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3.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4.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5.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theme/theme6.xml" ContentType="application/vnd.openxmlformats-officedocument.theme+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7.xml" ContentType="application/vnd.openxmlformats-officedocument.theme+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theme/theme8.xml" ContentType="application/vnd.openxmlformats-officedocument.theme+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theme/theme9.xml" ContentType="application/vnd.openxmlformats-officedocument.theme+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theme/theme10.xml" ContentType="application/vnd.openxmlformats-officedocument.theme+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theme/theme11.xml" ContentType="application/vnd.openxmlformats-officedocument.theme+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theme/theme12.xml" ContentType="application/vnd.openxmlformats-officedocument.theme+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theme/theme13.xml" ContentType="application/vnd.openxmlformats-officedocument.theme+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33"/>
    <p:sldMasterId id="2147483698" r:id="rId34"/>
    <p:sldMasterId id="2147483724" r:id="rId35"/>
    <p:sldMasterId id="2147483757" r:id="rId36"/>
    <p:sldMasterId id="2147483922" r:id="rId37"/>
    <p:sldMasterId id="2147483927" r:id="rId38"/>
    <p:sldMasterId id="2147483949" r:id="rId39"/>
    <p:sldMasterId id="2147483968" r:id="rId40"/>
    <p:sldMasterId id="2147483993" r:id="rId41"/>
    <p:sldMasterId id="2147484036" r:id="rId42"/>
    <p:sldMasterId id="2147484043" r:id="rId43"/>
    <p:sldMasterId id="2147484070" r:id="rId44"/>
    <p:sldMasterId id="2147484080" r:id="rId45"/>
    <p:sldMasterId id="2147484092" r:id="rId46"/>
  </p:sldMasterIdLst>
  <p:notesMasterIdLst>
    <p:notesMasterId r:id="rId69"/>
  </p:notesMasterIdLst>
  <p:sldIdLst>
    <p:sldId id="300" r:id="rId47"/>
    <p:sldId id="304" r:id="rId48"/>
    <p:sldId id="303" r:id="rId49"/>
    <p:sldId id="290" r:id="rId50"/>
    <p:sldId id="301" r:id="rId51"/>
    <p:sldId id="302" r:id="rId52"/>
    <p:sldId id="291" r:id="rId53"/>
    <p:sldId id="293" r:id="rId54"/>
    <p:sldId id="294" r:id="rId55"/>
    <p:sldId id="299" r:id="rId56"/>
    <p:sldId id="296" r:id="rId57"/>
    <p:sldId id="297" r:id="rId58"/>
    <p:sldId id="306" r:id="rId59"/>
    <p:sldId id="307" r:id="rId60"/>
    <p:sldId id="308" r:id="rId61"/>
    <p:sldId id="309" r:id="rId62"/>
    <p:sldId id="310" r:id="rId63"/>
    <p:sldId id="311" r:id="rId64"/>
    <p:sldId id="312" r:id="rId65"/>
    <p:sldId id="313" r:id="rId66"/>
    <p:sldId id="314" r:id="rId67"/>
    <p:sldId id="305"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9D4CCCEB-63BC-4109-A677-E496A0395F01}">
          <p14:sldIdLst>
            <p14:sldId id="300"/>
            <p14:sldId id="304"/>
          </p14:sldIdLst>
        </p14:section>
        <p14:section name="App Service" id="{622D9A7C-6EF7-4528-ADD7-AA67A6EC9037}">
          <p14:sldIdLst>
            <p14:sldId id="303"/>
            <p14:sldId id="290"/>
            <p14:sldId id="301"/>
            <p14:sldId id="302"/>
            <p14:sldId id="291"/>
            <p14:sldId id="293"/>
            <p14:sldId id="294"/>
            <p14:sldId id="299"/>
            <p14:sldId id="296"/>
            <p14:sldId id="297"/>
          </p14:sldIdLst>
        </p14:section>
        <p14:section name="DevOps" id="{1039A514-BED6-45DB-87F5-69D9F73FA842}">
          <p14:sldIdLst>
            <p14:sldId id="306"/>
            <p14:sldId id="307"/>
            <p14:sldId id="308"/>
            <p14:sldId id="309"/>
            <p14:sldId id="310"/>
            <p14:sldId id="311"/>
            <p14:sldId id="312"/>
            <p14:sldId id="313"/>
            <p14:sldId id="314"/>
          </p14:sldIdLst>
        </p14:section>
        <p14:section name="Thank You" id="{91CFD8EC-44E5-4486-A507-DBB11BCB6A4F}">
          <p14:sldIdLst>
            <p14:sldId id="30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rian Hall" initials="AH" lastIdx="5" clrIdx="0">
    <p:extLst/>
  </p:cmAuthor>
  <p:cmAuthor id="2" name="Jeremy Thake" initials="JT" lastIdx="1" clrIdx="1"/>
  <p:cmAuthor id="3" name="Jeremy Thake" initials="JT [2]" lastIdx="1" clrIdx="2"/>
  <p:cmAuthor id="4" name="Jeremy Thake" initials="JT [5]" lastIdx="1" clrIdx="3"/>
  <p:cmAuthor id="5" name="Jeremy Thake" initials="JT [3]" lastIdx="1" clrIdx="4"/>
  <p:cmAuthor id="6" name="Jeremy Thake" initials="JT [4]" lastIdx="1" clrIdx="5"/>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0F0F0"/>
    <a:srgbClr val="252525"/>
    <a:srgbClr val="5B9BD5"/>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8" d="100"/>
          <a:sy n="88" d="100"/>
        </p:scale>
        <p:origin x="28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Master" Target="slideMasters/slideMaster7.xml"/><Relationship Id="rId21" Type="http://schemas.openxmlformats.org/officeDocument/2006/relationships/customXml" Target="../customXml/item21.xml"/><Relationship Id="rId34" Type="http://schemas.openxmlformats.org/officeDocument/2006/relationships/slideMaster" Target="slideMasters/slideMaster2.xml"/><Relationship Id="rId42" Type="http://schemas.openxmlformats.org/officeDocument/2006/relationships/slideMaster" Target="slideMasters/slideMaster10.xml"/><Relationship Id="rId47" Type="http://schemas.openxmlformats.org/officeDocument/2006/relationships/slide" Target="slides/slide1.xml"/><Relationship Id="rId50" Type="http://schemas.openxmlformats.org/officeDocument/2006/relationships/slide" Target="slides/slide4.xml"/><Relationship Id="rId55" Type="http://schemas.openxmlformats.org/officeDocument/2006/relationships/slide" Target="slides/slide9.xml"/><Relationship Id="rId63" Type="http://schemas.openxmlformats.org/officeDocument/2006/relationships/slide" Target="slides/slide17.xml"/><Relationship Id="rId68" Type="http://schemas.openxmlformats.org/officeDocument/2006/relationships/slide" Target="slides/slide22.xml"/><Relationship Id="rId7" Type="http://schemas.openxmlformats.org/officeDocument/2006/relationships/customXml" Target="../customXml/item7.xml"/><Relationship Id="rId71"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customXml" Target="../customXml/item32.xml"/><Relationship Id="rId37" Type="http://schemas.openxmlformats.org/officeDocument/2006/relationships/slideMaster" Target="slideMasters/slideMaster5.xml"/><Relationship Id="rId40" Type="http://schemas.openxmlformats.org/officeDocument/2006/relationships/slideMaster" Target="slideMasters/slideMaster8.xml"/><Relationship Id="rId45" Type="http://schemas.openxmlformats.org/officeDocument/2006/relationships/slideMaster" Target="slideMasters/slideMaster13.xml"/><Relationship Id="rId53" Type="http://schemas.openxmlformats.org/officeDocument/2006/relationships/slide" Target="slides/slide7.xml"/><Relationship Id="rId58" Type="http://schemas.openxmlformats.org/officeDocument/2006/relationships/slide" Target="slides/slide12.xml"/><Relationship Id="rId66" Type="http://schemas.openxmlformats.org/officeDocument/2006/relationships/slide" Target="slides/slide20.xml"/><Relationship Id="rId74" Type="http://schemas.openxmlformats.org/officeDocument/2006/relationships/tableStyles" Target="tableStyles.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slideMaster" Target="slideMasters/slideMaster4.xml"/><Relationship Id="rId49" Type="http://schemas.openxmlformats.org/officeDocument/2006/relationships/slide" Target="slides/slide3.xml"/><Relationship Id="rId57" Type="http://schemas.openxmlformats.org/officeDocument/2006/relationships/slide" Target="slides/slide11.xml"/><Relationship Id="rId61" Type="http://schemas.openxmlformats.org/officeDocument/2006/relationships/slide" Target="slides/slide15.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customXml" Target="../customXml/item31.xml"/><Relationship Id="rId44" Type="http://schemas.openxmlformats.org/officeDocument/2006/relationships/slideMaster" Target="slideMasters/slideMaster12.xml"/><Relationship Id="rId52" Type="http://schemas.openxmlformats.org/officeDocument/2006/relationships/slide" Target="slides/slide6.xml"/><Relationship Id="rId60" Type="http://schemas.openxmlformats.org/officeDocument/2006/relationships/slide" Target="slides/slide14.xml"/><Relationship Id="rId65" Type="http://schemas.openxmlformats.org/officeDocument/2006/relationships/slide" Target="slides/slide19.xml"/><Relationship Id="rId73"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slideMaster" Target="slideMasters/slideMaster3.xml"/><Relationship Id="rId43" Type="http://schemas.openxmlformats.org/officeDocument/2006/relationships/slideMaster" Target="slideMasters/slideMaster11.xml"/><Relationship Id="rId48" Type="http://schemas.openxmlformats.org/officeDocument/2006/relationships/slide" Target="slides/slide2.xml"/><Relationship Id="rId56" Type="http://schemas.openxmlformats.org/officeDocument/2006/relationships/slide" Target="slides/slide10.xml"/><Relationship Id="rId64" Type="http://schemas.openxmlformats.org/officeDocument/2006/relationships/slide" Target="slides/slide18.xml"/><Relationship Id="rId69" Type="http://schemas.openxmlformats.org/officeDocument/2006/relationships/notesMaster" Target="notesMasters/notesMaster1.xml"/><Relationship Id="rId8" Type="http://schemas.openxmlformats.org/officeDocument/2006/relationships/customXml" Target="../customXml/item8.xml"/><Relationship Id="rId51" Type="http://schemas.openxmlformats.org/officeDocument/2006/relationships/slide" Target="slides/slide5.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slideMaster" Target="slideMasters/slideMaster1.xml"/><Relationship Id="rId38" Type="http://schemas.openxmlformats.org/officeDocument/2006/relationships/slideMaster" Target="slideMasters/slideMaster6.xml"/><Relationship Id="rId46" Type="http://schemas.openxmlformats.org/officeDocument/2006/relationships/slideMaster" Target="slideMasters/slideMaster14.xml"/><Relationship Id="rId59" Type="http://schemas.openxmlformats.org/officeDocument/2006/relationships/slide" Target="slides/slide13.xml"/><Relationship Id="rId67" Type="http://schemas.openxmlformats.org/officeDocument/2006/relationships/slide" Target="slides/slide21.xml"/><Relationship Id="rId20" Type="http://schemas.openxmlformats.org/officeDocument/2006/relationships/customXml" Target="../customXml/item20.xml"/><Relationship Id="rId41" Type="http://schemas.openxmlformats.org/officeDocument/2006/relationships/slideMaster" Target="slideMasters/slideMaster9.xml"/><Relationship Id="rId54" Type="http://schemas.openxmlformats.org/officeDocument/2006/relationships/slide" Target="slides/slide8.xml"/><Relationship Id="rId62" Type="http://schemas.openxmlformats.org/officeDocument/2006/relationships/slide" Target="slides/slide16.xml"/><Relationship Id="rId70" Type="http://schemas.openxmlformats.org/officeDocument/2006/relationships/commentAuthors" Target="commentAuthors.xml"/><Relationship Id="rId75"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customXml" Target="../customXml/item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mail Gillani" userId="6249fe15-c6e5-4382-8452-bcdbac0a2ff8" providerId="ADAL" clId="{FCCC3DF6-BAC3-4476-ADF2-0E014BE71BF4}"/>
    <pc:docChg chg="undo custSel modSld">
      <pc:chgData name="Shimail Gillani" userId="6249fe15-c6e5-4382-8452-bcdbac0a2ff8" providerId="ADAL" clId="{FCCC3DF6-BAC3-4476-ADF2-0E014BE71BF4}" dt="2018-02-06T02:42:37.560" v="52" actId="1035"/>
      <pc:docMkLst>
        <pc:docMk/>
      </pc:docMkLst>
      <pc:sldChg chg="addSp delSp modSp">
        <pc:chgData name="Shimail Gillani" userId="6249fe15-c6e5-4382-8452-bcdbac0a2ff8" providerId="ADAL" clId="{FCCC3DF6-BAC3-4476-ADF2-0E014BE71BF4}" dt="2018-02-06T02:42:37.560" v="52" actId="1035"/>
        <pc:sldMkLst>
          <pc:docMk/>
          <pc:sldMk cId="1196941092" sldId="304"/>
        </pc:sldMkLst>
        <pc:spChg chg="add del">
          <ac:chgData name="Shimail Gillani" userId="6249fe15-c6e5-4382-8452-bcdbac0a2ff8" providerId="ADAL" clId="{FCCC3DF6-BAC3-4476-ADF2-0E014BE71BF4}" dt="2018-02-06T02:42:23.799" v="25" actId="1035"/>
          <ac:spMkLst>
            <pc:docMk/>
            <pc:sldMk cId="1196941092" sldId="304"/>
            <ac:spMk id="10" creationId="{05292A1A-E605-4AAC-A2DF-B51D3B8432EA}"/>
          </ac:spMkLst>
        </pc:spChg>
        <pc:spChg chg="add del mod">
          <ac:chgData name="Shimail Gillani" userId="6249fe15-c6e5-4382-8452-bcdbac0a2ff8" providerId="ADAL" clId="{FCCC3DF6-BAC3-4476-ADF2-0E014BE71BF4}" dt="2018-02-06T02:42:23.799" v="25" actId="1035"/>
          <ac:spMkLst>
            <pc:docMk/>
            <pc:sldMk cId="1196941092" sldId="304"/>
            <ac:spMk id="12" creationId="{DF0E6AF9-CB34-446E-839F-A53E1F8C8769}"/>
          </ac:spMkLst>
        </pc:spChg>
        <pc:spChg chg="add">
          <ac:chgData name="Shimail Gillani" userId="6249fe15-c6e5-4382-8452-bcdbac0a2ff8" providerId="ADAL" clId="{FCCC3DF6-BAC3-4476-ADF2-0E014BE71BF4}" dt="2018-02-06T02:42:26.545" v="27" actId="1035"/>
          <ac:spMkLst>
            <pc:docMk/>
            <pc:sldMk cId="1196941092" sldId="304"/>
            <ac:spMk id="13" creationId="{01789AE7-7FD0-41C4-AE44-A84A673CCEA5}"/>
          </ac:spMkLst>
        </pc:spChg>
        <pc:spChg chg="add">
          <ac:chgData name="Shimail Gillani" userId="6249fe15-c6e5-4382-8452-bcdbac0a2ff8" providerId="ADAL" clId="{FCCC3DF6-BAC3-4476-ADF2-0E014BE71BF4}" dt="2018-02-06T02:42:26.545" v="27" actId="1035"/>
          <ac:spMkLst>
            <pc:docMk/>
            <pc:sldMk cId="1196941092" sldId="304"/>
            <ac:spMk id="14" creationId="{AFF1FD11-7684-40A2-A3FF-4F5765630490}"/>
          </ac:spMkLst>
        </pc:spChg>
        <pc:spChg chg="del">
          <ac:chgData name="Shimail Gillani" userId="6249fe15-c6e5-4382-8452-bcdbac0a2ff8" providerId="ADAL" clId="{FCCC3DF6-BAC3-4476-ADF2-0E014BE71BF4}" dt="2018-02-06T02:41:49.989" v="0" actId="478"/>
          <ac:spMkLst>
            <pc:docMk/>
            <pc:sldMk cId="1196941092" sldId="304"/>
            <ac:spMk id="69" creationId="{00000000-0000-0000-0000-000000000000}"/>
          </ac:spMkLst>
        </pc:spChg>
        <pc:spChg chg="del">
          <ac:chgData name="Shimail Gillani" userId="6249fe15-c6e5-4382-8452-bcdbac0a2ff8" providerId="ADAL" clId="{FCCC3DF6-BAC3-4476-ADF2-0E014BE71BF4}" dt="2018-02-06T02:42:25.812" v="26" actId="478"/>
          <ac:spMkLst>
            <pc:docMk/>
            <pc:sldMk cId="1196941092" sldId="304"/>
            <ac:spMk id="86" creationId="{00000000-0000-0000-0000-000000000000}"/>
          </ac:spMkLst>
        </pc:spChg>
        <pc:picChg chg="mod">
          <ac:chgData name="Shimail Gillani" userId="6249fe15-c6e5-4382-8452-bcdbac0a2ff8" providerId="ADAL" clId="{FCCC3DF6-BAC3-4476-ADF2-0E014BE71BF4}" dt="2018-02-06T02:42:37.560" v="52" actId="1035"/>
          <ac:picMkLst>
            <pc:docMk/>
            <pc:sldMk cId="1196941092" sldId="304"/>
            <ac:picMk id="5" creationId="{77E8C806-9D85-400D-BA9F-328136EF3DE0}"/>
          </ac:picMkLst>
        </pc:picChg>
        <pc:picChg chg="mod">
          <ac:chgData name="Shimail Gillani" userId="6249fe15-c6e5-4382-8452-bcdbac0a2ff8" providerId="ADAL" clId="{FCCC3DF6-BAC3-4476-ADF2-0E014BE71BF4}" dt="2018-02-06T02:42:37.560" v="52" actId="1035"/>
          <ac:picMkLst>
            <pc:docMk/>
            <pc:sldMk cId="1196941092" sldId="304"/>
            <ac:picMk id="8" creationId="{85383799-9631-48A7-89D9-AB516FD9D514}"/>
          </ac:picMkLst>
        </pc:picChg>
        <pc:picChg chg="mod">
          <ac:chgData name="Shimail Gillani" userId="6249fe15-c6e5-4382-8452-bcdbac0a2ff8" providerId="ADAL" clId="{FCCC3DF6-BAC3-4476-ADF2-0E014BE71BF4}" dt="2018-02-06T02:42:37.560" v="52" actId="1035"/>
          <ac:picMkLst>
            <pc:docMk/>
            <pc:sldMk cId="1196941092" sldId="304"/>
            <ac:picMk id="9" creationId="{90AF4604-3AF7-449A-93E7-BBBF990E62D0}"/>
          </ac:picMkLst>
        </pc:picChg>
      </pc:sldChg>
    </pc:docChg>
  </pc:docChgLst>
  <pc:docChgLst>
    <pc:chgData name="Shimail Gillani" userId="6249fe15-c6e5-4382-8452-bcdbac0a2ff8" providerId="ADAL" clId="{B4B3BEC7-8461-480A-AC57-788E0C9E26D5}"/>
    <pc:docChg chg="undo custSel delSld modSld sldOrd delSection modSection">
      <pc:chgData name="Shimail Gillani" userId="6249fe15-c6e5-4382-8452-bcdbac0a2ff8" providerId="ADAL" clId="{B4B3BEC7-8461-480A-AC57-788E0C9E26D5}" dt="2018-02-06T02:54:28.128" v="266" actId="20577"/>
      <pc:docMkLst>
        <pc:docMk/>
      </pc:docMkLst>
      <pc:sldChg chg="del">
        <pc:chgData name="Shimail Gillani" userId="6249fe15-c6e5-4382-8452-bcdbac0a2ff8" providerId="ADAL" clId="{B4B3BEC7-8461-480A-AC57-788E0C9E26D5}" dt="2018-02-06T02:48:03.205" v="150" actId="2696"/>
        <pc:sldMkLst>
          <pc:docMk/>
          <pc:sldMk cId="1159497345" sldId="261"/>
        </pc:sldMkLst>
      </pc:sldChg>
      <pc:sldChg chg="del">
        <pc:chgData name="Shimail Gillani" userId="6249fe15-c6e5-4382-8452-bcdbac0a2ff8" providerId="ADAL" clId="{B4B3BEC7-8461-480A-AC57-788E0C9E26D5}" dt="2018-02-06T02:46:42.504" v="145" actId="2696"/>
        <pc:sldMkLst>
          <pc:docMk/>
          <pc:sldMk cId="2625629545" sldId="271"/>
        </pc:sldMkLst>
      </pc:sldChg>
      <pc:sldChg chg="del">
        <pc:chgData name="Shimail Gillani" userId="6249fe15-c6e5-4382-8452-bcdbac0a2ff8" providerId="ADAL" clId="{B4B3BEC7-8461-480A-AC57-788E0C9E26D5}" dt="2018-02-06T02:48:09.838" v="152" actId="2696"/>
        <pc:sldMkLst>
          <pc:docMk/>
          <pc:sldMk cId="1900079248" sldId="273"/>
        </pc:sldMkLst>
      </pc:sldChg>
      <pc:sldChg chg="del">
        <pc:chgData name="Shimail Gillani" userId="6249fe15-c6e5-4382-8452-bcdbac0a2ff8" providerId="ADAL" clId="{B4B3BEC7-8461-480A-AC57-788E0C9E26D5}" dt="2018-02-06T02:45:48.866" v="142" actId="2696"/>
        <pc:sldMkLst>
          <pc:docMk/>
          <pc:sldMk cId="497698214" sldId="286"/>
        </pc:sldMkLst>
      </pc:sldChg>
      <pc:sldChg chg="del">
        <pc:chgData name="Shimail Gillani" userId="6249fe15-c6e5-4382-8452-bcdbac0a2ff8" providerId="ADAL" clId="{B4B3BEC7-8461-480A-AC57-788E0C9E26D5}" dt="2018-02-06T02:46:19.523" v="144" actId="2696"/>
        <pc:sldMkLst>
          <pc:docMk/>
          <pc:sldMk cId="2654084595" sldId="288"/>
        </pc:sldMkLst>
      </pc:sldChg>
      <pc:sldChg chg="ord">
        <pc:chgData name="Shimail Gillani" userId="6249fe15-c6e5-4382-8452-bcdbac0a2ff8" providerId="ADAL" clId="{B4B3BEC7-8461-480A-AC57-788E0C9E26D5}" dt="2018-02-06T02:47:08.935" v="147"/>
        <pc:sldMkLst>
          <pc:docMk/>
          <pc:sldMk cId="2148808594" sldId="290"/>
        </pc:sldMkLst>
      </pc:sldChg>
      <pc:sldChg chg="del">
        <pc:chgData name="Shimail Gillani" userId="6249fe15-c6e5-4382-8452-bcdbac0a2ff8" providerId="ADAL" clId="{B4B3BEC7-8461-480A-AC57-788E0C9E26D5}" dt="2018-02-06T02:47:44.749" v="149" actId="2696"/>
        <pc:sldMkLst>
          <pc:docMk/>
          <pc:sldMk cId="861743079" sldId="292"/>
        </pc:sldMkLst>
      </pc:sldChg>
      <pc:sldChg chg="addSp delSp modSp">
        <pc:chgData name="Shimail Gillani" userId="6249fe15-c6e5-4382-8452-bcdbac0a2ff8" providerId="ADAL" clId="{B4B3BEC7-8461-480A-AC57-788E0C9E26D5}" dt="2018-02-06T02:45:17.723" v="141" actId="1035"/>
        <pc:sldMkLst>
          <pc:docMk/>
          <pc:sldMk cId="523269627" sldId="300"/>
        </pc:sldMkLst>
        <pc:spChg chg="mod topLvl">
          <ac:chgData name="Shimail Gillani" userId="6249fe15-c6e5-4382-8452-bcdbac0a2ff8" providerId="ADAL" clId="{B4B3BEC7-8461-480A-AC57-788E0C9E26D5}" dt="2018-02-06T02:45:10.742" v="90" actId="164"/>
          <ac:spMkLst>
            <pc:docMk/>
            <pc:sldMk cId="523269627" sldId="300"/>
            <ac:spMk id="4" creationId="{00000000-0000-0000-0000-000000000000}"/>
          </ac:spMkLst>
        </pc:spChg>
        <pc:spChg chg="mod topLvl">
          <ac:chgData name="Shimail Gillani" userId="6249fe15-c6e5-4382-8452-bcdbac0a2ff8" providerId="ADAL" clId="{B4B3BEC7-8461-480A-AC57-788E0C9E26D5}" dt="2018-02-06T02:45:10.742" v="90" actId="164"/>
          <ac:spMkLst>
            <pc:docMk/>
            <pc:sldMk cId="523269627" sldId="300"/>
            <ac:spMk id="5" creationId="{00000000-0000-0000-0000-000000000000}"/>
          </ac:spMkLst>
        </pc:spChg>
        <pc:spChg chg="mod topLvl">
          <ac:chgData name="Shimail Gillani" userId="6249fe15-c6e5-4382-8452-bcdbac0a2ff8" providerId="ADAL" clId="{B4B3BEC7-8461-480A-AC57-788E0C9E26D5}" dt="2018-02-06T02:45:10.742" v="90" actId="164"/>
          <ac:spMkLst>
            <pc:docMk/>
            <pc:sldMk cId="523269627" sldId="300"/>
            <ac:spMk id="6" creationId="{00000000-0000-0000-0000-000000000000}"/>
          </ac:spMkLst>
        </pc:spChg>
        <pc:grpChg chg="del mod">
          <ac:chgData name="Shimail Gillani" userId="6249fe15-c6e5-4382-8452-bcdbac0a2ff8" providerId="ADAL" clId="{B4B3BEC7-8461-480A-AC57-788E0C9E26D5}" dt="2018-02-06T02:44:20.669" v="40" actId="165"/>
          <ac:grpSpMkLst>
            <pc:docMk/>
            <pc:sldMk cId="523269627" sldId="300"/>
            <ac:grpSpMk id="2" creationId="{00000000-0000-0000-0000-000000000000}"/>
          </ac:grpSpMkLst>
        </pc:grpChg>
        <pc:grpChg chg="add mod">
          <ac:chgData name="Shimail Gillani" userId="6249fe15-c6e5-4382-8452-bcdbac0a2ff8" providerId="ADAL" clId="{B4B3BEC7-8461-480A-AC57-788E0C9E26D5}" dt="2018-02-06T02:45:17.723" v="141" actId="1035"/>
          <ac:grpSpMkLst>
            <pc:docMk/>
            <pc:sldMk cId="523269627" sldId="300"/>
            <ac:grpSpMk id="3" creationId="{A62847E6-6738-40C9-B6FD-9107ABB1774D}"/>
          </ac:grpSpMkLst>
        </pc:grpChg>
      </pc:sldChg>
      <pc:sldChg chg="modSp">
        <pc:chgData name="Shimail Gillani" userId="6249fe15-c6e5-4382-8452-bcdbac0a2ff8" providerId="ADAL" clId="{B4B3BEC7-8461-480A-AC57-788E0C9E26D5}" dt="2018-02-06T02:48:32.702" v="172" actId="20577"/>
        <pc:sldMkLst>
          <pc:docMk/>
          <pc:sldMk cId="1787279559" sldId="305"/>
        </pc:sldMkLst>
        <pc:spChg chg="mod">
          <ac:chgData name="Shimail Gillani" userId="6249fe15-c6e5-4382-8452-bcdbac0a2ff8" providerId="ADAL" clId="{B4B3BEC7-8461-480A-AC57-788E0C9E26D5}" dt="2018-02-06T02:48:32.702" v="172" actId="20577"/>
          <ac:spMkLst>
            <pc:docMk/>
            <pc:sldMk cId="1787279559" sldId="305"/>
            <ac:spMk id="5" creationId="{00000000-0000-0000-0000-000000000000}"/>
          </ac:spMkLst>
        </pc:spChg>
      </pc:sldChg>
      <pc:sldChg chg="modSp">
        <pc:chgData name="Shimail Gillani" userId="6249fe15-c6e5-4382-8452-bcdbac0a2ff8" providerId="ADAL" clId="{B4B3BEC7-8461-480A-AC57-788E0C9E26D5}" dt="2018-02-06T02:54:28.128" v="266" actId="20577"/>
        <pc:sldMkLst>
          <pc:docMk/>
          <pc:sldMk cId="1572937823" sldId="314"/>
        </pc:sldMkLst>
        <pc:spChg chg="mod">
          <ac:chgData name="Shimail Gillani" userId="6249fe15-c6e5-4382-8452-bcdbac0a2ff8" providerId="ADAL" clId="{B4B3BEC7-8461-480A-AC57-788E0C9E26D5}" dt="2018-02-06T02:54:28.128" v="266" actId="20577"/>
          <ac:spMkLst>
            <pc:docMk/>
            <pc:sldMk cId="1572937823" sldId="314"/>
            <ac:spMk id="4" creationId="{7076DF0C-AC7A-4B8D-8C1F-5EA363163894}"/>
          </ac:spMkLst>
        </pc:spChg>
      </pc:sldChg>
      <pc:sldChg chg="del">
        <pc:chgData name="Shimail Gillani" userId="6249fe15-c6e5-4382-8452-bcdbac0a2ff8" providerId="ADAL" clId="{B4B3BEC7-8461-480A-AC57-788E0C9E26D5}" dt="2018-02-06T02:52:35.235" v="173"/>
        <pc:sldMkLst>
          <pc:docMk/>
          <pc:sldMk cId="3959875852" sldId="314"/>
        </pc:sldMkLst>
      </pc:sldChg>
      <pc:sldMasterChg chg="delSldLayout">
        <pc:chgData name="Shimail Gillani" userId="6249fe15-c6e5-4382-8452-bcdbac0a2ff8" providerId="ADAL" clId="{B4B3BEC7-8461-480A-AC57-788E0C9E26D5}" dt="2018-02-06T02:48:03.205" v="151" actId="2696"/>
        <pc:sldMasterMkLst>
          <pc:docMk/>
          <pc:sldMasterMk cId="661011942" sldId="2147483757"/>
        </pc:sldMasterMkLst>
        <pc:sldLayoutChg chg="del">
          <pc:chgData name="Shimail Gillani" userId="6249fe15-c6e5-4382-8452-bcdbac0a2ff8" providerId="ADAL" clId="{B4B3BEC7-8461-480A-AC57-788E0C9E26D5}" dt="2018-02-06T02:48:03.205" v="151" actId="2696"/>
          <pc:sldLayoutMkLst>
            <pc:docMk/>
            <pc:sldMasterMk cId="661011942" sldId="2147483757"/>
            <pc:sldLayoutMk cId="3006828963" sldId="2147483781"/>
          </pc:sldLayoutMkLst>
        </pc:sldLayoutChg>
      </pc:sldMasterChg>
    </pc:docChg>
  </pc:docChgLst>
</pc:chgInfo>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00.png>
</file>

<file path=ppt/media/image101.png>
</file>

<file path=ppt/media/image102.png>
</file>

<file path=ppt/media/image105.png>
</file>

<file path=ppt/media/image106.png>
</file>

<file path=ppt/media/image107.png>
</file>

<file path=ppt/media/image108.png>
</file>

<file path=ppt/media/image109.png>
</file>

<file path=ppt/media/image110.png>
</file>

<file path=ppt/media/image111.png>
</file>

<file path=ppt/media/image112.png>
</file>

<file path=ppt/media/image113.tiff>
</file>

<file path=ppt/media/image114.tiff>
</file>

<file path=ppt/media/image115.tiff>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jp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5.png>
</file>

<file path=ppt/media/image137.png>
</file>

<file path=ppt/media/image138.png>
</file>

<file path=ppt/media/image139.png>
</file>

<file path=ppt/media/image14.png>
</file>

<file path=ppt/media/image140.png>
</file>

<file path=ppt/media/image141.png>
</file>

<file path=ppt/media/image142.png>
</file>

<file path=ppt/media/image143.jpeg>
</file>

<file path=ppt/media/image144.png>
</file>

<file path=ppt/media/image145.jpe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6.png>
</file>

<file path=ppt/media/image19.png>
</file>

<file path=ppt/media/image2.png>
</file>

<file path=ppt/media/image20.png>
</file>

<file path=ppt/media/image22.png>
</file>

<file path=ppt/media/image23.jpg>
</file>

<file path=ppt/media/image24.jpg>
</file>

<file path=ppt/media/image25.png>
</file>

<file path=ppt/media/image26.jpeg>
</file>

<file path=ppt/media/image27.png>
</file>

<file path=ppt/media/image28.png>
</file>

<file path=ppt/media/image29.png>
</file>

<file path=ppt/media/image3.jpg>
</file>

<file path=ppt/media/image30.jpeg>
</file>

<file path=ppt/media/image31.jpg>
</file>

<file path=ppt/media/image32.jpeg>
</file>

<file path=ppt/media/image33.jpeg>
</file>

<file path=ppt/media/image34.jpg>
</file>

<file path=ppt/media/image35.jpeg>
</file>

<file path=ppt/media/image36.png>
</file>

<file path=ppt/media/image37.png>
</file>

<file path=ppt/media/image38.png>
</file>

<file path=ppt/media/image39.jpeg>
</file>

<file path=ppt/media/image40.png>
</file>

<file path=ppt/media/image41.png>
</file>

<file path=ppt/media/image42.png>
</file>

<file path=ppt/media/image43.jpeg>
</file>

<file path=ppt/media/image44.jpg>
</file>

<file path=ppt/media/image45.jpg>
</file>

<file path=ppt/media/image46.png>
</file>

<file path=ppt/media/image47.jpg>
</file>

<file path=ppt/media/image5.png>
</file>

<file path=ppt/media/image50.png>
</file>

<file path=ppt/media/image51.png>
</file>

<file path=ppt/media/image52.gif>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3.png>
</file>

<file path=ppt/media/image64.png>
</file>

<file path=ppt/media/image65.png>
</file>

<file path=ppt/media/image66.png>
</file>

<file path=ppt/media/image68.png>
</file>

<file path=ppt/media/image69.png>
</file>

<file path=ppt/media/image7.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7.png>
</file>

<file path=ppt/media/image88.png>
</file>

<file path=ppt/media/image89.png>
</file>

<file path=ppt/media/image9.png>
</file>

<file path=ppt/media/image90.png>
</file>

<file path=ppt/media/image91.png>
</file>

<file path=ppt/media/image92.png>
</file>

<file path=ppt/media/image94.png>
</file>

<file path=ppt/media/image96.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2BE4B9-AB9B-4FB2-A087-C1AEB3C9E32C}" type="datetimeFigureOut">
              <a:rPr lang="en-US" smtClean="0"/>
              <a:t>2/5/2018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0A6473-BB9F-4670-822F-E65C1DB697A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evansdata.com/reports/viewRelease.php?reportID=40"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(Introductions and </a:t>
            </a:r>
            <a:r>
              <a:rPr lang="en-US" sz="1200" kern="1200" dirty="0">
                <a:solidFill>
                  <a:schemeClr val="tx1"/>
                </a:solidFill>
                <a:effectLst/>
                <a:latin typeface="+mn-lt"/>
                <a:ea typeface="+mn-ea"/>
                <a:cs typeface="+mn-cs"/>
              </a:rPr>
              <a:t>set expectations that this presentation is designed to discuss the role of Azure as the cloud computing platform for a business’s digital transformation.)</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15C472B-0BE7-420F-A37B-44BBF15E7929}"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40807442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0A6473-BB9F-4670-822F-E65C1DB697A0}" type="slidenum">
              <a:rPr lang="en-US" smtClean="0"/>
              <a:t>10</a:t>
            </a:fld>
            <a:endParaRPr lang="en-US"/>
          </a:p>
        </p:txBody>
      </p:sp>
    </p:spTree>
    <p:extLst>
      <p:ext uri="{BB962C8B-B14F-4D97-AF65-F5344CB8AC3E}">
        <p14:creationId xmlns:p14="http://schemas.microsoft.com/office/powerpoint/2010/main" val="1133799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0A6473-BB9F-4670-822F-E65C1DB697A0}" type="slidenum">
              <a:rPr lang="en-US" smtClean="0"/>
              <a:t>11</a:t>
            </a:fld>
            <a:endParaRPr lang="en-US"/>
          </a:p>
        </p:txBody>
      </p:sp>
    </p:spTree>
    <p:extLst>
      <p:ext uri="{BB962C8B-B14F-4D97-AF65-F5344CB8AC3E}">
        <p14:creationId xmlns:p14="http://schemas.microsoft.com/office/powerpoint/2010/main" val="2643843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0A6473-BB9F-4670-822F-E65C1DB697A0}" type="slidenum">
              <a:rPr lang="en-US" smtClean="0"/>
              <a:t>12</a:t>
            </a:fld>
            <a:endParaRPr lang="en-US"/>
          </a:p>
        </p:txBody>
      </p:sp>
    </p:spTree>
    <p:extLst>
      <p:ext uri="{BB962C8B-B14F-4D97-AF65-F5344CB8AC3E}">
        <p14:creationId xmlns:p14="http://schemas.microsoft.com/office/powerpoint/2010/main" val="9249674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6EE983-825C-43A8-9260-8C9883D1F25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52383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2/5/2018 8:51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978179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2/5/2018 8:51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54823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2/5/2018 8:51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617460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2/5/2018 8:51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97387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DFDA5C7-BBAE-481E-8BF7-731156A2E2C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2/5/2018 8:51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6151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DFDA5C7-BBAE-481E-8BF7-731156A2E2C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2/5/2018 8:51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214471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Technology is omnipresent. It’s shaping how</a:t>
            </a:r>
            <a:r>
              <a:rPr lang="en-US" sz="1200" kern="1200" baseline="0">
                <a:solidFill>
                  <a:schemeClr val="tx1"/>
                </a:solidFill>
                <a:effectLst/>
                <a:latin typeface="+mn-lt"/>
                <a:ea typeface="+mn-ea"/>
                <a:cs typeface="+mn-cs"/>
              </a:rPr>
              <a:t> businesses plan for innovation and growth within their markets. The importance of digital transformation is urgent; Since 2000, 52% of Fortune 500 companies are gone due to digital disruption.</a:t>
            </a:r>
          </a:p>
          <a:p>
            <a:endParaRPr lang="en-US" sz="1200" kern="1200" baseline="0">
              <a:solidFill>
                <a:schemeClr val="tx1"/>
              </a:solidFill>
              <a:effectLst/>
              <a:latin typeface="+mn-lt"/>
              <a:ea typeface="+mn-ea"/>
              <a:cs typeface="+mn-cs"/>
            </a:endParaRPr>
          </a:p>
          <a:p>
            <a:r>
              <a:rPr lang="en-US" sz="1200" kern="1200" baseline="0">
                <a:solidFill>
                  <a:schemeClr val="tx1"/>
                </a:solidFill>
                <a:effectLst/>
                <a:latin typeface="+mn-lt"/>
                <a:ea typeface="+mn-ea"/>
                <a:cs typeface="+mn-cs"/>
              </a:rPr>
              <a:t>We see companies </a:t>
            </a:r>
            <a:r>
              <a:rPr lang="en-US" sz="1200" kern="1200">
                <a:solidFill>
                  <a:schemeClr val="tx1"/>
                </a:solidFill>
                <a:effectLst/>
                <a:latin typeface="+mn-lt"/>
                <a:ea typeface="+mn-ea"/>
                <a:cs typeface="+mn-cs"/>
              </a:rPr>
              <a:t>responding by creating digital strategies across</a:t>
            </a:r>
            <a:r>
              <a:rPr lang="en-US" sz="1200" kern="1200" baseline="0">
                <a:solidFill>
                  <a:schemeClr val="tx1"/>
                </a:solidFill>
                <a:effectLst/>
                <a:latin typeface="+mn-lt"/>
                <a:ea typeface="+mn-ea"/>
                <a:cs typeface="+mn-cs"/>
              </a:rPr>
              <a:t> four core areas: </a:t>
            </a:r>
            <a:r>
              <a:rPr lang="en-US" sz="1200" kern="1200">
                <a:solidFill>
                  <a:schemeClr val="tx1"/>
                </a:solidFill>
                <a:effectLst/>
                <a:latin typeface="+mn-lt"/>
                <a:ea typeface="+mn-ea"/>
                <a:cs typeface="+mn-cs"/>
              </a:rPr>
              <a:t>engaging</a:t>
            </a:r>
            <a:r>
              <a:rPr lang="en-US" sz="1200" kern="1200" baseline="0">
                <a:solidFill>
                  <a:schemeClr val="tx1"/>
                </a:solidFill>
                <a:effectLst/>
                <a:latin typeface="+mn-lt"/>
                <a:ea typeface="+mn-ea"/>
                <a:cs typeface="+mn-cs"/>
              </a:rPr>
              <a:t> </a:t>
            </a:r>
            <a:r>
              <a:rPr lang="en-US" sz="1200" kern="1200">
                <a:solidFill>
                  <a:schemeClr val="tx1"/>
                </a:solidFill>
                <a:effectLst/>
                <a:latin typeface="+mn-lt"/>
                <a:ea typeface="+mn-ea"/>
                <a:cs typeface="+mn-cs"/>
              </a:rPr>
              <a:t>their customers, empowering their employees, optimizing</a:t>
            </a:r>
            <a:r>
              <a:rPr lang="en-US" sz="1200" kern="1200" baseline="0">
                <a:solidFill>
                  <a:schemeClr val="tx1"/>
                </a:solidFill>
                <a:effectLst/>
                <a:latin typeface="+mn-lt"/>
                <a:ea typeface="+mn-ea"/>
                <a:cs typeface="+mn-cs"/>
              </a:rPr>
              <a:t> </a:t>
            </a:r>
            <a:r>
              <a:rPr lang="en-US" sz="1200" kern="1200">
                <a:solidFill>
                  <a:schemeClr val="tx1"/>
                </a:solidFill>
                <a:effectLst/>
                <a:latin typeface="+mn-lt"/>
                <a:ea typeface="+mn-ea"/>
                <a:cs typeface="+mn-cs"/>
              </a:rPr>
              <a:t>their operations, and transforming</a:t>
            </a:r>
            <a:r>
              <a:rPr lang="en-US" sz="1200" kern="1200" baseline="0">
                <a:solidFill>
                  <a:schemeClr val="tx1"/>
                </a:solidFill>
                <a:effectLst/>
                <a:latin typeface="+mn-lt"/>
                <a:ea typeface="+mn-ea"/>
                <a:cs typeface="+mn-cs"/>
              </a:rPr>
              <a:t> </a:t>
            </a:r>
            <a:r>
              <a:rPr lang="en-US" sz="1200" kern="1200">
                <a:solidFill>
                  <a:schemeClr val="tx1"/>
                </a:solidFill>
                <a:effectLst/>
                <a:latin typeface="+mn-lt"/>
                <a:ea typeface="+mn-ea"/>
                <a:cs typeface="+mn-cs"/>
              </a:rPr>
              <a:t>their products.</a:t>
            </a:r>
          </a:p>
          <a:p>
            <a:endParaRPr lang="en-US" sz="1200" b="1" kern="1200">
              <a:solidFill>
                <a:schemeClr val="tx1"/>
              </a:solidFill>
              <a:effectLst/>
              <a:latin typeface="+mn-lt"/>
              <a:ea typeface="+mn-ea"/>
              <a:cs typeface="+mn-cs"/>
            </a:endParaRPr>
          </a:p>
          <a:p>
            <a:r>
              <a:rPr lang="en-US" sz="1200" b="0" kern="1200">
                <a:solidFill>
                  <a:schemeClr val="tx1"/>
                </a:solidFill>
                <a:effectLst/>
                <a:latin typeface="+mn-lt"/>
                <a:ea typeface="+mn-ea"/>
                <a:cs typeface="+mn-cs"/>
              </a:rPr>
              <a:t>Every</a:t>
            </a:r>
            <a:r>
              <a:rPr lang="en-US" sz="1200" b="0" kern="1200" baseline="0">
                <a:solidFill>
                  <a:schemeClr val="tx1"/>
                </a:solidFill>
                <a:effectLst/>
                <a:latin typeface="+mn-lt"/>
                <a:ea typeface="+mn-ea"/>
                <a:cs typeface="+mn-cs"/>
              </a:rPr>
              <a:t>one is aware of how important this is. Look at a company like Uber for example. They’ve created a digital model for the taxi industry that has allowed them to surpass every other taxi company by double or more, recently valued at $62.5 Billion. They’ve created a significant shift in an industry that has been largely untouched for decades.</a:t>
            </a:r>
            <a:endParaRPr lang="en-US" sz="1200" b="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5C472B-0BE7-420F-A37B-44BBF15E79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46262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2/5/2018 8:51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847381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6EE983-825C-43A8-9260-8C9883D1F25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56212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(Introductions and </a:t>
            </a:r>
            <a:r>
              <a:rPr lang="en-US" sz="1200" kern="1200" dirty="0">
                <a:solidFill>
                  <a:schemeClr val="tx1"/>
                </a:solidFill>
                <a:effectLst/>
                <a:latin typeface="+mn-lt"/>
                <a:ea typeface="+mn-ea"/>
                <a:cs typeface="+mn-cs"/>
              </a:rPr>
              <a:t>set expectations that this presentation is designed to discuss the role of Azure as the cloud computing platform for a business’s digital transformation.)</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5C472B-0BE7-420F-A37B-44BBF15E7929}"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4947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1"/>
              <a:t>[Speaker Guidance:  This section is a history lesson.  Don’t spend much time here.</a:t>
            </a:r>
            <a:r>
              <a:rPr lang="en-US" i="1" baseline="0"/>
              <a:t> Key message is that PaaS moves beyond cloud-hosted VMs, because the underlying OS doesn’t need to be managed, nor does scalability, most security, and other key attributes.]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i="1" baseline="0"/>
          </a:p>
          <a:p>
            <a:r>
              <a:rPr lang="en-US" b="1" i="0" baseline="0"/>
              <a:t>Objective:</a:t>
            </a:r>
          </a:p>
          <a:p>
            <a:r>
              <a:rPr lang="en-US" b="0" i="0" baseline="0"/>
              <a:t>Illustrate the computing “eras” that have led to the cloud overlaid with some of the common app design paradigms that developers have employed to constantly strive for greater speed, efficiency and productivity.</a:t>
            </a:r>
          </a:p>
          <a:p>
            <a:endParaRPr lang="en-US" sz="1200" kern="1200">
              <a:solidFill>
                <a:schemeClr val="tx1"/>
              </a:solidFill>
              <a:effectLst/>
              <a:latin typeface="+mn-lt"/>
              <a:ea typeface="+mn-ea"/>
              <a:cs typeface="+mn-cs"/>
            </a:endParaRPr>
          </a:p>
          <a:p>
            <a:pPr marL="0" marR="0" lvl="0" indent="0" algn="l" defTabSz="932688" rtl="0" eaLnBrk="1" fontAlgn="auto" latinLnBrk="0" hangingPunct="1">
              <a:lnSpc>
                <a:spcPct val="100000"/>
              </a:lnSpc>
              <a:spcBef>
                <a:spcPts val="0"/>
              </a:spcBef>
              <a:spcAft>
                <a:spcPts val="0"/>
              </a:spcAft>
              <a:buClrTx/>
              <a:buSzTx/>
              <a:buFontTx/>
              <a:buNone/>
              <a:tabLst/>
              <a:defRPr/>
            </a:pPr>
            <a:r>
              <a:rPr lang="en-US" sz="1200" b="1" kern="1200">
                <a:solidFill>
                  <a:schemeClr val="tx1"/>
                </a:solidFill>
                <a:effectLst/>
                <a:latin typeface="Segoe UI Light" pitchFamily="34" charset="0"/>
                <a:ea typeface="+mn-ea"/>
                <a:cs typeface="+mn-cs"/>
              </a:rPr>
              <a:t>Key talking points:</a:t>
            </a:r>
          </a:p>
          <a:p>
            <a:r>
              <a:rPr lang="en-US" sz="1200" kern="1200">
                <a:solidFill>
                  <a:schemeClr val="tx1"/>
                </a:solidFill>
                <a:effectLst/>
                <a:latin typeface="+mn-lt"/>
                <a:ea typeface="+mn-ea"/>
                <a:cs typeface="+mn-cs"/>
              </a:rPr>
              <a:t>In the beginning, there were physical machines. They were expensive and developers loaded them up with multiple applications to save costs. This caused no end of conflicts and unexpected bugs, yet effective machine utilization was still low. Developers struggled to make sure changes to one application didn’t break an unrelated application.</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Next up: virtual machines. Since multiple VMs could be run on a single physical box, developers installed their applications in contained VMs, which reduced conflicts and improved utilization, but welcome to shared memory and unpredictable performance. And since provisioning had to be made for the largest loads, “scaling in” wouldn’t really save money. </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Enter the cloud. Companies could rent the virtual machines they needed, when they needed them. They could scale applications up and down on demand. You still needed to install and configure OS level patches and updates, and you still had to contend with low-level networking. </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But most of the benefits of this model accrued to operations and infrastructure, not app development. </a:t>
            </a:r>
          </a:p>
          <a:p>
            <a:endParaRPr lang="en-US" sz="1200" kern="1200">
              <a:solidFill>
                <a:schemeClr val="tx1"/>
              </a:solidFill>
              <a:effectLst/>
              <a:latin typeface="+mn-lt"/>
              <a:ea typeface="+mn-ea"/>
              <a:cs typeface="+mn-cs"/>
            </a:endParaRPr>
          </a:p>
          <a:p>
            <a:r>
              <a:rPr lang="en-US" sz="1224" kern="1200">
                <a:solidFill>
                  <a:schemeClr val="tx1"/>
                </a:solidFill>
                <a:effectLst/>
                <a:latin typeface="+mn-lt"/>
                <a:ea typeface="+mn-ea"/>
                <a:cs typeface="+mn-cs"/>
              </a:rPr>
              <a:t>In a new </a:t>
            </a:r>
            <a:r>
              <a:rPr lang="en-US" sz="1224" b="1" u="sng" kern="1200">
                <a:solidFill>
                  <a:schemeClr val="tx1"/>
                </a:solidFill>
                <a:effectLst/>
                <a:latin typeface="+mn-lt"/>
                <a:ea typeface="+mn-ea"/>
                <a:cs typeface="+mn-cs"/>
                <a:hlinkClick r:id="rId3"/>
              </a:rPr>
              <a:t>Evans Data survey</a:t>
            </a:r>
            <a:r>
              <a:rPr lang="en-US" sz="1224" kern="1200">
                <a:solidFill>
                  <a:schemeClr val="tx1"/>
                </a:solidFill>
                <a:effectLst/>
                <a:latin typeface="+mn-lt"/>
                <a:ea typeface="+mn-ea"/>
                <a:cs typeface="+mn-cs"/>
              </a:rPr>
              <a:t> of 1,441 developers, 81.3% of respondents said they plan to build applications in the cloud within the next 24 months.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9095CD6-0A44-4E02-9A31-9477FA89C6CC}"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4502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kern="1200">
                <a:solidFill>
                  <a:schemeClr val="tx1"/>
                </a:solidFill>
                <a:effectLst/>
                <a:latin typeface="Segoe UI Light" pitchFamily="34" charset="0"/>
                <a:ea typeface="ＭＳ Ｐゴシック" charset="0"/>
                <a:cs typeface="ＭＳ Ｐゴシック" charset="0"/>
              </a:rPr>
              <a:t>[The 1,000ft</a:t>
            </a:r>
            <a:r>
              <a:rPr lang="en-US" sz="1200" b="0" kern="1200" baseline="0">
                <a:solidFill>
                  <a:schemeClr val="tx1"/>
                </a:solidFill>
                <a:effectLst/>
                <a:latin typeface="Segoe UI Light" pitchFamily="34" charset="0"/>
                <a:ea typeface="ＭＳ Ｐゴシック" charset="0"/>
                <a:cs typeface="ＭＳ Ｐゴシック" charset="0"/>
              </a:rPr>
              <a:t> View - </a:t>
            </a:r>
            <a:r>
              <a:rPr lang="en-US" sz="1200" kern="1200">
                <a:solidFill>
                  <a:schemeClr val="tx1"/>
                </a:solidFill>
                <a:effectLst/>
                <a:latin typeface="+mn-lt"/>
                <a:ea typeface="+mn-ea"/>
                <a:cs typeface="+mn-cs"/>
              </a:rPr>
              <a:t>PaaS s</a:t>
            </a:r>
            <a:r>
              <a:rPr lang="en-US" sz="1100" kern="1200">
                <a:solidFill>
                  <a:schemeClr val="tx1"/>
                </a:solidFill>
                <a:effectLst/>
                <a:latin typeface="+mn-lt"/>
                <a:ea typeface="+mn-ea"/>
                <a:cs typeface="+mn-cs"/>
              </a:rPr>
              <a:t>ervices </a:t>
            </a:r>
            <a:r>
              <a:rPr lang="en-US" sz="1200" kern="1200">
                <a:solidFill>
                  <a:schemeClr val="tx1"/>
                </a:solidFill>
                <a:effectLst/>
                <a:latin typeface="+mn-lt"/>
                <a:ea typeface="+mn-ea"/>
                <a:cs typeface="+mn-cs"/>
              </a:rPr>
              <a:t>drill down]</a:t>
            </a:r>
          </a:p>
          <a:p>
            <a:pPr marL="0" indent="0">
              <a:buFont typeface="Arial" panose="020B0604020202020204" pitchFamily="34" charset="0"/>
              <a:buNone/>
            </a:pPr>
            <a:r>
              <a:rPr lang="en-US" sz="1200" b="1" kern="1200">
                <a:solidFill>
                  <a:schemeClr val="tx1"/>
                </a:solidFill>
                <a:effectLst/>
                <a:latin typeface="+mn-lt"/>
                <a:ea typeface="+mn-ea"/>
                <a:cs typeface="+mn-cs"/>
              </a:rPr>
              <a:t>Objective:</a:t>
            </a:r>
          </a:p>
          <a:p>
            <a:pPr marL="0" indent="0">
              <a:buFont typeface="Arial" panose="020B0604020202020204" pitchFamily="34" charset="0"/>
              <a:buNone/>
            </a:pPr>
            <a:r>
              <a:rPr lang="en-US" sz="1200" kern="1200">
                <a:solidFill>
                  <a:schemeClr val="tx1"/>
                </a:solidFill>
                <a:effectLst/>
                <a:latin typeface="+mn-lt"/>
                <a:ea typeface="+mn-ea"/>
                <a:cs typeface="+mn-cs"/>
              </a:rPr>
              <a:t>Define  what constitutes the Azure application platform. What are the main services developers need to think about.</a:t>
            </a:r>
          </a:p>
          <a:p>
            <a:pPr marL="0" indent="0">
              <a:buFont typeface="Arial" panose="020B0604020202020204" pitchFamily="34" charset="0"/>
              <a:buNone/>
            </a:pPr>
            <a:endParaRPr lang="en-US" sz="1200" kern="1200">
              <a:solidFill>
                <a:schemeClr val="tx1"/>
              </a:solidFill>
              <a:effectLst/>
              <a:latin typeface="+mn-lt"/>
              <a:ea typeface="+mn-ea"/>
              <a:cs typeface="+mn-cs"/>
            </a:endParaRPr>
          </a:p>
          <a:p>
            <a:pPr marL="0" indent="0">
              <a:buFont typeface="Arial" panose="020B0604020202020204" pitchFamily="34" charset="0"/>
              <a:buNone/>
            </a:pPr>
            <a:r>
              <a:rPr lang="en-US" sz="1200" b="1" kern="1200">
                <a:solidFill>
                  <a:schemeClr val="tx1"/>
                </a:solidFill>
                <a:effectLst/>
                <a:latin typeface="+mn-lt"/>
                <a:ea typeface="+mn-ea"/>
                <a:cs typeface="+mn-cs"/>
              </a:rPr>
              <a:t>Key talking points:</a:t>
            </a:r>
          </a:p>
          <a:p>
            <a:pPr marL="0" indent="0">
              <a:buFont typeface="Arial" panose="020B0604020202020204" pitchFamily="34" charset="0"/>
              <a:buNone/>
            </a:pPr>
            <a:r>
              <a:rPr lang="en-US" sz="1200" b="0" kern="1200">
                <a:solidFill>
                  <a:schemeClr val="tx1"/>
                </a:solidFill>
                <a:effectLst/>
                <a:latin typeface="+mn-lt"/>
                <a:ea typeface="+mn-ea"/>
                <a:cs typeface="+mn-cs"/>
              </a:rPr>
              <a:t>Build on the OS:  Virtual Machines are the “base unit” for moving workloads to the cloud. Th</a:t>
            </a:r>
            <a:r>
              <a:rPr lang="en-US" sz="1200" baseline="0"/>
              <a:t>e Azure Container Service provides a really fast way to get containers into production with a choice of popular open source container orchestration solutions: DC/OS or Docker Swarm</a:t>
            </a:r>
          </a:p>
          <a:p>
            <a:pPr marL="0" indent="0">
              <a:buFont typeface="Arial" panose="020B0604020202020204" pitchFamily="34" charset="0"/>
              <a:buNone/>
            </a:pPr>
            <a:endParaRPr lang="en-US" sz="1200" b="1" kern="1200">
              <a:solidFill>
                <a:schemeClr val="tx1"/>
              </a:solidFill>
              <a:effectLst/>
              <a:latin typeface="+mn-lt"/>
              <a:ea typeface="+mn-ea"/>
              <a:cs typeface="+mn-cs"/>
            </a:endParaRPr>
          </a:p>
          <a:p>
            <a:pPr marL="0" indent="0">
              <a:buFont typeface="Arial" panose="020B0604020202020204" pitchFamily="34" charset="0"/>
              <a:buNone/>
            </a:pPr>
            <a:r>
              <a:rPr lang="en-US" sz="1224" kern="1200">
                <a:solidFill>
                  <a:schemeClr val="tx1"/>
                </a:solidFill>
                <a:effectLst/>
                <a:latin typeface="+mn-lt"/>
                <a:ea typeface="+mn-ea"/>
                <a:cs typeface="+mn-cs"/>
              </a:rPr>
              <a:t>App Service: is a set of services that has everything you need to build apps that target both web and mobile clients from a single app back end. Supporting a range of language options—.NET, Node.js, Java, PHP, and Python—it consists of Web Apps, Mobile Apps, Logic Apps, and API Apps. </a:t>
            </a:r>
          </a:p>
          <a:p>
            <a:pPr marL="0" indent="0">
              <a:buFont typeface="Arial" panose="020B0604020202020204" pitchFamily="34" charset="0"/>
              <a:buNone/>
            </a:pPr>
            <a:endParaRPr lang="en-US" sz="1224" kern="1200">
              <a:solidFill>
                <a:schemeClr val="tx1"/>
              </a:solidFill>
              <a:effectLst/>
              <a:latin typeface="+mn-lt"/>
              <a:ea typeface="+mn-ea"/>
              <a:cs typeface="+mn-cs"/>
            </a:endParaRPr>
          </a:p>
          <a:p>
            <a:pPr marL="0" indent="0">
              <a:buFont typeface="Arial" panose="020B0604020202020204" pitchFamily="34" charset="0"/>
              <a:buNone/>
            </a:pPr>
            <a:r>
              <a:rPr lang="en-US" sz="1224" kern="1200">
                <a:solidFill>
                  <a:schemeClr val="tx1"/>
                </a:solidFill>
                <a:effectLst/>
                <a:latin typeface="+mn-lt"/>
                <a:ea typeface="+mn-ea"/>
                <a:cs typeface="+mn-cs"/>
              </a:rPr>
              <a:t>Service Fabric: is a platform that developers and ISVs can use to build and manage custom microservice-based applications at cloud scale and with 24x7 availability. Microservices are an architectural approach based on fine-grained, loosely coupled services that can enable advanced developer agility</a:t>
            </a:r>
          </a:p>
          <a:p>
            <a:pPr marL="0" indent="0">
              <a:buFont typeface="Arial" panose="020B0604020202020204" pitchFamily="34" charset="0"/>
              <a:buNone/>
            </a:pPr>
            <a:endParaRPr lang="en-US" sz="1224" kern="1200">
              <a:solidFill>
                <a:schemeClr val="tx1"/>
              </a:solidFill>
              <a:effectLst/>
              <a:latin typeface="+mn-lt"/>
              <a:ea typeface="+mn-ea"/>
              <a:cs typeface="+mn-cs"/>
            </a:endParaRPr>
          </a:p>
          <a:p>
            <a:pPr marL="0" indent="0">
              <a:buFont typeface="Arial" panose="020B0604020202020204" pitchFamily="34" charset="0"/>
              <a:buNone/>
            </a:pPr>
            <a:r>
              <a:rPr lang="en-US" sz="1224" kern="1200">
                <a:solidFill>
                  <a:schemeClr val="tx1"/>
                </a:solidFill>
                <a:effectLst/>
                <a:latin typeface="+mn-lt"/>
                <a:ea typeface="+mn-ea"/>
                <a:cs typeface="+mn-cs"/>
              </a:rPr>
              <a:t>Functions: provides </a:t>
            </a:r>
            <a:r>
              <a:rPr lang="en-US" sz="1224" kern="1200" err="1">
                <a:solidFill>
                  <a:schemeClr val="tx1"/>
                </a:solidFill>
                <a:effectLst/>
                <a:latin typeface="+mn-lt"/>
                <a:ea typeface="+mn-ea"/>
                <a:cs typeface="+mn-cs"/>
              </a:rPr>
              <a:t>serverless</a:t>
            </a:r>
            <a:r>
              <a:rPr lang="en-US" sz="1224" kern="1200">
                <a:solidFill>
                  <a:schemeClr val="tx1"/>
                </a:solidFill>
                <a:effectLst/>
                <a:latin typeface="+mn-lt"/>
                <a:ea typeface="+mn-ea"/>
                <a:cs typeface="+mn-cs"/>
              </a:rPr>
              <a:t>, compute for event-driven solutions that extends the existing Azure application platform with capabilities to implement code triggered by events occurring in other Azure services, SaaS products (like Office365 and Salesforce.com), and on-premises systems. </a:t>
            </a:r>
          </a:p>
          <a:p>
            <a:pPr marL="0" indent="0">
              <a:buFont typeface="Arial" panose="020B0604020202020204" pitchFamily="34" charset="0"/>
              <a:buNone/>
            </a:pPr>
            <a:endParaRPr lang="en-US" sz="1224" kern="1200">
              <a:solidFill>
                <a:schemeClr val="tx1"/>
              </a:solidFill>
              <a:effectLst/>
              <a:latin typeface="+mn-lt"/>
              <a:ea typeface="+mn-ea"/>
              <a:cs typeface="+mn-cs"/>
            </a:endParaRPr>
          </a:p>
          <a:p>
            <a:pPr marL="0" marR="0" lvl="0" indent="0" algn="l" defTabSz="932688"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24" kern="1200">
                <a:solidFill>
                  <a:schemeClr val="tx1"/>
                </a:solidFill>
                <a:effectLst/>
                <a:latin typeface="+mn-lt"/>
                <a:ea typeface="+mn-ea"/>
                <a:cs typeface="+mn-cs"/>
              </a:rPr>
              <a:t>Cloud Services: was the original Microsoft platform as a service (PaaS) service launched in 2010. Inspired by the needs of developers, Cloud Services enabled them to easily deploy .NET applications, taking advantage of cloud infrastructure like Virtual Machines and Virtual Networks without having to manage the low-level details and configuration of Windows Server and the underlying infrastructure.</a:t>
            </a:r>
          </a:p>
          <a:p>
            <a:pPr marL="0" marR="0" lvl="0" indent="0" algn="l" defTabSz="932688"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24" kern="1200">
              <a:solidFill>
                <a:schemeClr val="tx1"/>
              </a:solidFill>
              <a:effectLst/>
              <a:latin typeface="+mn-lt"/>
              <a:ea typeface="+mn-ea"/>
              <a:cs typeface="+mn-cs"/>
            </a:endParaRPr>
          </a:p>
          <a:p>
            <a:pPr marL="0" marR="0" lvl="0" indent="0" algn="l" defTabSz="932688"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24" kern="1200">
                <a:solidFill>
                  <a:schemeClr val="tx1"/>
                </a:solidFill>
                <a:effectLst/>
                <a:latin typeface="+mn-lt"/>
                <a:ea typeface="+mn-ea"/>
                <a:cs typeface="+mn-cs"/>
              </a:rPr>
              <a:t>Other PaaS: all PaaS runs great on Azure! Azure supports the leading third-party</a:t>
            </a:r>
            <a:r>
              <a:rPr lang="en-US" sz="1224" kern="1200" baseline="0">
                <a:solidFill>
                  <a:schemeClr val="tx1"/>
                </a:solidFill>
                <a:effectLst/>
                <a:latin typeface="+mn-lt"/>
                <a:ea typeface="+mn-ea"/>
                <a:cs typeface="+mn-cs"/>
              </a:rPr>
              <a:t> </a:t>
            </a:r>
            <a:r>
              <a:rPr lang="en-US" sz="1224" kern="1200">
                <a:solidFill>
                  <a:schemeClr val="tx1"/>
                </a:solidFill>
                <a:effectLst/>
                <a:latin typeface="+mn-lt"/>
                <a:ea typeface="+mn-ea"/>
                <a:cs typeface="+mn-cs"/>
              </a:rPr>
              <a:t>PaaS framework providers</a:t>
            </a:r>
            <a:r>
              <a:rPr lang="en-US" sz="1224" kern="1200" baseline="0">
                <a:solidFill>
                  <a:schemeClr val="tx1"/>
                </a:solidFill>
                <a:effectLst/>
                <a:latin typeface="+mn-lt"/>
                <a:ea typeface="+mn-ea"/>
                <a:cs typeface="+mn-cs"/>
              </a:rPr>
              <a:t> like Cloud Foundry and </a:t>
            </a:r>
            <a:r>
              <a:rPr lang="en-US" sz="1224" kern="1200" baseline="0" err="1">
                <a:solidFill>
                  <a:schemeClr val="tx1"/>
                </a:solidFill>
                <a:effectLst/>
                <a:latin typeface="+mn-lt"/>
                <a:ea typeface="+mn-ea"/>
                <a:cs typeface="+mn-cs"/>
              </a:rPr>
              <a:t>OpenShift</a:t>
            </a:r>
            <a:r>
              <a:rPr lang="en-US" sz="1224" kern="1200" baseline="0">
                <a:solidFill>
                  <a:schemeClr val="tx1"/>
                </a:solidFill>
                <a:effectLst/>
                <a:latin typeface="+mn-lt"/>
                <a:ea typeface="+mn-ea"/>
                <a:cs typeface="+mn-cs"/>
              </a:rPr>
              <a:t>.</a:t>
            </a:r>
            <a:endParaRPr lang="en-US" sz="1224" kern="1200">
              <a:solidFill>
                <a:schemeClr val="tx1"/>
              </a:solidFill>
              <a:effectLst/>
              <a:latin typeface="+mn-lt"/>
              <a:ea typeface="+mn-ea"/>
              <a:cs typeface="+mn-cs"/>
            </a:endParaRPr>
          </a:p>
          <a:p>
            <a:pPr marL="0" indent="0">
              <a:buFont typeface="Arial" panose="020B0604020202020204" pitchFamily="34" charset="0"/>
              <a:buNone/>
            </a:pPr>
            <a:endParaRPr lang="en-US" sz="120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088894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kern="1200">
                <a:solidFill>
                  <a:schemeClr val="tx1"/>
                </a:solidFill>
                <a:effectLst/>
                <a:latin typeface="Segoe UI Light" pitchFamily="34" charset="0"/>
                <a:ea typeface="ＭＳ Ｐゴシック" charset="0"/>
                <a:cs typeface="ＭＳ Ｐゴシック" charset="0"/>
              </a:rPr>
              <a:t>[The 1,000ft</a:t>
            </a:r>
            <a:r>
              <a:rPr lang="en-US" sz="1200" b="0" kern="1200" baseline="0">
                <a:solidFill>
                  <a:schemeClr val="tx1"/>
                </a:solidFill>
                <a:effectLst/>
                <a:latin typeface="Segoe UI Light" pitchFamily="34" charset="0"/>
                <a:ea typeface="ＭＳ Ｐゴシック" charset="0"/>
                <a:cs typeface="ＭＳ Ｐゴシック" charset="0"/>
              </a:rPr>
              <a:t> View - </a:t>
            </a:r>
            <a:r>
              <a:rPr lang="en-US" sz="1200" kern="1200">
                <a:solidFill>
                  <a:schemeClr val="tx1"/>
                </a:solidFill>
                <a:effectLst/>
                <a:latin typeface="+mn-lt"/>
                <a:ea typeface="+mn-ea"/>
                <a:cs typeface="+mn-cs"/>
              </a:rPr>
              <a:t>PaaS s</a:t>
            </a:r>
            <a:r>
              <a:rPr lang="en-US" sz="1100" kern="1200">
                <a:solidFill>
                  <a:schemeClr val="tx1"/>
                </a:solidFill>
                <a:effectLst/>
                <a:latin typeface="+mn-lt"/>
                <a:ea typeface="+mn-ea"/>
                <a:cs typeface="+mn-cs"/>
              </a:rPr>
              <a:t>ervices </a:t>
            </a:r>
            <a:r>
              <a:rPr lang="en-US" sz="1200" kern="1200">
                <a:solidFill>
                  <a:schemeClr val="tx1"/>
                </a:solidFill>
                <a:effectLst/>
                <a:latin typeface="+mn-lt"/>
                <a:ea typeface="+mn-ea"/>
                <a:cs typeface="+mn-cs"/>
              </a:rPr>
              <a:t>drill down]</a:t>
            </a:r>
          </a:p>
          <a:p>
            <a:pPr marL="0" indent="0">
              <a:buFont typeface="Arial" panose="020B0604020202020204" pitchFamily="34" charset="0"/>
              <a:buNone/>
            </a:pPr>
            <a:r>
              <a:rPr lang="en-US" sz="1200" b="1" kern="1200">
                <a:solidFill>
                  <a:schemeClr val="tx1"/>
                </a:solidFill>
                <a:effectLst/>
                <a:latin typeface="+mn-lt"/>
                <a:ea typeface="+mn-ea"/>
                <a:cs typeface="+mn-cs"/>
              </a:rPr>
              <a:t>Objective:</a:t>
            </a:r>
          </a:p>
          <a:p>
            <a:pPr marL="0" indent="0">
              <a:buFont typeface="Arial" panose="020B0604020202020204" pitchFamily="34" charset="0"/>
              <a:buNone/>
            </a:pPr>
            <a:r>
              <a:rPr lang="en-US" sz="1200" kern="1200">
                <a:solidFill>
                  <a:schemeClr val="tx1"/>
                </a:solidFill>
                <a:effectLst/>
                <a:latin typeface="+mn-lt"/>
                <a:ea typeface="+mn-ea"/>
                <a:cs typeface="+mn-cs"/>
              </a:rPr>
              <a:t>Define  what constitutes the Azure application platform. What are the main services developers need to think about.</a:t>
            </a:r>
          </a:p>
          <a:p>
            <a:pPr marL="0" indent="0">
              <a:buFont typeface="Arial" panose="020B0604020202020204" pitchFamily="34" charset="0"/>
              <a:buNone/>
            </a:pPr>
            <a:endParaRPr lang="en-US" sz="1200" kern="1200">
              <a:solidFill>
                <a:schemeClr val="tx1"/>
              </a:solidFill>
              <a:effectLst/>
              <a:latin typeface="+mn-lt"/>
              <a:ea typeface="+mn-ea"/>
              <a:cs typeface="+mn-cs"/>
            </a:endParaRPr>
          </a:p>
          <a:p>
            <a:pPr marL="0" indent="0">
              <a:buFont typeface="Arial" panose="020B0604020202020204" pitchFamily="34" charset="0"/>
              <a:buNone/>
            </a:pPr>
            <a:r>
              <a:rPr lang="en-US" sz="1200" b="1" kern="1200">
                <a:solidFill>
                  <a:schemeClr val="tx1"/>
                </a:solidFill>
                <a:effectLst/>
                <a:latin typeface="+mn-lt"/>
                <a:ea typeface="+mn-ea"/>
                <a:cs typeface="+mn-cs"/>
              </a:rPr>
              <a:t>Key talking points:</a:t>
            </a:r>
          </a:p>
          <a:p>
            <a:pPr marL="0" indent="0">
              <a:buFont typeface="Arial" panose="020B0604020202020204" pitchFamily="34" charset="0"/>
              <a:buNone/>
            </a:pPr>
            <a:r>
              <a:rPr lang="en-US" sz="1200" b="0" kern="1200">
                <a:solidFill>
                  <a:schemeClr val="tx1"/>
                </a:solidFill>
                <a:effectLst/>
                <a:latin typeface="+mn-lt"/>
                <a:ea typeface="+mn-ea"/>
                <a:cs typeface="+mn-cs"/>
              </a:rPr>
              <a:t>Build on the OS:  Virtual Machines are the “base unit” for moving workloads to the cloud. Th</a:t>
            </a:r>
            <a:r>
              <a:rPr lang="en-US" sz="1200" baseline="0"/>
              <a:t>e Azure Container Service provides a really fast way to get containers into production with a choice of popular open source container orchestration solutions: DC/OS or Docker Swarm</a:t>
            </a:r>
          </a:p>
          <a:p>
            <a:pPr marL="0" indent="0">
              <a:buFont typeface="Arial" panose="020B0604020202020204" pitchFamily="34" charset="0"/>
              <a:buNone/>
            </a:pPr>
            <a:endParaRPr lang="en-US" sz="1200" b="1" kern="1200">
              <a:solidFill>
                <a:schemeClr val="tx1"/>
              </a:solidFill>
              <a:effectLst/>
              <a:latin typeface="+mn-lt"/>
              <a:ea typeface="+mn-ea"/>
              <a:cs typeface="+mn-cs"/>
            </a:endParaRPr>
          </a:p>
          <a:p>
            <a:pPr marL="0" indent="0">
              <a:buFont typeface="Arial" panose="020B0604020202020204" pitchFamily="34" charset="0"/>
              <a:buNone/>
            </a:pPr>
            <a:r>
              <a:rPr lang="en-US" sz="1224" kern="1200">
                <a:solidFill>
                  <a:schemeClr val="tx1"/>
                </a:solidFill>
                <a:effectLst/>
                <a:latin typeface="+mn-lt"/>
                <a:ea typeface="+mn-ea"/>
                <a:cs typeface="+mn-cs"/>
              </a:rPr>
              <a:t>Service Fabric: is a platform that developers and ISVs can use to build and manage custom microservice-based applications at cloud scale and with 24x7 availability. Microservices are an architectural approach based on fine-grained, loosely coupled services that can enable advanced developer agility</a:t>
            </a:r>
          </a:p>
          <a:p>
            <a:pPr marL="0" indent="0">
              <a:buFont typeface="Arial" panose="020B0604020202020204" pitchFamily="34" charset="0"/>
              <a:buNone/>
            </a:pPr>
            <a:endParaRPr lang="en-US" sz="1224" kern="1200">
              <a:solidFill>
                <a:schemeClr val="tx1"/>
              </a:solidFill>
              <a:effectLst/>
              <a:latin typeface="+mn-lt"/>
              <a:ea typeface="+mn-ea"/>
              <a:cs typeface="+mn-cs"/>
            </a:endParaRPr>
          </a:p>
          <a:p>
            <a:pPr marL="0" marR="0" lvl="0" indent="0" algn="l" defTabSz="932688"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24" kern="1200">
                <a:solidFill>
                  <a:schemeClr val="tx1"/>
                </a:solidFill>
                <a:effectLst/>
                <a:latin typeface="+mn-lt"/>
                <a:ea typeface="+mn-ea"/>
                <a:cs typeface="+mn-cs"/>
              </a:rPr>
              <a:t>Other PaaS: all PaaS runs great on Azure! Azure supports the leading third-party</a:t>
            </a:r>
            <a:r>
              <a:rPr lang="en-US" sz="1224" kern="1200" baseline="0">
                <a:solidFill>
                  <a:schemeClr val="tx1"/>
                </a:solidFill>
                <a:effectLst/>
                <a:latin typeface="+mn-lt"/>
                <a:ea typeface="+mn-ea"/>
                <a:cs typeface="+mn-cs"/>
              </a:rPr>
              <a:t> </a:t>
            </a:r>
            <a:r>
              <a:rPr lang="en-US" sz="1224" kern="1200">
                <a:solidFill>
                  <a:schemeClr val="tx1"/>
                </a:solidFill>
                <a:effectLst/>
                <a:latin typeface="+mn-lt"/>
                <a:ea typeface="+mn-ea"/>
                <a:cs typeface="+mn-cs"/>
              </a:rPr>
              <a:t>PaaS framework providers</a:t>
            </a:r>
            <a:r>
              <a:rPr lang="en-US" sz="1224" kern="1200" baseline="0">
                <a:solidFill>
                  <a:schemeClr val="tx1"/>
                </a:solidFill>
                <a:effectLst/>
                <a:latin typeface="+mn-lt"/>
                <a:ea typeface="+mn-ea"/>
                <a:cs typeface="+mn-cs"/>
              </a:rPr>
              <a:t> like Cloud Foundry and </a:t>
            </a:r>
            <a:r>
              <a:rPr lang="en-US" sz="1224" kern="1200" baseline="0" err="1">
                <a:solidFill>
                  <a:schemeClr val="tx1"/>
                </a:solidFill>
                <a:effectLst/>
                <a:latin typeface="+mn-lt"/>
                <a:ea typeface="+mn-ea"/>
                <a:cs typeface="+mn-cs"/>
              </a:rPr>
              <a:t>OpenShift</a:t>
            </a:r>
            <a:r>
              <a:rPr lang="en-US" sz="1224" kern="1200" baseline="0">
                <a:solidFill>
                  <a:schemeClr val="tx1"/>
                </a:solidFill>
                <a:effectLst/>
                <a:latin typeface="+mn-lt"/>
                <a:ea typeface="+mn-ea"/>
                <a:cs typeface="+mn-cs"/>
              </a:rPr>
              <a:t>.</a:t>
            </a:r>
            <a:endParaRPr lang="en-US" sz="1224" kern="1200">
              <a:solidFill>
                <a:schemeClr val="tx1"/>
              </a:solidFill>
              <a:effectLst/>
              <a:latin typeface="+mn-lt"/>
              <a:ea typeface="+mn-ea"/>
              <a:cs typeface="+mn-cs"/>
            </a:endParaRPr>
          </a:p>
          <a:p>
            <a:pPr marL="0" indent="0">
              <a:buFont typeface="Arial" panose="020B0604020202020204" pitchFamily="34" charset="0"/>
              <a:buNone/>
            </a:pPr>
            <a:endParaRPr lang="en-US" sz="120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67446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kern="1200">
                <a:solidFill>
                  <a:schemeClr val="tx1"/>
                </a:solidFill>
                <a:effectLst/>
                <a:latin typeface="Segoe UI Light" pitchFamily="34" charset="0"/>
                <a:ea typeface="ＭＳ Ｐゴシック" charset="0"/>
                <a:cs typeface="ＭＳ Ｐゴシック" charset="0"/>
              </a:rPr>
              <a:t>[The 1,000ft</a:t>
            </a:r>
            <a:r>
              <a:rPr lang="en-US" sz="1200" b="0" kern="1200" baseline="0">
                <a:solidFill>
                  <a:schemeClr val="tx1"/>
                </a:solidFill>
                <a:effectLst/>
                <a:latin typeface="Segoe UI Light" pitchFamily="34" charset="0"/>
                <a:ea typeface="ＭＳ Ｐゴシック" charset="0"/>
                <a:cs typeface="ＭＳ Ｐゴシック" charset="0"/>
              </a:rPr>
              <a:t> View - </a:t>
            </a:r>
            <a:r>
              <a:rPr lang="en-US" sz="1200" kern="1200">
                <a:solidFill>
                  <a:schemeClr val="tx1"/>
                </a:solidFill>
                <a:effectLst/>
                <a:latin typeface="+mn-lt"/>
                <a:ea typeface="+mn-ea"/>
                <a:cs typeface="+mn-cs"/>
              </a:rPr>
              <a:t>PaaS s</a:t>
            </a:r>
            <a:r>
              <a:rPr lang="en-US" sz="1100" kern="1200">
                <a:solidFill>
                  <a:schemeClr val="tx1"/>
                </a:solidFill>
                <a:effectLst/>
                <a:latin typeface="+mn-lt"/>
                <a:ea typeface="+mn-ea"/>
                <a:cs typeface="+mn-cs"/>
              </a:rPr>
              <a:t>ervices </a:t>
            </a:r>
            <a:r>
              <a:rPr lang="en-US" sz="1200" kern="1200">
                <a:solidFill>
                  <a:schemeClr val="tx1"/>
                </a:solidFill>
                <a:effectLst/>
                <a:latin typeface="+mn-lt"/>
                <a:ea typeface="+mn-ea"/>
                <a:cs typeface="+mn-cs"/>
              </a:rPr>
              <a:t>drill down]</a:t>
            </a:r>
          </a:p>
          <a:p>
            <a:pPr marL="0" indent="0">
              <a:buFont typeface="Arial" panose="020B0604020202020204" pitchFamily="34" charset="0"/>
              <a:buNone/>
            </a:pPr>
            <a:r>
              <a:rPr lang="en-US" sz="1200" b="1" kern="1200">
                <a:solidFill>
                  <a:schemeClr val="tx1"/>
                </a:solidFill>
                <a:effectLst/>
                <a:latin typeface="+mn-lt"/>
                <a:ea typeface="+mn-ea"/>
                <a:cs typeface="+mn-cs"/>
              </a:rPr>
              <a:t>Objective:</a:t>
            </a:r>
          </a:p>
          <a:p>
            <a:pPr marL="0" indent="0">
              <a:buFont typeface="Arial" panose="020B0604020202020204" pitchFamily="34" charset="0"/>
              <a:buNone/>
            </a:pPr>
            <a:r>
              <a:rPr lang="en-US" sz="1200" kern="1200">
                <a:solidFill>
                  <a:schemeClr val="tx1"/>
                </a:solidFill>
                <a:effectLst/>
                <a:latin typeface="+mn-lt"/>
                <a:ea typeface="+mn-ea"/>
                <a:cs typeface="+mn-cs"/>
              </a:rPr>
              <a:t>Define  what constitutes the Azure application platform. What are the main services developers need to think about.</a:t>
            </a:r>
          </a:p>
          <a:p>
            <a:pPr marL="0" indent="0">
              <a:buFont typeface="Arial" panose="020B0604020202020204" pitchFamily="34" charset="0"/>
              <a:buNone/>
            </a:pPr>
            <a:endParaRPr lang="en-US" sz="1200" kern="1200">
              <a:solidFill>
                <a:schemeClr val="tx1"/>
              </a:solidFill>
              <a:effectLst/>
              <a:latin typeface="+mn-lt"/>
              <a:ea typeface="+mn-ea"/>
              <a:cs typeface="+mn-cs"/>
            </a:endParaRPr>
          </a:p>
          <a:p>
            <a:pPr marL="0" indent="0">
              <a:buFont typeface="Arial" panose="020B0604020202020204" pitchFamily="34" charset="0"/>
              <a:buNone/>
            </a:pPr>
            <a:r>
              <a:rPr lang="en-US" sz="1200" b="1" kern="1200">
                <a:solidFill>
                  <a:schemeClr val="tx1"/>
                </a:solidFill>
                <a:effectLst/>
                <a:latin typeface="+mn-lt"/>
                <a:ea typeface="+mn-ea"/>
                <a:cs typeface="+mn-cs"/>
              </a:rPr>
              <a:t>Key talking points:</a:t>
            </a:r>
          </a:p>
          <a:p>
            <a:pPr marL="0" indent="0">
              <a:buFont typeface="Arial" panose="020B0604020202020204" pitchFamily="34" charset="0"/>
              <a:buNone/>
            </a:pPr>
            <a:endParaRPr lang="en-US" sz="1200" b="1" kern="1200">
              <a:solidFill>
                <a:schemeClr val="tx1"/>
              </a:solidFill>
              <a:effectLst/>
              <a:latin typeface="+mn-lt"/>
              <a:ea typeface="+mn-ea"/>
              <a:cs typeface="+mn-cs"/>
            </a:endParaRPr>
          </a:p>
          <a:p>
            <a:pPr marL="0" indent="0">
              <a:buFont typeface="Arial" panose="020B0604020202020204" pitchFamily="34" charset="0"/>
              <a:buNone/>
            </a:pPr>
            <a:r>
              <a:rPr lang="en-US" sz="1224" kern="1200">
                <a:solidFill>
                  <a:schemeClr val="tx1"/>
                </a:solidFill>
                <a:effectLst/>
                <a:latin typeface="+mn-lt"/>
                <a:ea typeface="+mn-ea"/>
                <a:cs typeface="+mn-cs"/>
              </a:rPr>
              <a:t>App Service: is a set of services that has everything you need to build apps that target both web and mobile clients from a single app back end. Supporting a range of language options—.NET, Node.js, Java, PHP, and Python—it consists of Web Apps, Mobile Apps, Logic Apps, and API Apps. </a:t>
            </a:r>
          </a:p>
          <a:p>
            <a:pPr marL="0" indent="0">
              <a:buFont typeface="Arial" panose="020B0604020202020204" pitchFamily="34" charset="0"/>
              <a:buNone/>
            </a:pPr>
            <a:endParaRPr lang="en-US" sz="1224" kern="1200">
              <a:solidFill>
                <a:schemeClr val="tx1"/>
              </a:solidFill>
              <a:effectLst/>
              <a:latin typeface="+mn-lt"/>
              <a:ea typeface="+mn-ea"/>
              <a:cs typeface="+mn-cs"/>
            </a:endParaRPr>
          </a:p>
          <a:p>
            <a:pPr marL="0" indent="0">
              <a:buFont typeface="Arial" panose="020B0604020202020204" pitchFamily="34" charset="0"/>
              <a:buNone/>
            </a:pPr>
            <a:r>
              <a:rPr lang="en-US" sz="1224" kern="1200">
                <a:solidFill>
                  <a:schemeClr val="tx1"/>
                </a:solidFill>
                <a:effectLst/>
                <a:latin typeface="+mn-lt"/>
                <a:ea typeface="+mn-ea"/>
                <a:cs typeface="+mn-cs"/>
              </a:rPr>
              <a:t>Functions: provides </a:t>
            </a:r>
            <a:r>
              <a:rPr lang="en-US" sz="1224" kern="1200" err="1">
                <a:solidFill>
                  <a:schemeClr val="tx1"/>
                </a:solidFill>
                <a:effectLst/>
                <a:latin typeface="+mn-lt"/>
                <a:ea typeface="+mn-ea"/>
                <a:cs typeface="+mn-cs"/>
              </a:rPr>
              <a:t>serverless</a:t>
            </a:r>
            <a:r>
              <a:rPr lang="en-US" sz="1224" kern="1200">
                <a:solidFill>
                  <a:schemeClr val="tx1"/>
                </a:solidFill>
                <a:effectLst/>
                <a:latin typeface="+mn-lt"/>
                <a:ea typeface="+mn-ea"/>
                <a:cs typeface="+mn-cs"/>
              </a:rPr>
              <a:t>, compute for event-driven solutions that extends the existing Azure application platform with capabilities to implement code triggered by events occurring in other Azure services, SaaS products (like Office365 and Salesforce.com), and on-premises systems. </a:t>
            </a:r>
          </a:p>
          <a:p>
            <a:pPr marL="0" indent="0">
              <a:buFont typeface="Arial" panose="020B0604020202020204" pitchFamily="34" charset="0"/>
              <a:buNone/>
            </a:pPr>
            <a:endParaRPr lang="en-US" sz="1224" kern="1200">
              <a:solidFill>
                <a:schemeClr val="tx1"/>
              </a:solidFill>
              <a:effectLst/>
              <a:latin typeface="+mn-lt"/>
              <a:ea typeface="+mn-ea"/>
              <a:cs typeface="+mn-cs"/>
            </a:endParaRPr>
          </a:p>
          <a:p>
            <a:pPr marL="0" marR="0" lvl="0" indent="0" algn="l" defTabSz="932688"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24" kern="1200">
                <a:solidFill>
                  <a:schemeClr val="tx1"/>
                </a:solidFill>
                <a:effectLst/>
                <a:latin typeface="+mn-lt"/>
                <a:ea typeface="+mn-ea"/>
                <a:cs typeface="+mn-cs"/>
              </a:rPr>
              <a:t>Cloud Services: was the original Microsoft platform as a service (PaaS) service launched in 2010. Inspired by the needs of developers, Cloud Services enabled them to easily deploy .NET applications, taking advantage of cloud infrastructure like Virtual Machines and Virtual Networks without having to manage the low-level details and configuration of Windows Server and the underlying infrastructure.</a:t>
            </a:r>
          </a:p>
          <a:p>
            <a:pPr marL="0" marR="0" lvl="0" indent="0" algn="l" defTabSz="932688"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24" kern="1200">
              <a:solidFill>
                <a:schemeClr val="tx1"/>
              </a:solidFill>
              <a:effectLst/>
              <a:latin typeface="+mn-lt"/>
              <a:ea typeface="+mn-ea"/>
              <a:cs typeface="+mn-cs"/>
            </a:endParaRPr>
          </a:p>
          <a:p>
            <a:pPr marL="0" marR="0" lvl="0" indent="0" algn="l" defTabSz="932688"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24" kern="1200">
                <a:solidFill>
                  <a:schemeClr val="tx1"/>
                </a:solidFill>
                <a:effectLst/>
                <a:latin typeface="+mn-lt"/>
                <a:ea typeface="+mn-ea"/>
                <a:cs typeface="+mn-cs"/>
              </a:rPr>
              <a:t>Other PaaS: all PaaS runs great on Azure! Azure supports the leading third-party</a:t>
            </a:r>
            <a:r>
              <a:rPr lang="en-US" sz="1224" kern="1200" baseline="0">
                <a:solidFill>
                  <a:schemeClr val="tx1"/>
                </a:solidFill>
                <a:effectLst/>
                <a:latin typeface="+mn-lt"/>
                <a:ea typeface="+mn-ea"/>
                <a:cs typeface="+mn-cs"/>
              </a:rPr>
              <a:t> </a:t>
            </a:r>
            <a:r>
              <a:rPr lang="en-US" sz="1224" kern="1200">
                <a:solidFill>
                  <a:schemeClr val="tx1"/>
                </a:solidFill>
                <a:effectLst/>
                <a:latin typeface="+mn-lt"/>
                <a:ea typeface="+mn-ea"/>
                <a:cs typeface="+mn-cs"/>
              </a:rPr>
              <a:t>PaaS framework providers</a:t>
            </a:r>
            <a:r>
              <a:rPr lang="en-US" sz="1224" kern="1200" baseline="0">
                <a:solidFill>
                  <a:schemeClr val="tx1"/>
                </a:solidFill>
                <a:effectLst/>
                <a:latin typeface="+mn-lt"/>
                <a:ea typeface="+mn-ea"/>
                <a:cs typeface="+mn-cs"/>
              </a:rPr>
              <a:t> like Cloud Foundry and </a:t>
            </a:r>
            <a:r>
              <a:rPr lang="en-US" sz="1224" kern="1200" baseline="0" err="1">
                <a:solidFill>
                  <a:schemeClr val="tx1"/>
                </a:solidFill>
                <a:effectLst/>
                <a:latin typeface="+mn-lt"/>
                <a:ea typeface="+mn-ea"/>
                <a:cs typeface="+mn-cs"/>
              </a:rPr>
              <a:t>OpenShift</a:t>
            </a:r>
            <a:r>
              <a:rPr lang="en-US" sz="1224" kern="1200" baseline="0">
                <a:solidFill>
                  <a:schemeClr val="tx1"/>
                </a:solidFill>
                <a:effectLst/>
                <a:latin typeface="+mn-lt"/>
                <a:ea typeface="+mn-ea"/>
                <a:cs typeface="+mn-cs"/>
              </a:rPr>
              <a:t>.</a:t>
            </a:r>
            <a:endParaRPr lang="en-US" sz="1224" kern="1200">
              <a:solidFill>
                <a:schemeClr val="tx1"/>
              </a:solidFill>
              <a:effectLst/>
              <a:latin typeface="+mn-lt"/>
              <a:ea typeface="+mn-ea"/>
              <a:cs typeface="+mn-cs"/>
            </a:endParaRPr>
          </a:p>
          <a:p>
            <a:pPr marL="0" indent="0">
              <a:buFont typeface="Arial" panose="020B0604020202020204" pitchFamily="34" charset="0"/>
              <a:buNone/>
            </a:pPr>
            <a:endParaRPr lang="en-US" sz="120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63813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0A6473-BB9F-4670-822F-E65C1DB697A0}" type="slidenum">
              <a:rPr lang="en-US" smtClean="0"/>
              <a:t>7</a:t>
            </a:fld>
            <a:endParaRPr lang="en-US"/>
          </a:p>
        </p:txBody>
      </p:sp>
    </p:spTree>
    <p:extLst>
      <p:ext uri="{BB962C8B-B14F-4D97-AF65-F5344CB8AC3E}">
        <p14:creationId xmlns:p14="http://schemas.microsoft.com/office/powerpoint/2010/main" val="2160722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0A6473-BB9F-4670-822F-E65C1DB697A0}" type="slidenum">
              <a:rPr lang="en-US" smtClean="0"/>
              <a:t>8</a:t>
            </a:fld>
            <a:endParaRPr lang="en-US"/>
          </a:p>
        </p:txBody>
      </p:sp>
    </p:spTree>
    <p:extLst>
      <p:ext uri="{BB962C8B-B14F-4D97-AF65-F5344CB8AC3E}">
        <p14:creationId xmlns:p14="http://schemas.microsoft.com/office/powerpoint/2010/main" val="1248104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0A6473-BB9F-4670-822F-E65C1DB697A0}" type="slidenum">
              <a:rPr lang="en-US" smtClean="0"/>
              <a:t>9</a:t>
            </a:fld>
            <a:endParaRPr lang="en-US"/>
          </a:p>
        </p:txBody>
      </p:sp>
    </p:spTree>
    <p:extLst>
      <p:ext uri="{BB962C8B-B14F-4D97-AF65-F5344CB8AC3E}">
        <p14:creationId xmlns:p14="http://schemas.microsoft.com/office/powerpoint/2010/main" val="96262343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3" Type="http://schemas.openxmlformats.org/officeDocument/2006/relationships/customXml" Target="../../customXml/item30.xml"/><Relationship Id="rId7" Type="http://schemas.openxmlformats.org/officeDocument/2006/relationships/image" Target="../media/image19.png"/><Relationship Id="rId2" Type="http://schemas.openxmlformats.org/officeDocument/2006/relationships/customXml" Target="../../customXml/item29.xml"/><Relationship Id="rId1" Type="http://schemas.openxmlformats.org/officeDocument/2006/relationships/customXml" Target="../../customXml/item28.xml"/><Relationship Id="rId6" Type="http://schemas.openxmlformats.org/officeDocument/2006/relationships/slideMaster" Target="../slideMasters/slideMaster4.xml"/><Relationship Id="rId5" Type="http://schemas.openxmlformats.org/officeDocument/2006/relationships/customXml" Target="../../customXml/item32.xml"/><Relationship Id="rId4" Type="http://schemas.openxmlformats.org/officeDocument/2006/relationships/customXml" Target="../../customXml/item3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png"/><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png"/><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emf"/><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png"/><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7.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Master" Target="../slideMasters/slideMaster9.xml"/><Relationship Id="rId4" Type="http://schemas.openxmlformats.org/officeDocument/2006/relationships/image" Target="../media/image28.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18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9.png"/><Relationship Id="rId1" Type="http://schemas.openxmlformats.org/officeDocument/2006/relationships/slideMaster" Target="../slideMasters/slideMaster9.xml"/><Relationship Id="rId4" Type="http://schemas.openxmlformats.org/officeDocument/2006/relationships/image" Target="../media/image28.png"/></Relationships>
</file>

<file path=ppt/slideLayouts/_rels/slideLayout18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0.jpeg"/><Relationship Id="rId1" Type="http://schemas.openxmlformats.org/officeDocument/2006/relationships/slideMaster" Target="../slideMasters/slideMaster9.xml"/><Relationship Id="rId4" Type="http://schemas.openxmlformats.org/officeDocument/2006/relationships/image" Target="../media/image28.png"/></Relationships>
</file>

<file path=ppt/slideLayouts/_rels/slideLayout18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1.jpg"/><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2.jpeg"/><Relationship Id="rId1" Type="http://schemas.openxmlformats.org/officeDocument/2006/relationships/slideMaster" Target="../slideMasters/slideMaster9.xml"/><Relationship Id="rId4" Type="http://schemas.openxmlformats.org/officeDocument/2006/relationships/image" Target="../media/image28.png"/></Relationships>
</file>

<file path=ppt/slideLayouts/_rels/slideLayout18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0.jpeg"/><Relationship Id="rId1" Type="http://schemas.openxmlformats.org/officeDocument/2006/relationships/slideMaster" Target="../slideMasters/slideMaster9.xml"/><Relationship Id="rId4" Type="http://schemas.openxmlformats.org/officeDocument/2006/relationships/image" Target="../media/image27.png"/></Relationships>
</file>

<file path=ppt/slideLayouts/_rels/slideLayout18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3.jpeg"/><Relationship Id="rId1" Type="http://schemas.openxmlformats.org/officeDocument/2006/relationships/slideMaster" Target="../slideMasters/slideMaster9.xml"/><Relationship Id="rId4" Type="http://schemas.openxmlformats.org/officeDocument/2006/relationships/image" Target="../media/image28.png"/></Relationships>
</file>

<file path=ppt/slideLayouts/_rels/slideLayout18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1.jpg"/><Relationship Id="rId1" Type="http://schemas.openxmlformats.org/officeDocument/2006/relationships/slideMaster" Target="../slideMasters/slideMaster9.xml"/><Relationship Id="rId4" Type="http://schemas.openxmlformats.org/officeDocument/2006/relationships/image" Target="../media/image28.png"/></Relationships>
</file>

<file path=ppt/slideLayouts/_rels/slideLayout18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4.jpg"/><Relationship Id="rId1" Type="http://schemas.openxmlformats.org/officeDocument/2006/relationships/slideMaster" Target="../slideMasters/slideMaster9.xml"/><Relationship Id="rId4" Type="http://schemas.openxmlformats.org/officeDocument/2006/relationships/image" Target="../media/image28.png"/></Relationships>
</file>

<file path=ppt/slideLayouts/_rels/slideLayout18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5.jpeg"/><Relationship Id="rId1" Type="http://schemas.openxmlformats.org/officeDocument/2006/relationships/slideMaster" Target="../slideMasters/slideMaster9.xml"/><Relationship Id="rId4" Type="http://schemas.openxmlformats.org/officeDocument/2006/relationships/image" Target="../media/image27.png"/></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9.xml"/></Relationships>
</file>

<file path=ppt/slideLayouts/_rels/slideLayout20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Master" Target="../slideMasters/slideMaster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jpeg"/><Relationship Id="rId1" Type="http://schemas.openxmlformats.org/officeDocument/2006/relationships/slideMaster" Target="../slideMasters/slideMaster9.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Master" Target="../slideMasters/slideMaster9.xml"/></Relationships>
</file>

<file path=ppt/slideLayouts/_rels/slideLayout20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Master" Target="../slideMasters/slideMaster9.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11.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1.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1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43.jpeg"/><Relationship Id="rId1" Type="http://schemas.openxmlformats.org/officeDocument/2006/relationships/slideMaster" Target="../slideMasters/slideMaster11.xml"/><Relationship Id="rId4" Type="http://schemas.openxmlformats.org/officeDocument/2006/relationships/image" Target="../media/image4.emf"/></Relationships>
</file>

<file path=ppt/slideLayouts/_rels/slideLayout24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1.emf"/><Relationship Id="rId1" Type="http://schemas.openxmlformats.org/officeDocument/2006/relationships/slideMaster" Target="../slideMasters/slideMaster1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44.jpg"/><Relationship Id="rId1" Type="http://schemas.openxmlformats.org/officeDocument/2006/relationships/slideMaster" Target="../slideMasters/slideMaster1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45.jpg"/><Relationship Id="rId1" Type="http://schemas.openxmlformats.org/officeDocument/2006/relationships/slideMaster" Target="../slideMasters/slideMaster14.xml"/><Relationship Id="rId4" Type="http://schemas.openxmlformats.org/officeDocument/2006/relationships/image" Target="../media/image46.png"/></Relationships>
</file>

<file path=ppt/slideLayouts/_rels/slideLayout26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4.xml"/></Relationships>
</file>

<file path=ppt/slideLayouts/_rels/slideLayout26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4.xml"/></Relationships>
</file>

<file path=ppt/slideLayouts/_rels/slideLayout264.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Master" Target="../slideMasters/slideMaster1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4.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Master" Target="../slideMasters/slideMaster14.xml"/></Relationships>
</file>

<file path=ppt/slideLayouts/_rels/slideLayout275.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14.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14.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4.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customXml" Target="../../customXml/item25.xml"/><Relationship Id="rId7" Type="http://schemas.openxmlformats.org/officeDocument/2006/relationships/image" Target="../media/image19.png"/><Relationship Id="rId2" Type="http://schemas.openxmlformats.org/officeDocument/2006/relationships/customXml" Target="../../customXml/item24.xml"/><Relationship Id="rId1" Type="http://schemas.openxmlformats.org/officeDocument/2006/relationships/customXml" Target="../../customXml/item23.xml"/><Relationship Id="rId6" Type="http://schemas.openxmlformats.org/officeDocument/2006/relationships/slideMaster" Target="../slideMasters/slideMaster3.xml"/><Relationship Id="rId5" Type="http://schemas.openxmlformats.org/officeDocument/2006/relationships/customXml" Target="../../customXml/item27.xml"/><Relationship Id="rId4" Type="http://schemas.openxmlformats.org/officeDocument/2006/relationships/customXml" Target="../../customXml/item2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4" y="4309989"/>
            <a:ext cx="12188887" cy="2551127"/>
          </a:xfrm>
          <a:prstGeom prst="rect">
            <a:avLst/>
          </a:prstGeom>
          <a:solidFill>
            <a:srgbClr val="4DA0E2"/>
          </a:solidFill>
          <a:ln>
            <a:noFill/>
          </a:ln>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0" name="Rectangle 7"/>
          <p:cNvSpPr>
            <a:spLocks noChangeArrowheads="1"/>
          </p:cNvSpPr>
          <p:nvPr userDrawn="1"/>
        </p:nvSpPr>
        <p:spPr bwMode="auto">
          <a:xfrm>
            <a:off x="2" y="5729528"/>
            <a:ext cx="12188888" cy="1131586"/>
          </a:xfrm>
          <a:prstGeom prst="rect">
            <a:avLst/>
          </a:prstGeom>
          <a:solidFill>
            <a:srgbClr val="00188F"/>
          </a:solidFill>
          <a:ln>
            <a:noFill/>
          </a:ln>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1" name="Rectangle 8"/>
          <p:cNvSpPr>
            <a:spLocks noChangeArrowheads="1"/>
          </p:cNvSpPr>
          <p:nvPr userDrawn="1"/>
        </p:nvSpPr>
        <p:spPr bwMode="auto">
          <a:xfrm>
            <a:off x="3114" y="3343393"/>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2"/>
            <a:ext cx="6273418" cy="1794661"/>
          </a:xfrm>
          <a:noFill/>
        </p:spPr>
        <p:txBody>
          <a:bodyPr lIns="146304" tIns="109728" rIns="146304" bIns="109728">
            <a:noAutofit/>
          </a:bodyPr>
          <a:lstStyle>
            <a:lvl1pPr marL="0" indent="0">
              <a:spcBef>
                <a:spcPts val="0"/>
              </a:spcBef>
              <a:buNone/>
              <a:defRPr sz="3528"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1" spc="-98" baseline="0">
                <a:gradFill>
                  <a:gsLst>
                    <a:gs pos="3333">
                      <a:schemeClr val="tx1"/>
                    </a:gs>
                    <a:gs pos="39000">
                      <a:schemeClr val="tx1"/>
                    </a:gs>
                  </a:gsLst>
                  <a:lin ang="5400000" scaled="0"/>
                </a:gradFill>
              </a:defRPr>
            </a:lvl1pPr>
          </a:lstStyle>
          <a:p>
            <a:r>
              <a:rPr lang="en-US"/>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7"/>
            <a:ext cx="1522404" cy="326167"/>
          </a:xfrm>
          <a:prstGeom prst="rect">
            <a:avLst/>
          </a:prstGeom>
        </p:spPr>
      </p:pic>
      <p:sp>
        <p:nvSpPr>
          <p:cNvPr id="8" name="Rectangle 6"/>
          <p:cNvSpPr>
            <a:spLocks noChangeArrowheads="1"/>
          </p:cNvSpPr>
          <p:nvPr userDrawn="1"/>
        </p:nvSpPr>
        <p:spPr bwMode="auto">
          <a:xfrm>
            <a:off x="3114" y="4309989"/>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43624139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Lst>
  </p:timing>
  <p:extLst mod="1">
    <p:ext uri="{DCECCB84-F9BA-43D5-87BE-67443E8EF086}">
      <p15:sldGuideLst xmlns:p15="http://schemas.microsoft.com/office/powerpoint/2012/main">
        <p15:guide id="1" orient="horz" pos="449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50"/>
            <a:ext cx="9860672" cy="899665"/>
          </a:xfrm>
        </p:spPr>
        <p:txBody>
          <a:bodyPr/>
          <a:lstStyle>
            <a:lvl1pPr marL="228722" indent="-228722">
              <a:defRPr sz="5881" baseline="0"/>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6" baseline="0">
                <a:latin typeface="+mj-lt"/>
              </a:defRPr>
            </a:lvl1pPr>
          </a:lstStyle>
          <a:p>
            <a:pPr lvl="0"/>
            <a:r>
              <a:rPr lang="en-US"/>
              <a:t>Author Name</a:t>
            </a:r>
          </a:p>
          <a:p>
            <a:pPr lvl="0"/>
            <a:r>
              <a:rPr lang="en-US"/>
              <a:t>Title</a:t>
            </a:r>
          </a:p>
        </p:txBody>
      </p:sp>
    </p:spTree>
    <p:extLst>
      <p:ext uri="{BB962C8B-B14F-4D97-AF65-F5344CB8AC3E}">
        <p14:creationId xmlns:p14="http://schemas.microsoft.com/office/powerpoint/2010/main" val="3164682360"/>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1_Two Column Bullet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477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208314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7644"/>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15398623"/>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2014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3782772485"/>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blank">
  <p:cSld name="2_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3" name="Rectangle 2"/>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Light" charset="0"/>
              <a:ea typeface="+mn-ea"/>
              <a:cs typeface="+mn-cs"/>
            </a:endParaRPr>
          </a:p>
        </p:txBody>
      </p:sp>
    </p:spTree>
    <p:extLst>
      <p:ext uri="{BB962C8B-B14F-4D97-AF65-F5344CB8AC3E}">
        <p14:creationId xmlns:p14="http://schemas.microsoft.com/office/powerpoint/2010/main" val="3937744544"/>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079784" y="2906012"/>
            <a:ext cx="10034748" cy="89966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343186368"/>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564835"/>
          </a:xfrm>
        </p:spPr>
        <p:txBody>
          <a:bodyPr/>
          <a:lstStyle>
            <a:lvl1pPr marL="0" indent="0">
              <a:buNone/>
              <a:defRPr sz="2745" spc="-29" baseline="0">
                <a:solidFill>
                  <a:schemeClr val="tx1"/>
                </a:solidFill>
                <a:latin typeface="+mj-lt"/>
              </a:defRPr>
            </a:lvl1pPr>
          </a:lstStyle>
          <a:p>
            <a:pPr lvl="0"/>
            <a:r>
              <a:rPr lang="en-US"/>
              <a:t>Click to edit Master subhead style</a:t>
            </a:r>
          </a:p>
        </p:txBody>
      </p:sp>
    </p:spTree>
    <p:extLst>
      <p:ext uri="{BB962C8B-B14F-4D97-AF65-F5344CB8AC3E}">
        <p14:creationId xmlns:p14="http://schemas.microsoft.com/office/powerpoint/2010/main" val="62029145"/>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97027825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a:t>Speaker Name</a:t>
            </a:r>
          </a:p>
        </p:txBody>
      </p:sp>
    </p:spTree>
    <p:extLst>
      <p:ext uri="{BB962C8B-B14F-4D97-AF65-F5344CB8AC3E}">
        <p14:creationId xmlns:p14="http://schemas.microsoft.com/office/powerpoint/2010/main" val="14522422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03829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4"/>
            <a:ext cx="9860672" cy="899665"/>
          </a:xfrm>
        </p:spPr>
        <p:txBody>
          <a:bodyPr/>
          <a:lstStyle>
            <a:lvl1pPr marL="276954" indent="-276954">
              <a:tabLst>
                <a:tab pos="276954" algn="l"/>
              </a:tabLst>
              <a:defRPr sz="5881" baseline="0"/>
            </a:lvl1pPr>
          </a:lstStyle>
          <a:p>
            <a:r>
              <a:rPr lang="en-US"/>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6" baseline="0">
                <a:latin typeface="+mj-lt"/>
              </a:defRPr>
            </a:lvl1pPr>
          </a:lstStyle>
          <a:p>
            <a:pPr lvl="0"/>
            <a:r>
              <a:rPr lang="en-US"/>
              <a:t>Author’s Name</a:t>
            </a:r>
          </a:p>
          <a:p>
            <a:pPr lvl="0"/>
            <a:r>
              <a:rPr lang="en-US"/>
              <a:t>Title</a:t>
            </a:r>
          </a:p>
        </p:txBody>
      </p:sp>
    </p:spTree>
    <p:extLst>
      <p:ext uri="{BB962C8B-B14F-4D97-AF65-F5344CB8AC3E}">
        <p14:creationId xmlns:p14="http://schemas.microsoft.com/office/powerpoint/2010/main" val="3385215011"/>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1904560"/>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64571390"/>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grpSp>
    </p:spTree>
    <p:extLst>
      <p:ext uri="{BB962C8B-B14F-4D97-AF65-F5344CB8AC3E}">
        <p14:creationId xmlns:p14="http://schemas.microsoft.com/office/powerpoint/2010/main" val="19489027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60798" y="2111605"/>
            <a:ext cx="11079822" cy="20520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a:xfrm>
            <a:off x="8897421" y="6256216"/>
            <a:ext cx="2743200" cy="365125"/>
          </a:xfrm>
          <a:prstGeom prst="rect">
            <a:avLst/>
          </a:prstGeom>
        </p:spPr>
        <p:txBody>
          <a:bodyPr/>
          <a:lstStyle/>
          <a:p>
            <a:pPr defTabSz="914367"/>
            <a:fld id="{0A164282-434E-41D4-9582-783D542A7B68}" type="slidenum">
              <a:rPr lang="en-US" sz="1765" smtClean="0">
                <a:solidFill>
                  <a:srgbClr val="FFFFFF"/>
                </a:solidFill>
              </a:rPr>
              <a:pPr defTabSz="914367"/>
              <a:t>‹#›</a:t>
            </a:fld>
            <a:endParaRPr lang="en-US" sz="1765">
              <a:solidFill>
                <a:srgbClr val="FFFFFF"/>
              </a:solidFill>
            </a:endParaRPr>
          </a:p>
        </p:txBody>
      </p:sp>
      <p:sp>
        <p:nvSpPr>
          <p:cNvPr id="5" name="Text Placeholder 4"/>
          <p:cNvSpPr>
            <a:spLocks noGrp="1"/>
          </p:cNvSpPr>
          <p:nvPr>
            <p:ph type="body" sz="quarter" idx="13" hasCustomPrompt="1"/>
          </p:nvPr>
        </p:nvSpPr>
        <p:spPr>
          <a:xfrm>
            <a:off x="560388" y="1534096"/>
            <a:ext cx="11080750" cy="437594"/>
          </a:xfrm>
        </p:spPr>
        <p:txBody>
          <a:bodyPr>
            <a:normAutofit/>
          </a:bodyPr>
          <a:lstStyle>
            <a:lvl1pPr marL="0" indent="0">
              <a:buFontTx/>
              <a:buNone/>
              <a:defRPr sz="2000" cap="all" baseline="0"/>
            </a:lvl1pPr>
            <a:lvl5pPr>
              <a:defRPr/>
            </a:lvl5pPr>
          </a:lstStyle>
          <a:p>
            <a:pPr lvl="0"/>
            <a:r>
              <a:rPr lang="en-US"/>
              <a:t>Secondary refining headline</a:t>
            </a:r>
          </a:p>
        </p:txBody>
      </p:sp>
    </p:spTree>
    <p:extLst>
      <p:ext uri="{BB962C8B-B14F-4D97-AF65-F5344CB8AC3E}">
        <p14:creationId xmlns:p14="http://schemas.microsoft.com/office/powerpoint/2010/main" val="2487654814"/>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52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69244" y="1117577"/>
            <a:ext cx="10816237" cy="563458"/>
          </a:xfrm>
          <a:prstGeom prst="rect">
            <a:avLst/>
          </a:prstGeom>
        </p:spPr>
        <p:txBody>
          <a:bodyPr lIns="192024"/>
          <a:lstStyle>
            <a:lvl1pPr marL="0" indent="0">
              <a:buNone/>
              <a:defRPr lang="en-US" sz="2745" kern="1200" smtClean="0">
                <a:solidFill>
                  <a:schemeClr val="tx2"/>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
        <p:nvSpPr>
          <p:cNvPr id="7" name="Title 2"/>
          <p:cNvSpPr>
            <a:spLocks noGrp="1"/>
          </p:cNvSpPr>
          <p:nvPr>
            <p:ph type="title"/>
          </p:nvPr>
        </p:nvSpPr>
        <p:spPr>
          <a:xfrm>
            <a:off x="268927" y="286381"/>
            <a:ext cx="11653523" cy="927940"/>
          </a:xfrm>
          <a:prstGeom prst="rect">
            <a:avLst/>
          </a:prstGeom>
        </p:spPr>
        <p:txBody>
          <a:bodyPr/>
          <a:lstStyle>
            <a:lvl1pPr algn="l">
              <a:defRPr sz="5097">
                <a:solidFill>
                  <a:schemeClr val="tx2"/>
                </a:solidFill>
              </a:defRPr>
            </a:lvl1pPr>
          </a:lstStyle>
          <a:p>
            <a:r>
              <a:rPr lang="en-US"/>
              <a:t>Click to edit Master title style</a:t>
            </a:r>
          </a:p>
        </p:txBody>
      </p:sp>
      <p:sp>
        <p:nvSpPr>
          <p:cNvPr id="4" name="Footer Placeholder 2"/>
          <p:cNvSpPr>
            <a:spLocks noGrp="1"/>
          </p:cNvSpPr>
          <p:nvPr>
            <p:ph type="ftr" sz="quarter" idx="14"/>
          </p:nvPr>
        </p:nvSpPr>
        <p:spPr/>
        <p:txBody>
          <a:bodyPr/>
          <a:lstStyle>
            <a:lvl1pPr fontAlgn="base">
              <a:spcBef>
                <a:spcPct val="0"/>
              </a:spcBef>
              <a:spcAft>
                <a:spcPct val="0"/>
              </a:spcAft>
              <a:defRPr>
                <a:solidFill>
                  <a:srgbClr val="505050"/>
                </a:solidFill>
              </a:defRPr>
            </a:lvl1pPr>
          </a:lstStyle>
          <a:p>
            <a:pPr marL="0" marR="0" lvl="0" indent="0" algn="l" defTabSz="914202" rtl="0" eaLnBrk="1" fontAlgn="base" latinLnBrk="0" hangingPunct="1">
              <a:lnSpc>
                <a:spcPct val="100000"/>
              </a:lnSpc>
              <a:spcBef>
                <a:spcPct val="0"/>
              </a:spcBef>
              <a:spcAft>
                <a:spcPct val="0"/>
              </a:spcAft>
              <a:buClrTx/>
              <a:buSzTx/>
              <a:buFontTx/>
              <a:buNone/>
              <a:tabLst/>
              <a:defRPr/>
            </a:pPr>
            <a:r>
              <a:rPr kumimoji="0" lang="en-US" sz="882" b="0" i="0" u="none" strike="noStrike" kern="1200" cap="none" spc="0" normalizeH="0" baseline="0" noProof="0">
                <a:ln>
                  <a:noFill/>
                </a:ln>
                <a:solidFill>
                  <a:srgbClr val="505050"/>
                </a:solidFill>
                <a:effectLst/>
                <a:uLnTx/>
                <a:uFillTx/>
                <a:latin typeface="Segoe UI"/>
                <a:ea typeface="+mn-ea"/>
                <a:cs typeface="+mn-cs"/>
              </a:rPr>
              <a:t>Microsoft Confidential</a:t>
            </a:r>
          </a:p>
        </p:txBody>
      </p:sp>
      <p:sp>
        <p:nvSpPr>
          <p:cNvPr id="5" name="Slide Number Placeholder 3"/>
          <p:cNvSpPr>
            <a:spLocks noGrp="1"/>
          </p:cNvSpPr>
          <p:nvPr>
            <p:ph type="sldNum" sz="quarter" idx="15"/>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6052FC3A-E1BD-E54F-9A48-71EBDEF00552}" type="slidenum">
              <a:rPr kumimoji="0" lang="en-US" sz="882" b="0" i="0" u="none" strike="noStrike" kern="1200" cap="none" spc="0" normalizeH="0" baseline="0" noProof="0">
                <a:ln>
                  <a:noFill/>
                </a:ln>
                <a:solidFill>
                  <a:srgbClr val="50505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882" b="0" i="0" u="none" strike="noStrike" kern="1200" cap="none" spc="0" normalizeH="0" baseline="0" noProof="0">
              <a:ln>
                <a:noFill/>
              </a:ln>
              <a:solidFill>
                <a:srgbClr val="505050"/>
              </a:solidFill>
              <a:effectLst/>
              <a:uLnTx/>
              <a:uFillTx/>
              <a:latin typeface="Segoe UI"/>
              <a:ea typeface="+mn-ea"/>
              <a:cs typeface="+mn-cs"/>
            </a:endParaRPr>
          </a:p>
        </p:txBody>
      </p:sp>
    </p:spTree>
    <p:extLst>
      <p:ext uri="{BB962C8B-B14F-4D97-AF65-F5344CB8AC3E}">
        <p14:creationId xmlns:p14="http://schemas.microsoft.com/office/powerpoint/2010/main" val="150152689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fontAlgn="base">
              <a:spcBef>
                <a:spcPct val="0"/>
              </a:spcBef>
              <a:spcAft>
                <a:spcPct val="0"/>
              </a:spcAft>
              <a:defRPr>
                <a:solidFill>
                  <a:srgbClr val="000000"/>
                </a:solidFill>
              </a:defRPr>
            </a:lvl1pPr>
          </a:lstStyle>
          <a:p>
            <a:pPr marL="0" marR="0" lvl="0" indent="0" algn="l" defTabSz="914202" rtl="0" eaLnBrk="1" fontAlgn="base" latinLnBrk="0" hangingPunct="1">
              <a:lnSpc>
                <a:spcPct val="100000"/>
              </a:lnSpc>
              <a:spcBef>
                <a:spcPct val="0"/>
              </a:spcBef>
              <a:spcAft>
                <a:spcPct val="0"/>
              </a:spcAft>
              <a:buClrTx/>
              <a:buSzTx/>
              <a:buFontTx/>
              <a:buNone/>
              <a:tabLst/>
              <a:defRPr/>
            </a:pPr>
            <a:r>
              <a:rPr kumimoji="0" lang="en-US" sz="882"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3" name="Slide Number Placeholder 2"/>
          <p:cNvSpPr>
            <a:spLocks noGrp="1"/>
          </p:cNvSpPr>
          <p:nvPr>
            <p:ph type="sldNum" sz="quarter" idx="11"/>
          </p:nvPr>
        </p:nvSpPr>
        <p:spPr/>
        <p:txBody>
          <a:bodyPr/>
          <a:lstStyle>
            <a:lvl1pPr>
              <a:defRPr>
                <a:solidFill>
                  <a:srgbClr val="000000"/>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675909FA-3F91-0646-A6A8-60C236B90508}" type="slidenum">
              <a:rPr kumimoji="0" lang="en-US" sz="882" b="0" i="0" u="none" strike="noStrike" kern="1200" cap="none" spc="0" normalizeH="0" baseline="0" noProof="0">
                <a:ln>
                  <a:noFill/>
                </a:ln>
                <a:solidFill>
                  <a:srgbClr val="00000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882"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17085837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a:lstStyle>
            <a:lvl1pPr algn="l">
              <a:defRPr sz="5097">
                <a:solidFill>
                  <a:schemeClr val="tx2"/>
                </a:solidFill>
              </a:defRPr>
            </a:lvl1pPr>
          </a:lstStyle>
          <a:p>
            <a:r>
              <a:rPr lang="en-US"/>
              <a:t>Click to edit Master title style</a:t>
            </a:r>
          </a:p>
        </p:txBody>
      </p:sp>
    </p:spTree>
    <p:extLst>
      <p:ext uri="{BB962C8B-B14F-4D97-AF65-F5344CB8AC3E}">
        <p14:creationId xmlns:p14="http://schemas.microsoft.com/office/powerpoint/2010/main" val="612957399"/>
      </p:ext>
    </p:extLst>
  </p:cSld>
  <p:clrMapOvr>
    <a:masterClrMapping/>
  </p:clrMapOvr>
  <p:transition spd="med">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pPr marL="0" marR="0" lvl="0" indent="0" algn="l" defTabSz="914202" rtl="0" eaLnBrk="1" fontAlgn="auto" latinLnBrk="0" hangingPunct="1">
              <a:lnSpc>
                <a:spcPct val="100000"/>
              </a:lnSpc>
              <a:spcBef>
                <a:spcPts val="0"/>
              </a:spcBef>
              <a:spcAft>
                <a:spcPts val="0"/>
              </a:spcAft>
              <a:buClrTx/>
              <a:buSzTx/>
              <a:buFontTx/>
              <a:buNone/>
              <a:tabLst/>
              <a:defRPr/>
            </a:pPr>
            <a:r>
              <a:rPr kumimoji="0" lang="en-US" sz="882" b="0" i="0" u="none" strike="noStrike" kern="1200" cap="none" spc="0" normalizeH="0" baseline="0" noProof="0">
                <a:ln>
                  <a:noFill/>
                </a:ln>
                <a:solidFill>
                  <a:srgbClr val="505050"/>
                </a:solidFill>
                <a:effectLst/>
                <a:uLnTx/>
                <a:uFillTx/>
                <a:latin typeface="Segoe UI"/>
                <a:ea typeface="+mn-ea"/>
                <a:cs typeface="+mn-cs"/>
              </a:rPr>
              <a:t>Microsoft Confidential</a:t>
            </a:r>
          </a:p>
        </p:txBody>
      </p:sp>
      <p:sp>
        <p:nvSpPr>
          <p:cNvPr id="4" name="Slide Number Placeholder 3"/>
          <p:cNvSpPr>
            <a:spLocks noGrp="1"/>
          </p:cNvSpPr>
          <p:nvPr>
            <p:ph type="sldNum" sz="quarter" idx="11"/>
          </p:nvPr>
        </p:nvSpPr>
        <p:spPr/>
        <p:txBody>
          <a:bodyPr/>
          <a:lstStyle/>
          <a:p>
            <a:pPr marL="0" marR="0" lvl="0" indent="0" algn="r" defTabSz="913341" rtl="0" eaLnBrk="1" fontAlgn="base" latinLnBrk="0" hangingPunct="1">
              <a:lnSpc>
                <a:spcPct val="100000"/>
              </a:lnSpc>
              <a:spcBef>
                <a:spcPct val="0"/>
              </a:spcBef>
              <a:spcAft>
                <a:spcPct val="0"/>
              </a:spcAft>
              <a:buClrTx/>
              <a:buSzTx/>
              <a:buFontTx/>
              <a:buNone/>
              <a:tabLst/>
              <a:defRPr/>
            </a:pPr>
            <a:fld id="{83758903-653A-7442-ACA2-36E6579F0BEB}" type="slidenum">
              <a:rPr kumimoji="0" lang="en-US" sz="882" b="0" i="0" u="none" strike="noStrike" kern="1200" cap="none" spc="0" normalizeH="0" baseline="0" noProof="0" smtClean="0">
                <a:ln>
                  <a:noFill/>
                </a:ln>
                <a:solidFill>
                  <a:srgbClr val="505050"/>
                </a:solidFill>
                <a:effectLst/>
                <a:uLnTx/>
                <a:uFillTx/>
                <a:latin typeface="Segoe UI"/>
                <a:ea typeface="ＭＳ Ｐゴシック" charset="0"/>
                <a:cs typeface="+mn-cs"/>
              </a:rPr>
              <a:pPr marL="0" marR="0" lvl="0" indent="0" algn="r" defTabSz="913341" rtl="0" eaLnBrk="1" fontAlgn="base" latinLnBrk="0" hangingPunct="1">
                <a:lnSpc>
                  <a:spcPct val="100000"/>
                </a:lnSpc>
                <a:spcBef>
                  <a:spcPct val="0"/>
                </a:spcBef>
                <a:spcAft>
                  <a:spcPct val="0"/>
                </a:spcAft>
                <a:buClrTx/>
                <a:buSzTx/>
                <a:buFontTx/>
                <a:buNone/>
                <a:tabLst/>
                <a:defRPr/>
              </a:pPr>
              <a:t>‹#›</a:t>
            </a:fld>
            <a:endParaRPr kumimoji="0" lang="en-US" sz="882" b="0" i="0" u="none" strike="noStrike" kern="1200" cap="none" spc="0" normalizeH="0" baseline="0" noProof="0">
              <a:ln>
                <a:noFill/>
              </a:ln>
              <a:solidFill>
                <a:srgbClr val="505050"/>
              </a:solidFill>
              <a:effectLst/>
              <a:uLnTx/>
              <a:uFillTx/>
              <a:latin typeface="Segoe UI"/>
              <a:ea typeface="ＭＳ Ｐゴシック" charset="0"/>
              <a:cs typeface="+mn-cs"/>
            </a:endParaRPr>
          </a:p>
        </p:txBody>
      </p:sp>
      <p:sp>
        <p:nvSpPr>
          <p:cNvPr id="6" name="Content Placeholder 5"/>
          <p:cNvSpPr>
            <a:spLocks noGrp="1"/>
          </p:cNvSpPr>
          <p:nvPr>
            <p:ph sz="quarter" idx="12"/>
          </p:nvPr>
        </p:nvSpPr>
        <p:spPr>
          <a:xfrm>
            <a:off x="269239" y="1295020"/>
            <a:ext cx="11653523" cy="49574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9780086"/>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2154991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937658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886956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2" y="2383024"/>
            <a:ext cx="11653523" cy="914360"/>
          </a:xfrm>
        </p:spPr>
        <p:txBody>
          <a:bodyPr/>
          <a:lstStyle>
            <a:lvl1pPr marL="0" indent="0">
              <a:buNone/>
              <a:defRPr sz="5293">
                <a:gradFill>
                  <a:gsLst>
                    <a:gs pos="3333">
                      <a:schemeClr val="tx1"/>
                    </a:gs>
                    <a:gs pos="3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p:txBody>
      </p:sp>
      <p:sp>
        <p:nvSpPr>
          <p:cNvPr id="4" name="Title 1"/>
          <p:cNvSpPr>
            <a:spLocks noGrp="1"/>
          </p:cNvSpPr>
          <p:nvPr>
            <p:ph type="title"/>
          </p:nvPr>
        </p:nvSpPr>
        <p:spPr>
          <a:xfrm>
            <a:off x="277021" y="1187622"/>
            <a:ext cx="11655840" cy="899665"/>
          </a:xfrm>
        </p:spPr>
        <p:txBody>
          <a:bodyPr/>
          <a:lstStyle>
            <a:lvl1pPr>
              <a:defRPr sz="7056" baseline="0">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901705293"/>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577839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5500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931442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075689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7501099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767564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483638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2767693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8374578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a:t>Video title</a:t>
            </a:r>
          </a:p>
        </p:txBody>
      </p:sp>
    </p:spTree>
    <p:extLst>
      <p:ext uri="{BB962C8B-B14F-4D97-AF65-F5344CB8AC3E}">
        <p14:creationId xmlns:p14="http://schemas.microsoft.com/office/powerpoint/2010/main" val="18729506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763530"/>
          </a:xfrm>
        </p:spPr>
        <p:txBody>
          <a:bodyPr/>
          <a:lstStyle>
            <a:lvl1pPr>
              <a:defRPr sz="646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58664735"/>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0680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722404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7475790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63581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41291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10660235"/>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6033853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5586337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a:blip r:embed="rId2"/>
          <a:stretch>
            <a:fillRect/>
          </a:stretch>
        </p:blipFill>
        <p:spPr>
          <a:xfrm>
            <a:off x="453192" y="6087890"/>
            <a:ext cx="1427788" cy="304828"/>
          </a:xfrm>
          <a:prstGeom prst="rect">
            <a:avLst/>
          </a:prstGeom>
        </p:spPr>
      </p:pic>
      <p:pic>
        <p:nvPicPr>
          <p:cNvPr id="6" name="Picture 5"/>
          <p:cNvPicPr>
            <a:picLocks noChangeAspect="1"/>
          </p:cNvPicPr>
          <p:nvPr userDrawn="1"/>
        </p:nvPicPr>
        <p:blipFill rotWithShape="1">
          <a:blip r:embed="rId3"/>
          <a:srcRect r="40044"/>
          <a:stretch/>
        </p:blipFill>
        <p:spPr>
          <a:xfrm>
            <a:off x="-241655" y="1927276"/>
            <a:ext cx="4643101" cy="2106897"/>
          </a:xfrm>
          <a:prstGeom prst="rect">
            <a:avLst/>
          </a:prstGeom>
        </p:spPr>
      </p:pic>
    </p:spTree>
    <p:extLst>
      <p:ext uri="{BB962C8B-B14F-4D97-AF65-F5344CB8AC3E}">
        <p14:creationId xmlns:p14="http://schemas.microsoft.com/office/powerpoint/2010/main" val="27509389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sp>
        <p:nvSpPr>
          <p:cNvPr id="6" name="Rectangle 5"/>
          <p:cNvSpPr/>
          <p:nvPr userDrawn="1"/>
        </p:nvSpPr>
        <p:spPr bwMode="gray">
          <a:xfrm>
            <a:off x="0" y="5782138"/>
            <a:ext cx="12191377" cy="107586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a:stretch>
            <a:fillRect/>
          </a:stretch>
        </p:blipFill>
        <p:spPr>
          <a:xfrm>
            <a:off x="363550" y="6171287"/>
            <a:ext cx="1427788" cy="304828"/>
          </a:xfrm>
          <a:prstGeom prst="rect">
            <a:avLst/>
          </a:prstGeom>
        </p:spPr>
      </p:pic>
    </p:spTree>
    <p:extLst>
      <p:ext uri="{BB962C8B-B14F-4D97-AF65-F5344CB8AC3E}">
        <p14:creationId xmlns:p14="http://schemas.microsoft.com/office/powerpoint/2010/main" val="14820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6"/>
            <a:ext cx="5378548" cy="899665"/>
          </a:xfrm>
        </p:spPr>
        <p:txBody>
          <a:bodyPr/>
          <a:lstStyle>
            <a:lvl1pPr>
              <a:defRPr sz="6469" baseline="0">
                <a:gradFill>
                  <a:gsLst>
                    <a:gs pos="1250">
                      <a:schemeClr val="tx1"/>
                    </a:gs>
                    <a:gs pos="100000">
                      <a:schemeClr val="tx1"/>
                    </a:gs>
                  </a:gsLst>
                  <a:lin ang="5400000" scaled="0"/>
                </a:gradFill>
              </a:defRPr>
            </a:lvl1pPr>
          </a:lstStyle>
          <a:p>
            <a:r>
              <a:rPr lang="en-US"/>
              <a:t>Click to edit Master title style</a:t>
            </a:r>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1" b="1">
                <a:gradFill>
                  <a:gsLst>
                    <a:gs pos="13139">
                      <a:srgbClr val="FFFFFF"/>
                    </a:gs>
                    <a:gs pos="38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822062284"/>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2055306"/>
          </a:xfrm>
        </p:spPr>
        <p:txBody>
          <a:bodyPr/>
          <a:lstStyle>
            <a:lvl1pPr marL="0" indent="0">
              <a:buNone/>
              <a:defRPr>
                <a:gradFill>
                  <a:gsLst>
                    <a:gs pos="1250">
                      <a:schemeClr val="tx1"/>
                    </a:gs>
                    <a:gs pos="99000">
                      <a:schemeClr val="tx1"/>
                    </a:gs>
                  </a:gsLst>
                  <a:lin ang="5400000" scaled="0"/>
                </a:gradFill>
              </a:defRPr>
            </a:lvl1pPr>
            <a:lvl2pPr marL="0" indent="0">
              <a:buFontTx/>
              <a:buNone/>
              <a:defRPr sz="2353"/>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70099747"/>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95327358"/>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3393"/>
          </a:xfrm>
        </p:spPr>
        <p:txBody>
          <a:bodyPr wrap="square">
            <a:spAutoFit/>
          </a:bodyPr>
          <a:lstStyle>
            <a:lvl1pPr marL="0" indent="0">
              <a:spcBef>
                <a:spcPts val="1200"/>
              </a:spcBef>
              <a:buClr>
                <a:schemeClr val="tx1"/>
              </a:buClr>
              <a:buFont typeface="Wingdings" pitchFamily="2" charset="2"/>
              <a:buNone/>
              <a:defRPr sz="3137"/>
            </a:lvl1pPr>
            <a:lvl2pPr marL="0" indent="0">
              <a:buNone/>
              <a:defRPr sz="2353"/>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3393"/>
          </a:xfrm>
        </p:spPr>
        <p:txBody>
          <a:bodyPr wrap="square">
            <a:spAutoFit/>
          </a:bodyPr>
          <a:lstStyle>
            <a:lvl1pPr marL="0" indent="0">
              <a:spcBef>
                <a:spcPts val="1200"/>
              </a:spcBef>
              <a:buClr>
                <a:schemeClr val="tx1"/>
              </a:buClr>
              <a:buFont typeface="Wingdings" pitchFamily="2" charset="2"/>
              <a:buNone/>
              <a:defRPr sz="3137"/>
            </a:lvl1pPr>
            <a:lvl2pPr marL="0" indent="0">
              <a:buNone/>
              <a:defRPr sz="2353"/>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5199393"/>
      </p:ext>
    </p:extLst>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6323954"/>
      </p:ext>
    </p:extLst>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172681"/>
      </p:ext>
    </p:extLst>
  </p:cSld>
  <p:clrMapOvr>
    <a:masterClrMapping/>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endParaRPr lang="en-US"/>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288756246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869716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a:t>Video title</a:t>
            </a:r>
          </a:p>
        </p:txBody>
      </p:sp>
    </p:spTree>
    <p:extLst>
      <p:ext uri="{BB962C8B-B14F-4D97-AF65-F5344CB8AC3E}">
        <p14:creationId xmlns:p14="http://schemas.microsoft.com/office/powerpoint/2010/main" val="32069942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850643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3431130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926441933"/>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9005053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21308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73468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9724136"/>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a:stretch>
            <a:fillRect/>
          </a:stretch>
        </p:blipFill>
        <p:spPr bwMode="invGray">
          <a:xfrm>
            <a:off x="454892" y="470067"/>
            <a:ext cx="1408078" cy="300619"/>
          </a:xfrm>
          <a:prstGeom prst="rect">
            <a:avLst/>
          </a:prstGeom>
        </p:spPr>
      </p:pic>
    </p:spTree>
    <p:extLst>
      <p:ext uri="{BB962C8B-B14F-4D97-AF65-F5344CB8AC3E}">
        <p14:creationId xmlns:p14="http://schemas.microsoft.com/office/powerpoint/2010/main" val="30840914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097326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5" y="4309990"/>
            <a:ext cx="12188887" cy="2551127"/>
          </a:xfrm>
          <a:prstGeom prst="rect">
            <a:avLst/>
          </a:prstGeom>
          <a:solidFill>
            <a:srgbClr val="4DA0E2"/>
          </a:solidFill>
          <a:ln>
            <a:noFill/>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0" name="Rectangle 7"/>
          <p:cNvSpPr>
            <a:spLocks noChangeArrowheads="1"/>
          </p:cNvSpPr>
          <p:nvPr userDrawn="1"/>
        </p:nvSpPr>
        <p:spPr bwMode="auto">
          <a:xfrm>
            <a:off x="3" y="5729528"/>
            <a:ext cx="12188888" cy="1131586"/>
          </a:xfrm>
          <a:prstGeom prst="rect">
            <a:avLst/>
          </a:prstGeom>
          <a:solidFill>
            <a:srgbClr val="00188F"/>
          </a:solidFill>
          <a:ln>
            <a:noFill/>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1" name="Rectangle 8"/>
          <p:cNvSpPr>
            <a:spLocks noChangeArrowheads="1"/>
          </p:cNvSpPr>
          <p:nvPr userDrawn="1"/>
        </p:nvSpPr>
        <p:spPr bwMode="auto">
          <a:xfrm>
            <a:off x="3115" y="3343394"/>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0" marR="0" lvl="0" indent="0" algn="ctr" defTabSz="913751"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3"/>
            <a:ext cx="6273418" cy="1794661"/>
          </a:xfrm>
          <a:noFill/>
        </p:spPr>
        <p:txBody>
          <a:bodyPr lIns="146304" tIns="109728" rIns="146304" bIns="109728">
            <a:noAutofit/>
          </a:bodyPr>
          <a:lstStyle>
            <a:lvl1pPr marL="0" indent="0">
              <a:spcBef>
                <a:spcPts val="0"/>
              </a:spcBef>
              <a:buNone/>
              <a:defRPr sz="3527"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0" spc="-98" baseline="0">
                <a:gradFill>
                  <a:gsLst>
                    <a:gs pos="3333">
                      <a:schemeClr val="tx1"/>
                    </a:gs>
                    <a:gs pos="39000">
                      <a:schemeClr val="tx1"/>
                    </a:gs>
                  </a:gsLst>
                  <a:lin ang="5400000" scaled="0"/>
                </a:gradFill>
              </a:defRPr>
            </a:lvl1pPr>
          </a:lstStyle>
          <a:p>
            <a:r>
              <a:rPr lang="en-US"/>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8"/>
            <a:ext cx="1522404" cy="326167"/>
          </a:xfrm>
          <a:prstGeom prst="rect">
            <a:avLst/>
          </a:prstGeom>
        </p:spPr>
      </p:pic>
      <p:sp>
        <p:nvSpPr>
          <p:cNvPr id="8" name="Rectangle 6"/>
          <p:cNvSpPr>
            <a:spLocks noChangeArrowheads="1"/>
          </p:cNvSpPr>
          <p:nvPr userDrawn="1"/>
        </p:nvSpPr>
        <p:spPr bwMode="auto">
          <a:xfrm>
            <a:off x="3115" y="4309990"/>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142682632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Lst>
  </p:timing>
  <p:extLst mod="1">
    <p:ext uri="{DCECCB84-F9BA-43D5-87BE-67443E8EF086}">
      <p15:sldGuideLst xmlns:p15="http://schemas.microsoft.com/office/powerpoint/2012/main">
        <p15:guide id="1" orient="horz" pos="4494">
          <p15:clr>
            <a:srgbClr val="C35EA4"/>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74"/>
            <a:ext cx="11653523" cy="1796217"/>
          </a:xfrm>
          <a:noFill/>
        </p:spPr>
        <p:txBody>
          <a:bodyPr tIns="91440" bIns="91440" anchor="t" anchorCtr="0"/>
          <a:lstStyle>
            <a:lvl1pPr algn="l" defTabSz="914016" rtl="0" eaLnBrk="1" latinLnBrk="0" hangingPunct="1">
              <a:lnSpc>
                <a:spcPct val="90000"/>
              </a:lnSpc>
              <a:spcBef>
                <a:spcPct val="0"/>
              </a:spcBef>
              <a:buNone/>
              <a:defRPr lang="en-US" sz="8625"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03530314"/>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1"/>
          </p:nvPr>
        </p:nvSpPr>
        <p:spPr>
          <a:xfrm>
            <a:off x="269240" y="1189178"/>
            <a:ext cx="11655840" cy="2018835"/>
          </a:xfrm>
        </p:spPr>
        <p:txBody>
          <a:bodyPr/>
          <a:lstStyle>
            <a:lvl1pPr marL="0" indent="0">
              <a:buNone/>
              <a:defRPr/>
            </a:lvl1pPr>
            <a:lvl2pPr marL="28000" indent="0">
              <a:buNone/>
              <a:defRPr sz="1961"/>
            </a:lvl2pPr>
            <a:lvl3pPr marL="219344" indent="0">
              <a:buNone/>
              <a:defRPr sz="1961"/>
            </a:lvl3pPr>
            <a:lvl4pPr marL="466689" indent="0">
              <a:buNone/>
              <a:defRPr sz="1765"/>
            </a:lvl4pPr>
            <a:lvl5pPr marL="724922"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29539723"/>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9945457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5837878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8"/>
            <a:ext cx="5378548" cy="2000997"/>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8"/>
            <a:ext cx="5378548" cy="2000997"/>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61688845"/>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8"/>
            <a:ext cx="5378548" cy="2067361"/>
          </a:xfrm>
        </p:spPr>
        <p:txBody>
          <a:bodyPr wrap="square">
            <a:spAutoFit/>
          </a:bodyPr>
          <a:lstStyle>
            <a:lvl1pPr marL="281569" indent="-281569">
              <a:spcBef>
                <a:spcPts val="1200"/>
              </a:spcBef>
              <a:buClr>
                <a:schemeClr val="tx1"/>
              </a:buClr>
              <a:buFont typeface="Wingdings" panose="05000000000000000000" pitchFamily="2" charset="2"/>
              <a:buChar char="§"/>
              <a:defRPr sz="3527"/>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8"/>
            <a:ext cx="5378548" cy="2067361"/>
          </a:xfrm>
        </p:spPr>
        <p:txBody>
          <a:bodyPr wrap="square">
            <a:spAutoFit/>
          </a:bodyPr>
          <a:lstStyle>
            <a:lvl1pPr marL="281569" indent="-281569">
              <a:spcBef>
                <a:spcPts val="1200"/>
              </a:spcBef>
              <a:buClr>
                <a:schemeClr val="tx1"/>
              </a:buClr>
              <a:buFont typeface="Wingdings" panose="05000000000000000000" pitchFamily="2" charset="2"/>
              <a:buChar char="§"/>
              <a:defRPr sz="3527"/>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0040123"/>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21566388"/>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3"/>
            <a:ext cx="11655840" cy="899665"/>
          </a:xfrm>
        </p:spPr>
        <p:txBody>
          <a:bodyPr/>
          <a:lstStyle>
            <a:lvl1pPr>
              <a:defRPr sz="7054" baseline="0"/>
            </a:lvl1pPr>
          </a:lstStyle>
          <a:p>
            <a:r>
              <a:rPr lang="en-US"/>
              <a:t>Click to edit Master title style</a:t>
            </a:r>
          </a:p>
        </p:txBody>
      </p:sp>
    </p:spTree>
    <p:extLst>
      <p:ext uri="{BB962C8B-B14F-4D97-AF65-F5344CB8AC3E}">
        <p14:creationId xmlns:p14="http://schemas.microsoft.com/office/powerpoint/2010/main" val="816870492"/>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6" y="2084173"/>
            <a:ext cx="8058229" cy="1793104"/>
          </a:xfrm>
        </p:spPr>
        <p:txBody>
          <a:bodyPr/>
          <a:lstStyle>
            <a:lvl1pPr>
              <a:defRPr sz="5880" baseline="0"/>
            </a:lvl1pPr>
          </a:lstStyle>
          <a:p>
            <a:r>
              <a:rPr lang="en-US"/>
              <a:t>Click to edit Master title style</a:t>
            </a:r>
          </a:p>
        </p:txBody>
      </p:sp>
    </p:spTree>
    <p:extLst>
      <p:ext uri="{BB962C8B-B14F-4D97-AF65-F5344CB8AC3E}">
        <p14:creationId xmlns:p14="http://schemas.microsoft.com/office/powerpoint/2010/main" val="2643043755"/>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51"/>
            <a:ext cx="9860672" cy="899665"/>
          </a:xfrm>
        </p:spPr>
        <p:txBody>
          <a:bodyPr/>
          <a:lstStyle>
            <a:lvl1pPr marL="228679" indent="-228679">
              <a:defRPr sz="5880" baseline="0"/>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5" baseline="0">
                <a:latin typeface="+mj-lt"/>
              </a:defRPr>
            </a:lvl1pPr>
          </a:lstStyle>
          <a:p>
            <a:pPr lvl="0"/>
            <a:r>
              <a:rPr lang="en-US"/>
              <a:t>Author Name</a:t>
            </a:r>
          </a:p>
          <a:p>
            <a:pPr lvl="0"/>
            <a:r>
              <a:rPr lang="en-US"/>
              <a:t>Title</a:t>
            </a:r>
          </a:p>
        </p:txBody>
      </p:sp>
    </p:spTree>
    <p:extLst>
      <p:ext uri="{BB962C8B-B14F-4D97-AF65-F5344CB8AC3E}">
        <p14:creationId xmlns:p14="http://schemas.microsoft.com/office/powerpoint/2010/main" val="3608243892"/>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5"/>
            <a:ext cx="9860672" cy="899665"/>
          </a:xfrm>
        </p:spPr>
        <p:txBody>
          <a:bodyPr/>
          <a:lstStyle>
            <a:lvl1pPr marL="276900" indent="-276900">
              <a:tabLst>
                <a:tab pos="276900" algn="l"/>
              </a:tabLst>
              <a:defRPr sz="5880" baseline="0"/>
            </a:lvl1pPr>
          </a:lstStyle>
          <a:p>
            <a:r>
              <a:rPr lang="en-US"/>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5" baseline="0">
                <a:latin typeface="+mj-lt"/>
              </a:defRPr>
            </a:lvl1pPr>
          </a:lstStyle>
          <a:p>
            <a:pPr lvl="0"/>
            <a:r>
              <a:rPr lang="en-US"/>
              <a:t>Author’s Name</a:t>
            </a:r>
          </a:p>
          <a:p>
            <a:pPr lvl="0"/>
            <a:r>
              <a:rPr lang="en-US"/>
              <a:t>Title</a:t>
            </a:r>
          </a:p>
        </p:txBody>
      </p:sp>
    </p:spTree>
    <p:extLst>
      <p:ext uri="{BB962C8B-B14F-4D97-AF65-F5344CB8AC3E}">
        <p14:creationId xmlns:p14="http://schemas.microsoft.com/office/powerpoint/2010/main" val="1337131030"/>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3" y="2383025"/>
            <a:ext cx="11653523"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1"/>
            </a:lvl2pPr>
            <a:lvl3pPr marL="224011" indent="0">
              <a:buNone/>
              <a:defRPr/>
            </a:lvl3pPr>
            <a:lvl4pPr marL="448021" indent="0">
              <a:buNone/>
              <a:defRPr/>
            </a:lvl4pPr>
            <a:lvl5pPr marL="672032" indent="0">
              <a:buNone/>
              <a:defRPr/>
            </a:lvl5pPr>
          </a:lstStyle>
          <a:p>
            <a:pPr lvl="0"/>
            <a:r>
              <a:rPr lang="en-US"/>
              <a:t>Edit Master text styles</a:t>
            </a:r>
          </a:p>
        </p:txBody>
      </p:sp>
      <p:sp>
        <p:nvSpPr>
          <p:cNvPr id="4" name="Title 1"/>
          <p:cNvSpPr>
            <a:spLocks noGrp="1"/>
          </p:cNvSpPr>
          <p:nvPr>
            <p:ph type="title"/>
          </p:nvPr>
        </p:nvSpPr>
        <p:spPr>
          <a:xfrm>
            <a:off x="277021" y="1187623"/>
            <a:ext cx="11655840" cy="899665"/>
          </a:xfrm>
        </p:spPr>
        <p:txBody>
          <a:bodyPr/>
          <a:lstStyle>
            <a:lvl1pPr>
              <a:defRPr sz="7054" baseline="0">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381611669"/>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3" y="1217195"/>
            <a:ext cx="5378548" cy="1763530"/>
          </a:xfrm>
        </p:spPr>
        <p:txBody>
          <a:bodyPr/>
          <a:lstStyle>
            <a:lvl1pPr>
              <a:defRPr sz="6468"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768779411"/>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7"/>
            <a:ext cx="5378548" cy="899665"/>
          </a:xfrm>
        </p:spPr>
        <p:txBody>
          <a:bodyPr/>
          <a:lstStyle>
            <a:lvl1pPr>
              <a:defRPr sz="6468" baseline="0">
                <a:gradFill>
                  <a:gsLst>
                    <a:gs pos="1250">
                      <a:schemeClr val="tx1"/>
                    </a:gs>
                    <a:gs pos="100000">
                      <a:schemeClr val="tx1"/>
                    </a:gs>
                  </a:gsLst>
                  <a:lin ang="5400000" scaled="0"/>
                </a:gradFill>
              </a:defRPr>
            </a:lvl1pPr>
          </a:lstStyle>
          <a:p>
            <a:r>
              <a:rPr lang="en-US"/>
              <a:t>Click to edit Master title style</a:t>
            </a:r>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0" b="1">
                <a:gradFill>
                  <a:gsLst>
                    <a:gs pos="13139">
                      <a:srgbClr val="FFFFFF"/>
                    </a:gs>
                    <a:gs pos="38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8767711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invGray">
          <a:xfrm>
            <a:off x="450205" y="3083652"/>
            <a:ext cx="3227129" cy="692059"/>
          </a:xfrm>
          <a:prstGeom prst="rect">
            <a:avLst/>
          </a:prstGeom>
        </p:spPr>
      </p:pic>
      <p:pic>
        <p:nvPicPr>
          <p:cNvPr id="3" name="Picture 2"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36209" y="2394244"/>
            <a:ext cx="4605934" cy="2064706"/>
          </a:xfrm>
          <a:prstGeom prst="rect">
            <a:avLst/>
          </a:prstGeom>
        </p:spPr>
      </p:pic>
    </p:spTree>
    <p:extLst>
      <p:ext uri="{BB962C8B-B14F-4D97-AF65-F5344CB8AC3E}">
        <p14:creationId xmlns:p14="http://schemas.microsoft.com/office/powerpoint/2010/main" val="130362549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2675736"/>
      </p:ext>
    </p:extLst>
  </p:cSld>
  <p:clrMapOvr>
    <a:masterClrMapping/>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1" y="1189178"/>
            <a:ext cx="11653523" cy="2396047"/>
          </a:xfrm>
          <a:prstGeom prst="rect">
            <a:avLst/>
          </a:prstGeom>
        </p:spPr>
        <p:txBody>
          <a:bodyPr/>
          <a:lstStyle>
            <a:lvl1pPr marL="284680" indent="-284680">
              <a:buClr>
                <a:schemeClr val="tx1"/>
              </a:buClr>
              <a:buSzPct val="90000"/>
              <a:buFont typeface="Wingdings" panose="05000000000000000000" pitchFamily="2" charset="2"/>
              <a:buChar char="§"/>
              <a:defRPr sz="352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27" indent="-275348">
              <a:buClr>
                <a:schemeClr val="tx1"/>
              </a:buClr>
              <a:buSzPct val="90000"/>
              <a:buFont typeface="Wingdings" panose="05000000000000000000" pitchFamily="2" charset="2"/>
              <a:buChar char="§"/>
              <a:defRPr sz="3135">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07" indent="-28468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718" indent="-224011">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727" indent="-224011">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3"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5"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51679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invGray">
          <a:xfrm>
            <a:off x="450206" y="3083652"/>
            <a:ext cx="3227129" cy="692059"/>
          </a:xfrm>
          <a:prstGeom prst="rect">
            <a:avLst/>
          </a:prstGeom>
        </p:spPr>
      </p:pic>
      <p:pic>
        <p:nvPicPr>
          <p:cNvPr id="3" name="Picture 2"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36209" y="2394244"/>
            <a:ext cx="4605934" cy="2064706"/>
          </a:xfrm>
          <a:prstGeom prst="rect">
            <a:avLst/>
          </a:prstGeom>
        </p:spPr>
      </p:pic>
    </p:spTree>
    <p:extLst>
      <p:ext uri="{BB962C8B-B14F-4D97-AF65-F5344CB8AC3E}">
        <p14:creationId xmlns:p14="http://schemas.microsoft.com/office/powerpoint/2010/main" val="28246842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5334174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cSld name="Speaker notes">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a:t>Click to add title</a:t>
            </a:r>
          </a:p>
        </p:txBody>
      </p:sp>
      <p:sp>
        <p:nvSpPr>
          <p:cNvPr id="5" name="Text Placeholder 15"/>
          <p:cNvSpPr>
            <a:spLocks noGrp="1"/>
          </p:cNvSpPr>
          <p:nvPr>
            <p:ph type="body" sz="quarter" idx="14" hasCustomPrompt="1"/>
          </p:nvPr>
        </p:nvSpPr>
        <p:spPr>
          <a:xfrm>
            <a:off x="227073" y="1600202"/>
            <a:ext cx="11356757" cy="2187843"/>
          </a:xfrm>
        </p:spPr>
        <p:txBody>
          <a:bodyPr/>
          <a:lstStyle>
            <a:lvl1pPr>
              <a:buClr>
                <a:schemeClr val="bg1"/>
              </a:buCl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speaker notes</a:t>
            </a:r>
          </a:p>
          <a:p>
            <a:pPr lvl="1"/>
            <a:r>
              <a:rPr lang="en-US"/>
              <a:t>Second level</a:t>
            </a:r>
          </a:p>
          <a:p>
            <a:pPr lvl="2"/>
            <a:r>
              <a:rPr lang="en-US"/>
              <a:t>Third level</a:t>
            </a:r>
          </a:p>
          <a:p>
            <a:pPr lvl="3"/>
            <a:r>
              <a:rPr lang="en-US"/>
              <a:t>Fourth level</a:t>
            </a:r>
          </a:p>
          <a:p>
            <a:pPr lvl="4"/>
            <a:r>
              <a:rPr lang="en-US"/>
              <a:t>Fifth level</a:t>
            </a:r>
          </a:p>
        </p:txBody>
      </p:sp>
      <p:sp>
        <p:nvSpPr>
          <p:cNvPr id="6" name="Text Placeholder 6"/>
          <p:cNvSpPr>
            <a:spLocks noGrp="1"/>
          </p:cNvSpPr>
          <p:nvPr>
            <p:ph type="body" sz="quarter" idx="11" hasCustomPrompt="1"/>
          </p:nvPr>
        </p:nvSpPr>
        <p:spPr>
          <a:xfrm>
            <a:off x="3" y="6238877"/>
            <a:ext cx="12192001"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700" spc="-60" baseline="0">
                <a:gradFill>
                  <a:gsLst>
                    <a:gs pos="0">
                      <a:srgbClr val="000000"/>
                    </a:gs>
                    <a:gs pos="100000">
                      <a:srgbClr val="000000"/>
                    </a:gs>
                  </a:gsLst>
                  <a:lin ang="5400000" scaled="0"/>
                </a:gradFill>
                <a:effectLst/>
                <a:latin typeface="Segoe UI Light" pitchFamily="34" charset="0"/>
                <a:ea typeface="Segoe UI" pitchFamily="34" charset="0"/>
                <a:cs typeface="Segoe UI" pitchFamily="34" charset="0"/>
              </a:defRPr>
            </a:lvl1pPr>
          </a:lstStyle>
          <a:p>
            <a:pPr lvl="0"/>
            <a:r>
              <a:rPr lang="en-US"/>
              <a:t>Next slide topic</a:t>
            </a:r>
          </a:p>
        </p:txBody>
      </p:sp>
    </p:spTree>
    <p:extLst>
      <p:ext uri="{BB962C8B-B14F-4D97-AF65-F5344CB8AC3E}">
        <p14:creationId xmlns:p14="http://schemas.microsoft.com/office/powerpoint/2010/main" val="3950289268"/>
      </p:ext>
    </p:extLst>
  </p:cSld>
  <p:clrMapOvr>
    <a:masterClrMapping/>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83"/>
            <a:ext cx="11653523" cy="2187843"/>
          </a:xfrm>
        </p:spPr>
        <p:txBody>
          <a:bodyPr>
            <a:spAutoFit/>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30727539"/>
      </p:ext>
    </p:extLst>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33172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userDrawn="1">
  <p:cSld name="1_Blank Accent Color 1">
    <p:bg>
      <p:bgPr>
        <a:gradFill flip="none" rotWithShape="1">
          <a:gsLst>
            <a:gs pos="65000">
              <a:srgbClr val="011C42"/>
            </a:gs>
            <a:gs pos="65000">
              <a:srgbClr val="021939"/>
            </a:gs>
          </a:gsLst>
          <a:lin ang="108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5"/>
            <a:ext cx="3781899" cy="6280621"/>
          </a:xfrm>
        </p:spPr>
        <p:txBody>
          <a:bodyPr anchor="ctr"/>
          <a:lstStyle>
            <a:lvl1pPr>
              <a:defRPr sz="5397" spc="-150"/>
            </a:lvl1pPr>
          </a:lstStyle>
          <a:p>
            <a:r>
              <a:rPr lang="en-US"/>
              <a:t>Click to edit Master title style</a:t>
            </a:r>
          </a:p>
        </p:txBody>
      </p:sp>
    </p:spTree>
    <p:extLst>
      <p:ext uri="{BB962C8B-B14F-4D97-AF65-F5344CB8AC3E}">
        <p14:creationId xmlns:p14="http://schemas.microsoft.com/office/powerpoint/2010/main" val="163756337"/>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2" y="228600"/>
            <a:ext cx="11582401" cy="863600"/>
          </a:xfrm>
        </p:spPr>
        <p:txBody>
          <a:bodyPr anchor="t" anchorCtr="0">
            <a:noAutofit/>
          </a:bodyPr>
          <a:lstStyle>
            <a:lvl1pPr>
              <a:defRPr sz="5329" cap="none" spc="-133" baseline="0">
                <a:solidFill>
                  <a:schemeClr val="accent1"/>
                </a:solidFill>
                <a:latin typeface="Segoe UI Light" pitchFamily="34" charset="0"/>
              </a:defRPr>
            </a:lvl1pPr>
          </a:lstStyle>
          <a:p>
            <a:r>
              <a:rPr lang="en-US"/>
              <a:t>Click To Edit Master Title Style</a:t>
            </a:r>
          </a:p>
        </p:txBody>
      </p:sp>
    </p:spTree>
    <p:extLst>
      <p:ext uri="{BB962C8B-B14F-4D97-AF65-F5344CB8AC3E}">
        <p14:creationId xmlns:p14="http://schemas.microsoft.com/office/powerpoint/2010/main" val="2887048987"/>
      </p:ext>
    </p:extLst>
  </p:cSld>
  <p:clrMapOvr>
    <a:masterClrMapping/>
  </p:clrMapOvr>
  <p:transition spd="slow">
    <p:push/>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1_Title with photo">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0" y="0"/>
            <a:ext cx="12191999" cy="6858000"/>
          </a:xfrm>
          <a:prstGeom prst="rect">
            <a:avLst/>
          </a:prstGeom>
        </p:spPr>
      </p:pic>
      <p:sp>
        <p:nvSpPr>
          <p:cNvPr id="6" name="Rectangle 5"/>
          <p:cNvSpPr/>
          <p:nvPr userDrawn="1"/>
        </p:nvSpPr>
        <p:spPr>
          <a:xfrm>
            <a:off x="0" y="0"/>
            <a:ext cx="4114800" cy="6858000"/>
          </a:xfrm>
          <a:prstGeom prst="rect">
            <a:avLst/>
          </a:pr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sp>
        <p:nvSpPr>
          <p:cNvPr id="9" name="Title 1"/>
          <p:cNvSpPr>
            <a:spLocks noGrp="1"/>
          </p:cNvSpPr>
          <p:nvPr>
            <p:ph type="title" hasCustomPrompt="1"/>
          </p:nvPr>
        </p:nvSpPr>
        <p:spPr bwMode="ltGray">
          <a:xfrm>
            <a:off x="228600" y="275423"/>
            <a:ext cx="3886200" cy="3616381"/>
          </a:xfrm>
          <a:noFill/>
        </p:spPr>
        <p:txBody>
          <a:bodyPr vert="horz" lIns="137160" tIns="91440" rIns="137160" bIns="0" rtlCol="0" anchor="b" anchorCtr="0">
            <a:normAutofit/>
          </a:bodyPr>
          <a:lstStyle>
            <a:lvl1pPr algn="l">
              <a:defRPr lang="en-US" sz="4800" b="1" spc="-100" baseline="0" dirty="0">
                <a:solidFill>
                  <a:schemeClr val="accent4"/>
                </a:solidFill>
                <a:latin typeface="+mn-lt"/>
                <a:cs typeface="Segoe UI Semibold" panose="020B07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28600" y="5663820"/>
            <a:ext cx="3784600" cy="889380"/>
          </a:xfrm>
        </p:spPr>
        <p:txBody>
          <a:bodyPr lIns="137160" tIns="91440" rIns="137160" bIns="137160" anchor="b">
            <a:noAutofit/>
          </a:bodyPr>
          <a:lstStyle>
            <a:lvl1pPr marL="0" indent="0" algn="l">
              <a:spcBef>
                <a:spcPts val="0"/>
              </a:spcBef>
              <a:buNone/>
              <a:defRPr sz="1400">
                <a:solidFill>
                  <a:schemeClr val="bg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pic>
        <p:nvPicPr>
          <p:cNvPr id="12" name="Picture 11"/>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0246659" y="7157486"/>
            <a:ext cx="1737792" cy="639069"/>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46659" y="259381"/>
            <a:ext cx="1740540" cy="640080"/>
          </a:xfrm>
          <a:prstGeom prst="rect">
            <a:avLst/>
          </a:prstGeom>
        </p:spPr>
      </p:pic>
      <p:sp>
        <p:nvSpPr>
          <p:cNvPr id="5" name="Text Placeholder 4"/>
          <p:cNvSpPr>
            <a:spLocks noGrp="1"/>
          </p:cNvSpPr>
          <p:nvPr>
            <p:ph type="body" sz="quarter" idx="11"/>
          </p:nvPr>
        </p:nvSpPr>
        <p:spPr>
          <a:xfrm>
            <a:off x="228600" y="3891805"/>
            <a:ext cx="3886200" cy="1658120"/>
          </a:xfrm>
        </p:spPr>
        <p:txBody>
          <a:bodyPr lIns="137160" tIns="0" rIns="137160" bIns="137160">
            <a:noAutofit/>
          </a:bodyPr>
          <a:lstStyle>
            <a:lvl1pPr>
              <a:defRPr sz="2400" spc="-80" baseline="0">
                <a:solidFill>
                  <a:schemeClr val="bg1"/>
                </a:solidFill>
              </a:defRPr>
            </a:lvl1pPr>
          </a:lstStyle>
          <a:p>
            <a:pPr lvl="0"/>
            <a:r>
              <a:rPr lang="en-US"/>
              <a:t>Edit Master text styles</a:t>
            </a:r>
          </a:p>
        </p:txBody>
      </p:sp>
    </p:spTree>
    <p:extLst>
      <p:ext uri="{BB962C8B-B14F-4D97-AF65-F5344CB8AC3E}">
        <p14:creationId xmlns:p14="http://schemas.microsoft.com/office/powerpoint/2010/main" val="321041396"/>
      </p:ext>
    </p:extLst>
  </p:cSld>
  <p:clrMapOvr>
    <a:masterClrMapping/>
  </p:clrMapOvr>
  <p:transition>
    <p:fade/>
  </p:transition>
  <p:extLst mod="1">
    <p:ext uri="{DCECCB84-F9BA-43D5-87BE-67443E8EF086}">
      <p15:sldGuideLst xmlns:p15="http://schemas.microsoft.com/office/powerpoint/2012/main">
        <p15:guide id="1" pos="4127">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Walkin No til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78" t="14165" r="9710" b="9710"/>
          <a:stretch/>
        </p:blipFill>
        <p:spPr>
          <a:xfrm>
            <a:off x="0" y="0"/>
            <a:ext cx="12192000" cy="6858000"/>
          </a:xfrm>
          <a:prstGeom prst="rect">
            <a:avLst/>
          </a:prstGeom>
        </p:spPr>
      </p:pic>
      <p:sp>
        <p:nvSpPr>
          <p:cNvPr id="4" name="Rectangle 3"/>
          <p:cNvSpPr/>
          <p:nvPr userDrawn="1"/>
        </p:nvSpPr>
        <p:spPr bwMode="auto">
          <a:xfrm>
            <a:off x="269239" y="1187621"/>
            <a:ext cx="6274974" cy="2689656"/>
          </a:xfrm>
          <a:prstGeom prst="rect">
            <a:avLst/>
          </a:prstGeom>
          <a:solidFill>
            <a:schemeClr val="bg2">
              <a:alpha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t="10283" b="5353"/>
          <a:stretch/>
        </p:blipFill>
        <p:spPr>
          <a:xfrm>
            <a:off x="0" y="0"/>
            <a:ext cx="12192000" cy="6858000"/>
          </a:xfrm>
          <a:prstGeom prst="rect">
            <a:avLst/>
          </a:prstGeom>
        </p:spPr>
      </p:pic>
      <p:sp>
        <p:nvSpPr>
          <p:cNvPr id="9" name="Title 1"/>
          <p:cNvSpPr>
            <a:spLocks noGrp="1"/>
          </p:cNvSpPr>
          <p:nvPr>
            <p:ph type="title" hasCustomPrompt="1"/>
          </p:nvPr>
        </p:nvSpPr>
        <p:spPr bwMode="auto">
          <a:xfrm>
            <a:off x="269239" y="1208198"/>
            <a:ext cx="8368705" cy="1167217"/>
          </a:xfrm>
          <a:noFill/>
        </p:spPr>
        <p:txBody>
          <a:bodyPr lIns="146304" tIns="91440" rIns="146304" bIns="91440" anchor="t" anchorCtr="0"/>
          <a:lstStyle>
            <a:lvl1pPr>
              <a:defRPr sz="5294" spc="-98" baseline="0">
                <a:gradFill>
                  <a:gsLst>
                    <a:gs pos="84066">
                      <a:schemeClr val="tx1"/>
                    </a:gs>
                    <a:gs pos="0">
                      <a:schemeClr val="tx1"/>
                    </a:gs>
                  </a:gsLst>
                  <a:lin ang="5400000" scaled="0"/>
                </a:gradFill>
              </a:defRPr>
            </a:lvl1pPr>
          </a:lstStyle>
          <a:p>
            <a:r>
              <a:rPr lang="en-US"/>
              <a:t>Event name here</a:t>
            </a:r>
          </a:p>
        </p:txBody>
      </p:sp>
      <p:sp>
        <p:nvSpPr>
          <p:cNvPr id="3" name="Text Placeholder 2"/>
          <p:cNvSpPr>
            <a:spLocks noGrp="1"/>
          </p:cNvSpPr>
          <p:nvPr>
            <p:ph type="body" sz="quarter" idx="14" hasCustomPrompt="1"/>
          </p:nvPr>
        </p:nvSpPr>
        <p:spPr bwMode="auto">
          <a:xfrm>
            <a:off x="269239" y="2110562"/>
            <a:ext cx="8368707" cy="2236058"/>
          </a:xfrm>
        </p:spPr>
        <p:txBody>
          <a:bodyPr tIns="109728" bIns="109728">
            <a:noAutofit/>
          </a:bodyPr>
          <a:lstStyle>
            <a:lvl1pPr marL="0" indent="0">
              <a:spcBef>
                <a:spcPts val="0"/>
              </a:spcBef>
              <a:buNone/>
              <a:defRPr sz="2353" baseline="0">
                <a:gradFill>
                  <a:gsLst>
                    <a:gs pos="84066">
                      <a:schemeClr val="tx1"/>
                    </a:gs>
                    <a:gs pos="0">
                      <a:schemeClr val="tx1"/>
                    </a:gs>
                  </a:gsLst>
                  <a:lin ang="5400000" scaled="0"/>
                </a:gradFill>
                <a:latin typeface="+mn-lt"/>
              </a:defRPr>
            </a:lvl1pPr>
          </a:lstStyle>
          <a:p>
            <a:pPr lvl="0"/>
            <a:r>
              <a:rPr lang="en-US"/>
              <a:t>Speaker name</a:t>
            </a:r>
          </a:p>
        </p:txBody>
      </p:sp>
      <p:pic>
        <p:nvPicPr>
          <p:cNvPr id="10" name="Picture 9"/>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bwMode="invGray">
          <a:xfrm>
            <a:off x="448585" y="6133828"/>
            <a:ext cx="1254995" cy="269134"/>
          </a:xfrm>
          <a:prstGeom prst="rect">
            <a:avLst/>
          </a:prstGeom>
        </p:spPr>
      </p:pic>
    </p:spTree>
    <p:extLst>
      <p:ext uri="{BB962C8B-B14F-4D97-AF65-F5344CB8AC3E}">
        <p14:creationId xmlns:p14="http://schemas.microsoft.com/office/powerpoint/2010/main" val="3923208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2_Title with photo">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val="0"/>
              </a:ext>
            </a:extLst>
          </a:blip>
          <a:srcRect t="8089" b="8408"/>
          <a:stretch/>
        </p:blipFill>
        <p:spPr>
          <a:xfrm>
            <a:off x="0" y="0"/>
            <a:ext cx="12192000" cy="6858000"/>
          </a:xfrm>
          <a:prstGeom prst="rect">
            <a:avLst/>
          </a:prstGeom>
        </p:spPr>
      </p:pic>
      <p:sp>
        <p:nvSpPr>
          <p:cNvPr id="6" name="Rectangle 5"/>
          <p:cNvSpPr/>
          <p:nvPr userDrawn="1"/>
        </p:nvSpPr>
        <p:spPr>
          <a:xfrm>
            <a:off x="-1" y="0"/>
            <a:ext cx="4126230"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sp>
        <p:nvSpPr>
          <p:cNvPr id="9" name="Title 1"/>
          <p:cNvSpPr>
            <a:spLocks noGrp="1"/>
          </p:cNvSpPr>
          <p:nvPr>
            <p:ph type="title" hasCustomPrompt="1"/>
          </p:nvPr>
        </p:nvSpPr>
        <p:spPr bwMode="ltGray">
          <a:xfrm>
            <a:off x="228600" y="275423"/>
            <a:ext cx="3886200" cy="3616381"/>
          </a:xfrm>
          <a:noFill/>
        </p:spPr>
        <p:txBody>
          <a:bodyPr vert="horz" lIns="137160" tIns="91440" rIns="137160" bIns="0" rtlCol="0" anchor="b" anchorCtr="0">
            <a:normAutofit/>
          </a:bodyPr>
          <a:lstStyle>
            <a:lvl1pPr algn="l">
              <a:defRPr lang="en-US" sz="4400" b="1" spc="-100" baseline="0" dirty="0">
                <a:solidFill>
                  <a:schemeClr val="tx2"/>
                </a:solidFill>
                <a:latin typeface="+mn-lt"/>
                <a:cs typeface="Segoe UI Semibold" panose="020B07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28600" y="5663820"/>
            <a:ext cx="3784600" cy="889380"/>
          </a:xfrm>
        </p:spPr>
        <p:txBody>
          <a:bodyPr lIns="137160" tIns="91440" rIns="137160" bIns="137160" anchor="b">
            <a:noAutofit/>
          </a:bodyPr>
          <a:lstStyle>
            <a:lvl1pPr marL="0" indent="0" algn="l">
              <a:spcBef>
                <a:spcPts val="0"/>
              </a:spcBef>
              <a:buNone/>
              <a:defRPr sz="1400">
                <a:solidFill>
                  <a:schemeClr val="tx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pic>
        <p:nvPicPr>
          <p:cNvPr id="12" name="Picture 11"/>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0246659" y="7717367"/>
            <a:ext cx="1737792" cy="639069"/>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46659" y="266700"/>
            <a:ext cx="1740540" cy="640080"/>
          </a:xfrm>
          <a:prstGeom prst="rect">
            <a:avLst/>
          </a:prstGeom>
        </p:spPr>
      </p:pic>
      <p:sp>
        <p:nvSpPr>
          <p:cNvPr id="5" name="Text Placeholder 4"/>
          <p:cNvSpPr>
            <a:spLocks noGrp="1"/>
          </p:cNvSpPr>
          <p:nvPr>
            <p:ph type="body" sz="quarter" idx="11"/>
          </p:nvPr>
        </p:nvSpPr>
        <p:spPr>
          <a:xfrm>
            <a:off x="228600" y="3891805"/>
            <a:ext cx="3886200" cy="1658120"/>
          </a:xfrm>
        </p:spPr>
        <p:txBody>
          <a:bodyPr lIns="137160" tIns="0" rIns="137160" bIns="137160">
            <a:noAutofit/>
          </a:bodyPr>
          <a:lstStyle>
            <a:lvl1pPr>
              <a:defRPr sz="2400" spc="-80" baseline="0">
                <a:solidFill>
                  <a:schemeClr val="tx1"/>
                </a:solidFill>
              </a:defRPr>
            </a:lvl1pPr>
          </a:lstStyle>
          <a:p>
            <a:pPr lvl="0"/>
            <a:r>
              <a:rPr lang="en-US"/>
              <a:t>Edit Master text styles</a:t>
            </a:r>
          </a:p>
        </p:txBody>
      </p:sp>
    </p:spTree>
    <p:extLst>
      <p:ext uri="{BB962C8B-B14F-4D97-AF65-F5344CB8AC3E}">
        <p14:creationId xmlns:p14="http://schemas.microsoft.com/office/powerpoint/2010/main" val="3930272051"/>
      </p:ext>
    </p:extLst>
  </p:cSld>
  <p:clrMapOvr>
    <a:masterClrMapping/>
  </p:clrMapOvr>
  <p:transition>
    <p:fade/>
  </p:transition>
  <p:extLst mod="1">
    <p:ext uri="{DCECCB84-F9BA-43D5-87BE-67443E8EF086}">
      <p15:sldGuideLst xmlns:p15="http://schemas.microsoft.com/office/powerpoint/2012/main">
        <p15:guide id="1" pos="2975">
          <p15:clr>
            <a:srgbClr val="5ACBF0"/>
          </p15:clr>
        </p15:guide>
        <p15:guide id="2" pos="3551">
          <p15:clr>
            <a:srgbClr val="5ACBF0"/>
          </p15:clr>
        </p15:guide>
        <p15:guide id="3" pos="4127">
          <p15:clr>
            <a:srgbClr val="5ACBF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2_Title with illustratio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6" name="Rectangle 5"/>
          <p:cNvSpPr/>
          <p:nvPr userDrawn="1"/>
        </p:nvSpPr>
        <p:spPr>
          <a:xfrm>
            <a:off x="0" y="0"/>
            <a:ext cx="4114800"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sp>
        <p:nvSpPr>
          <p:cNvPr id="9" name="Title 1"/>
          <p:cNvSpPr>
            <a:spLocks noGrp="1"/>
          </p:cNvSpPr>
          <p:nvPr>
            <p:ph type="title" hasCustomPrompt="1"/>
          </p:nvPr>
        </p:nvSpPr>
        <p:spPr bwMode="ltGray">
          <a:xfrm>
            <a:off x="228600" y="275423"/>
            <a:ext cx="3886200" cy="3616380"/>
          </a:xfrm>
          <a:noFill/>
        </p:spPr>
        <p:txBody>
          <a:bodyPr vert="horz" lIns="137160" tIns="91440" rIns="137160" bIns="0" rtlCol="0" anchor="b" anchorCtr="0">
            <a:normAutofit/>
          </a:bodyPr>
          <a:lstStyle>
            <a:lvl1pPr algn="l">
              <a:defRPr lang="en-US" sz="4400" b="1" spc="-100" baseline="0" dirty="0">
                <a:solidFill>
                  <a:schemeClr val="tx2"/>
                </a:solidFill>
                <a:latin typeface="+mn-lt"/>
                <a:cs typeface="Segoe UI Semibold" panose="020B07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28600" y="5663820"/>
            <a:ext cx="3784600" cy="889380"/>
          </a:xfrm>
        </p:spPr>
        <p:txBody>
          <a:bodyPr lIns="137160" tIns="91440" rIns="137160" bIns="137160" anchor="b">
            <a:noAutofit/>
          </a:bodyPr>
          <a:lstStyle>
            <a:lvl1pPr marL="0" indent="0" algn="l">
              <a:spcBef>
                <a:spcPts val="0"/>
              </a:spcBef>
              <a:buNone/>
              <a:defRPr sz="1400">
                <a:solidFill>
                  <a:schemeClr val="tx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pic>
        <p:nvPicPr>
          <p:cNvPr id="12" name="Picture 11"/>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0246659" y="5990747"/>
            <a:ext cx="1737792" cy="639069"/>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46659" y="7187658"/>
            <a:ext cx="1740540" cy="640080"/>
          </a:xfrm>
          <a:prstGeom prst="rect">
            <a:avLst/>
          </a:prstGeom>
        </p:spPr>
      </p:pic>
      <p:sp>
        <p:nvSpPr>
          <p:cNvPr id="5" name="Text Placeholder 4"/>
          <p:cNvSpPr>
            <a:spLocks noGrp="1"/>
          </p:cNvSpPr>
          <p:nvPr>
            <p:ph type="body" sz="quarter" idx="11"/>
          </p:nvPr>
        </p:nvSpPr>
        <p:spPr>
          <a:xfrm>
            <a:off x="228600" y="3886201"/>
            <a:ext cx="3886200" cy="1663724"/>
          </a:xfrm>
        </p:spPr>
        <p:txBody>
          <a:bodyPr lIns="137160" tIns="0" rIns="137160" bIns="137160">
            <a:noAutofit/>
          </a:bodyPr>
          <a:lstStyle>
            <a:lvl1pPr>
              <a:defRPr sz="2400" spc="-80" baseline="0">
                <a:solidFill>
                  <a:schemeClr val="tx1"/>
                </a:solidFill>
              </a:defRPr>
            </a:lvl1pPr>
          </a:lstStyle>
          <a:p>
            <a:pPr lvl="0"/>
            <a:r>
              <a:rPr lang="en-US"/>
              <a:t>Edit Master text styles</a:t>
            </a:r>
          </a:p>
        </p:txBody>
      </p:sp>
    </p:spTree>
    <p:extLst>
      <p:ext uri="{BB962C8B-B14F-4D97-AF65-F5344CB8AC3E}">
        <p14:creationId xmlns:p14="http://schemas.microsoft.com/office/powerpoint/2010/main" val="1340530515"/>
      </p:ext>
    </p:extLst>
  </p:cSld>
  <p:clrMapOvr>
    <a:masterClrMapping/>
  </p:clrMapOvr>
  <p:transition>
    <p:fade/>
  </p:transition>
  <p:extLst mod="1">
    <p:ext uri="{DCECCB84-F9BA-43D5-87BE-67443E8EF086}">
      <p15:sldGuideLst xmlns:p15="http://schemas.microsoft.com/office/powerpoint/2012/main">
        <p15:guide id="1" pos="2975">
          <p15:clr>
            <a:srgbClr val="5ACBF0"/>
          </p15:clr>
        </p15:guide>
        <p15:guide id="2" pos="3551">
          <p15:clr>
            <a:srgbClr val="5ACBF0"/>
          </p15:clr>
        </p15:guide>
        <p15:guide id="3" pos="4127">
          <p15:clr>
            <a:srgbClr val="5ACBF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3_Title with photo">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15604"/>
          <a:stretch/>
        </p:blipFill>
        <p:spPr>
          <a:xfrm>
            <a:off x="0" y="1714"/>
            <a:ext cx="12188952" cy="6856286"/>
          </a:xfrm>
          <a:prstGeom prst="rect">
            <a:avLst/>
          </a:prstGeom>
        </p:spPr>
      </p:pic>
      <p:sp>
        <p:nvSpPr>
          <p:cNvPr id="6" name="Rectangle 5"/>
          <p:cNvSpPr/>
          <p:nvPr userDrawn="1"/>
        </p:nvSpPr>
        <p:spPr>
          <a:xfrm>
            <a:off x="1" y="0"/>
            <a:ext cx="4790114" cy="6858000"/>
          </a:xfrm>
          <a:prstGeom prst="rect">
            <a:avLst/>
          </a:prstGeom>
          <a:solidFill>
            <a:srgbClr val="00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sp>
        <p:nvSpPr>
          <p:cNvPr id="9" name="Title 1"/>
          <p:cNvSpPr>
            <a:spLocks noGrp="1"/>
          </p:cNvSpPr>
          <p:nvPr>
            <p:ph type="title" hasCustomPrompt="1"/>
          </p:nvPr>
        </p:nvSpPr>
        <p:spPr bwMode="ltGray">
          <a:xfrm>
            <a:off x="228600" y="1181101"/>
            <a:ext cx="4360178" cy="2705100"/>
          </a:xfrm>
          <a:noFill/>
        </p:spPr>
        <p:txBody>
          <a:bodyPr vert="horz" lIns="137160" tIns="91440" rIns="137160" bIns="0" rtlCol="0" anchor="b" anchorCtr="0">
            <a:noAutofit/>
          </a:bodyPr>
          <a:lstStyle>
            <a:lvl1pPr algn="l">
              <a:defRPr lang="en-US" sz="5400" b="1" spc="-100" baseline="0" dirty="0">
                <a:solidFill>
                  <a:schemeClr val="accent4"/>
                </a:solidFill>
                <a:latin typeface="+mn-lt"/>
                <a:cs typeface="Segoe UI Semibold" panose="020B07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28600" y="5663820"/>
            <a:ext cx="3784600" cy="889380"/>
          </a:xfrm>
        </p:spPr>
        <p:txBody>
          <a:bodyPr lIns="137160" tIns="91440" rIns="137160" bIns="137160" anchor="b">
            <a:noAutofit/>
          </a:bodyPr>
          <a:lstStyle>
            <a:lvl1pPr marL="0" indent="0" algn="l">
              <a:spcBef>
                <a:spcPts val="0"/>
              </a:spcBef>
              <a:buNone/>
              <a:defRPr sz="1400">
                <a:solidFill>
                  <a:schemeClr val="bg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sp>
        <p:nvSpPr>
          <p:cNvPr id="5" name="Text Placeholder 4"/>
          <p:cNvSpPr>
            <a:spLocks noGrp="1"/>
          </p:cNvSpPr>
          <p:nvPr>
            <p:ph type="body" sz="quarter" idx="11"/>
          </p:nvPr>
        </p:nvSpPr>
        <p:spPr>
          <a:xfrm>
            <a:off x="228600" y="3910500"/>
            <a:ext cx="4372395" cy="1766399"/>
          </a:xfrm>
        </p:spPr>
        <p:txBody>
          <a:bodyPr lIns="137160" tIns="0" rIns="137160" bIns="137160">
            <a:noAutofit/>
          </a:bodyPr>
          <a:lstStyle>
            <a:lvl1pPr>
              <a:defRPr sz="2400" spc="-80" baseline="0">
                <a:solidFill>
                  <a:schemeClr val="bg1"/>
                </a:solidFill>
              </a:defRPr>
            </a:lvl1pPr>
          </a:lstStyle>
          <a:p>
            <a:pPr lvl="0"/>
            <a:r>
              <a:rPr lang="en-US"/>
              <a:t>Edit Master text styles</a:t>
            </a:r>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246659" y="7186054"/>
            <a:ext cx="1737792" cy="639069"/>
          </a:xfrm>
          <a:prstGeom prst="rect">
            <a:avLst/>
          </a:prstGeom>
        </p:spPr>
      </p:pic>
      <p:pic>
        <p:nvPicPr>
          <p:cNvPr id="11" name="Picture 10"/>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246659" y="5954472"/>
            <a:ext cx="1737792" cy="639069"/>
          </a:xfrm>
          <a:prstGeom prst="rect">
            <a:avLst/>
          </a:prstGeom>
        </p:spPr>
      </p:pic>
    </p:spTree>
    <p:extLst>
      <p:ext uri="{BB962C8B-B14F-4D97-AF65-F5344CB8AC3E}">
        <p14:creationId xmlns:p14="http://schemas.microsoft.com/office/powerpoint/2010/main" val="662822345"/>
      </p:ext>
    </p:extLst>
  </p:cSld>
  <p:clrMapOvr>
    <a:masterClrMapping/>
  </p:clrMapOvr>
  <p:transition>
    <p:fade/>
  </p:transition>
  <p:extLst mod="1">
    <p:ext uri="{DCECCB84-F9BA-43D5-87BE-67443E8EF086}">
      <p15:sldGuideLst xmlns:p15="http://schemas.microsoft.com/office/powerpoint/2012/main">
        <p15:guide id="1" pos="2975">
          <p15:clr>
            <a:srgbClr val="5ACBF0"/>
          </p15:clr>
        </p15:guide>
        <p15:guide id="2" pos="3551">
          <p15:clr>
            <a:srgbClr val="5ACBF0"/>
          </p15:clr>
        </p15:guide>
        <p15:guide id="3" pos="4127">
          <p15:clr>
            <a:srgbClr val="5ACBF0"/>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4_Title with photo">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 y="1"/>
            <a:ext cx="12199620" cy="6857999"/>
          </a:xfrm>
          <a:prstGeom prst="rect">
            <a:avLst/>
          </a:prstGeom>
        </p:spPr>
      </p:pic>
      <p:sp>
        <p:nvSpPr>
          <p:cNvPr id="6" name="Rectangle 5"/>
          <p:cNvSpPr/>
          <p:nvPr userDrawn="1"/>
        </p:nvSpPr>
        <p:spPr>
          <a:xfrm>
            <a:off x="-7620" y="0"/>
            <a:ext cx="6102033" cy="6858000"/>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sp>
        <p:nvSpPr>
          <p:cNvPr id="9" name="Title 1"/>
          <p:cNvSpPr>
            <a:spLocks noGrp="1"/>
          </p:cNvSpPr>
          <p:nvPr>
            <p:ph type="title" hasCustomPrompt="1"/>
          </p:nvPr>
        </p:nvSpPr>
        <p:spPr bwMode="ltGray">
          <a:xfrm>
            <a:off x="228600" y="1181101"/>
            <a:ext cx="5665258" cy="2705100"/>
          </a:xfrm>
          <a:noFill/>
        </p:spPr>
        <p:txBody>
          <a:bodyPr vert="horz" lIns="137160" tIns="137160" rIns="137160" bIns="0" rtlCol="0" anchor="b" anchorCtr="0">
            <a:noAutofit/>
          </a:bodyPr>
          <a:lstStyle>
            <a:lvl1pPr algn="l">
              <a:defRPr lang="en-US" sz="5400" b="1" spc="-100" baseline="0" dirty="0">
                <a:solidFill>
                  <a:schemeClr val="tx2"/>
                </a:solidFill>
                <a:latin typeface="+mn-lt"/>
                <a:cs typeface="Segoe UI Semibold" panose="020B07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28600" y="5663820"/>
            <a:ext cx="3784600" cy="889380"/>
          </a:xfrm>
        </p:spPr>
        <p:txBody>
          <a:bodyPr lIns="137160" tIns="137160" rIns="137160" bIns="137160" anchor="b">
            <a:noAutofit/>
          </a:bodyPr>
          <a:lstStyle>
            <a:lvl1pPr marL="0" indent="0" algn="l">
              <a:spcBef>
                <a:spcPts val="0"/>
              </a:spcBef>
              <a:buNone/>
              <a:defRPr sz="1400">
                <a:solidFill>
                  <a:schemeClr val="tx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sp>
        <p:nvSpPr>
          <p:cNvPr id="5" name="Text Placeholder 4"/>
          <p:cNvSpPr>
            <a:spLocks noGrp="1"/>
          </p:cNvSpPr>
          <p:nvPr>
            <p:ph type="body" sz="quarter" idx="11"/>
          </p:nvPr>
        </p:nvSpPr>
        <p:spPr>
          <a:xfrm>
            <a:off x="228600" y="3886201"/>
            <a:ext cx="5681132" cy="1663724"/>
          </a:xfrm>
        </p:spPr>
        <p:txBody>
          <a:bodyPr lIns="137160" tIns="0" rIns="137160" bIns="137160">
            <a:noAutofit/>
          </a:bodyPr>
          <a:lstStyle>
            <a:lvl1pPr>
              <a:defRPr sz="2400" spc="-80" baseline="0">
                <a:solidFill>
                  <a:schemeClr val="tx1"/>
                </a:solidFill>
              </a:defRPr>
            </a:lvl1pPr>
          </a:lstStyle>
          <a:p>
            <a:pPr lvl="0"/>
            <a:r>
              <a:rPr lang="en-US"/>
              <a:t>Edit Master text styles</a:t>
            </a:r>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246659" y="5954472"/>
            <a:ext cx="1737792" cy="639069"/>
          </a:xfrm>
          <a:prstGeom prst="rect">
            <a:avLst/>
          </a:prstGeom>
        </p:spPr>
      </p:pic>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246659" y="7187658"/>
            <a:ext cx="1740540" cy="640080"/>
          </a:xfrm>
          <a:prstGeom prst="rect">
            <a:avLst/>
          </a:prstGeom>
        </p:spPr>
      </p:pic>
    </p:spTree>
    <p:extLst>
      <p:ext uri="{BB962C8B-B14F-4D97-AF65-F5344CB8AC3E}">
        <p14:creationId xmlns:p14="http://schemas.microsoft.com/office/powerpoint/2010/main" val="3808277914"/>
      </p:ext>
    </p:extLst>
  </p:cSld>
  <p:clrMapOvr>
    <a:masterClrMapping/>
  </p:clrMapOvr>
  <p:transition>
    <p:fade/>
  </p:transition>
  <p:extLst mod="1">
    <p:ext uri="{DCECCB84-F9BA-43D5-87BE-67443E8EF086}">
      <p15:sldGuideLst xmlns:p15="http://schemas.microsoft.com/office/powerpoint/2012/main">
        <p15:guide id="1" pos="2975">
          <p15:clr>
            <a:srgbClr val="5ACBF0"/>
          </p15:clr>
        </p15:guide>
        <p15:guide id="2" pos="3551">
          <p15:clr>
            <a:srgbClr val="5ACBF0"/>
          </p15:clr>
        </p15:guide>
        <p15:guide id="3" pos="4127">
          <p15:clr>
            <a:srgbClr val="5ACBF0"/>
          </p15:clr>
        </p15:guide>
      </p15:sldGuideLst>
    </p:ext>
  </p:extLs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4_Title with illustration">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6" name="Rectangle 5"/>
          <p:cNvSpPr/>
          <p:nvPr userDrawn="1"/>
        </p:nvSpPr>
        <p:spPr>
          <a:xfrm>
            <a:off x="0" y="0"/>
            <a:ext cx="609441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sp>
        <p:nvSpPr>
          <p:cNvPr id="9" name="Title 1"/>
          <p:cNvSpPr>
            <a:spLocks noGrp="1"/>
          </p:cNvSpPr>
          <p:nvPr>
            <p:ph type="title" hasCustomPrompt="1"/>
          </p:nvPr>
        </p:nvSpPr>
        <p:spPr bwMode="ltGray">
          <a:xfrm>
            <a:off x="228600" y="1181101"/>
            <a:ext cx="5665258" cy="2705100"/>
          </a:xfrm>
          <a:noFill/>
        </p:spPr>
        <p:txBody>
          <a:bodyPr vert="horz" lIns="137160" tIns="137160" rIns="137160" bIns="0" rtlCol="0" anchor="b" anchorCtr="0">
            <a:noAutofit/>
          </a:bodyPr>
          <a:lstStyle>
            <a:lvl1pPr algn="l">
              <a:defRPr lang="en-US" sz="5400" b="1" spc="-100" baseline="0" dirty="0">
                <a:solidFill>
                  <a:schemeClr val="tx2"/>
                </a:solidFill>
                <a:latin typeface="+mn-lt"/>
                <a:cs typeface="Segoe UI Semibold" panose="020B07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28600" y="5663820"/>
            <a:ext cx="3784600" cy="889380"/>
          </a:xfrm>
        </p:spPr>
        <p:txBody>
          <a:bodyPr lIns="137160" tIns="137160" rIns="137160" bIns="137160" anchor="b">
            <a:noAutofit/>
          </a:bodyPr>
          <a:lstStyle>
            <a:lvl1pPr marL="0" indent="0" algn="l">
              <a:spcBef>
                <a:spcPts val="0"/>
              </a:spcBef>
              <a:buNone/>
              <a:defRPr sz="1400">
                <a:solidFill>
                  <a:schemeClr val="tx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sp>
        <p:nvSpPr>
          <p:cNvPr id="5" name="Text Placeholder 4"/>
          <p:cNvSpPr>
            <a:spLocks noGrp="1"/>
          </p:cNvSpPr>
          <p:nvPr>
            <p:ph type="body" sz="quarter" idx="11"/>
          </p:nvPr>
        </p:nvSpPr>
        <p:spPr>
          <a:xfrm>
            <a:off x="228600" y="3886201"/>
            <a:ext cx="5681132" cy="1663724"/>
          </a:xfrm>
        </p:spPr>
        <p:txBody>
          <a:bodyPr lIns="137160" tIns="0" rIns="137160" bIns="137160">
            <a:noAutofit/>
          </a:bodyPr>
          <a:lstStyle>
            <a:lvl1pPr>
              <a:defRPr sz="2400" spc="-80" baseline="0">
                <a:solidFill>
                  <a:schemeClr val="tx1"/>
                </a:solidFill>
              </a:defRPr>
            </a:lvl1pPr>
          </a:lstStyle>
          <a:p>
            <a:pPr lvl="0"/>
            <a:r>
              <a:rPr lang="en-US"/>
              <a:t>Edit Master text styles</a:t>
            </a:r>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6659" y="7187658"/>
            <a:ext cx="1740540" cy="640080"/>
          </a:xfrm>
          <a:prstGeom prst="rect">
            <a:avLst/>
          </a:prstGeom>
        </p:spPr>
      </p:pic>
      <p:pic>
        <p:nvPicPr>
          <p:cNvPr id="11" name="Picture 10"/>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10246659" y="5990747"/>
            <a:ext cx="1737792" cy="639069"/>
          </a:xfrm>
          <a:prstGeom prst="rect">
            <a:avLst/>
          </a:prstGeom>
        </p:spPr>
      </p:pic>
    </p:spTree>
    <p:extLst>
      <p:ext uri="{BB962C8B-B14F-4D97-AF65-F5344CB8AC3E}">
        <p14:creationId xmlns:p14="http://schemas.microsoft.com/office/powerpoint/2010/main" val="4179570315"/>
      </p:ext>
    </p:extLst>
  </p:cSld>
  <p:clrMapOvr>
    <a:masterClrMapping/>
  </p:clrMapOvr>
  <p:transition>
    <p:fade/>
  </p:transition>
  <p:extLst mod="1">
    <p:ext uri="{DCECCB84-F9BA-43D5-87BE-67443E8EF086}">
      <p15:sldGuideLst xmlns:p15="http://schemas.microsoft.com/office/powerpoint/2012/main">
        <p15:guide id="1" pos="2975">
          <p15:clr>
            <a:srgbClr val="5ACBF0"/>
          </p15:clr>
        </p15:guide>
        <p15:guide id="2" pos="3551">
          <p15:clr>
            <a:srgbClr val="5ACBF0"/>
          </p15:clr>
        </p15:guide>
        <p15:guide id="3" pos="4127">
          <p15:clr>
            <a:srgbClr val="5ACBF0"/>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5_Title with photo">
    <p:spTree>
      <p:nvGrpSpPr>
        <p:cNvPr id="1" name=""/>
        <p:cNvGrpSpPr/>
        <p:nvPr/>
      </p:nvGrpSpPr>
      <p:grpSpPr>
        <a:xfrm>
          <a:off x="0" y="0"/>
          <a:ext cx="0" cy="0"/>
          <a:chOff x="0" y="0"/>
          <a:chExt cx="0" cy="0"/>
        </a:xfrm>
      </p:grpSpPr>
      <p:pic>
        <p:nvPicPr>
          <p:cNvPr id="7" name="Picture 6"/>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
        <p:nvSpPr>
          <p:cNvPr id="2" name="Rectangle 1"/>
          <p:cNvSpPr/>
          <p:nvPr userDrawn="1"/>
        </p:nvSpPr>
        <p:spPr>
          <a:xfrm>
            <a:off x="0" y="4206240"/>
            <a:ext cx="12192000" cy="2651759"/>
          </a:xfrm>
          <a:prstGeom prst="rect">
            <a:avLst/>
          </a:prstGeom>
          <a:solidFill>
            <a:srgbClr val="0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sp>
        <p:nvSpPr>
          <p:cNvPr id="9" name="Title 1"/>
          <p:cNvSpPr>
            <a:spLocks noGrp="1"/>
          </p:cNvSpPr>
          <p:nvPr>
            <p:ph type="title" hasCustomPrompt="1"/>
          </p:nvPr>
        </p:nvSpPr>
        <p:spPr bwMode="ltGray">
          <a:xfrm>
            <a:off x="228600" y="4206238"/>
            <a:ext cx="11696700" cy="935917"/>
          </a:xfrm>
          <a:noFill/>
        </p:spPr>
        <p:txBody>
          <a:bodyPr vert="horz" lIns="137160" tIns="137160" rIns="137160" bIns="0" rtlCol="0" anchor="b" anchorCtr="0">
            <a:noAutofit/>
          </a:bodyPr>
          <a:lstStyle>
            <a:lvl1pPr algn="ctr">
              <a:defRPr lang="en-US" sz="4800" b="1" spc="-100" baseline="0" dirty="0">
                <a:solidFill>
                  <a:schemeClr val="accent4"/>
                </a:solidFill>
                <a:latin typeface="+mn-lt"/>
                <a:cs typeface="Segoe UI" panose="020B05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933700" y="5676901"/>
            <a:ext cx="6286499" cy="723900"/>
          </a:xfrm>
        </p:spPr>
        <p:txBody>
          <a:bodyPr lIns="137160" tIns="137160" rIns="137160" bIns="137160" anchor="b">
            <a:noAutofit/>
          </a:bodyPr>
          <a:lstStyle>
            <a:lvl1pPr marL="0" indent="0" algn="ctr">
              <a:spcBef>
                <a:spcPts val="0"/>
              </a:spcBef>
              <a:buNone/>
              <a:defRPr sz="1600">
                <a:solidFill>
                  <a:schemeClr val="bg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cxnSp>
        <p:nvCxnSpPr>
          <p:cNvPr id="6" name="Straight Connector 5"/>
          <p:cNvCxnSpPr/>
          <p:nvPr userDrawn="1"/>
        </p:nvCxnSpPr>
        <p:spPr>
          <a:xfrm>
            <a:off x="3848100" y="5676900"/>
            <a:ext cx="4495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246659" y="5997504"/>
            <a:ext cx="1737792" cy="639069"/>
          </a:xfrm>
          <a:prstGeom prst="rect">
            <a:avLst/>
          </a:prstGeom>
        </p:spPr>
      </p:pic>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246659" y="7187658"/>
            <a:ext cx="1740540" cy="640080"/>
          </a:xfrm>
          <a:prstGeom prst="rect">
            <a:avLst/>
          </a:prstGeom>
        </p:spPr>
      </p:pic>
      <p:sp>
        <p:nvSpPr>
          <p:cNvPr id="5" name="Text Placeholder 4"/>
          <p:cNvSpPr>
            <a:spLocks noGrp="1"/>
          </p:cNvSpPr>
          <p:nvPr>
            <p:ph type="body" sz="quarter" idx="11"/>
          </p:nvPr>
        </p:nvSpPr>
        <p:spPr>
          <a:xfrm>
            <a:off x="228600" y="5142155"/>
            <a:ext cx="11696700" cy="534745"/>
          </a:xfrm>
        </p:spPr>
        <p:txBody>
          <a:bodyPr tIns="0" anchor="t"/>
          <a:lstStyle>
            <a:lvl1pPr algn="ctr">
              <a:spcBef>
                <a:spcPts val="0"/>
              </a:spcBef>
              <a:buFontTx/>
              <a:buNone/>
              <a:defRPr spc="-80" baseline="0">
                <a:solidFill>
                  <a:schemeClr val="bg1"/>
                </a:solidFill>
              </a:defRPr>
            </a:lvl1pPr>
            <a:lvl2pPr marL="281668" indent="0" algn="ctr">
              <a:buFontTx/>
              <a:buNone/>
              <a:defRPr/>
            </a:lvl2pPr>
            <a:lvl3pPr marL="588461" indent="0" algn="ctr">
              <a:buFontTx/>
              <a:buNone/>
              <a:defRPr/>
            </a:lvl3pPr>
            <a:lvl4pPr marL="870128" indent="0" algn="ctr">
              <a:buFontTx/>
              <a:buNone/>
              <a:defRPr/>
            </a:lvl4pPr>
            <a:lvl5pPr marL="1105512" indent="0" algn="ctr">
              <a:buFontTx/>
              <a:buNone/>
              <a:defRPr/>
            </a:lvl5pPr>
          </a:lstStyle>
          <a:p>
            <a:pPr lvl="0"/>
            <a:r>
              <a:rPr lang="en-US"/>
              <a:t>Edit Master text styles</a:t>
            </a:r>
          </a:p>
        </p:txBody>
      </p:sp>
    </p:spTree>
    <p:extLst>
      <p:ext uri="{BB962C8B-B14F-4D97-AF65-F5344CB8AC3E}">
        <p14:creationId xmlns:p14="http://schemas.microsoft.com/office/powerpoint/2010/main" val="3808898253"/>
      </p:ext>
    </p:extLst>
  </p:cSld>
  <p:clrMapOvr>
    <a:masterClrMapping/>
  </p:clrMapOvr>
  <p:transition>
    <p:fade/>
  </p:transition>
  <p:extLst mod="1">
    <p:ext uri="{DCECCB84-F9BA-43D5-87BE-67443E8EF086}">
      <p15:sldGuideLst xmlns:p15="http://schemas.microsoft.com/office/powerpoint/2012/main">
        <p15:guide id="1" pos="2975">
          <p15:clr>
            <a:srgbClr val="5ACBF0"/>
          </p15:clr>
        </p15:guide>
        <p15:guide id="2" pos="3551">
          <p15:clr>
            <a:srgbClr val="5ACBF0"/>
          </p15:clr>
        </p15:guide>
        <p15:guide id="3" pos="4127">
          <p15:clr>
            <a:srgbClr val="5ACBF0"/>
          </p15:clr>
        </p15:guide>
      </p15:sldGuideLst>
    </p:ext>
  </p:extLs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7_Title with photo">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604"/>
          <a:stretch/>
        </p:blipFill>
        <p:spPr>
          <a:xfrm>
            <a:off x="0" y="1714"/>
            <a:ext cx="12188952" cy="6856286"/>
          </a:xfrm>
          <a:prstGeom prst="rect">
            <a:avLst/>
          </a:prstGeom>
        </p:spPr>
      </p:pic>
      <p:sp>
        <p:nvSpPr>
          <p:cNvPr id="2" name="Rectangle 1"/>
          <p:cNvSpPr/>
          <p:nvPr userDrawn="1"/>
        </p:nvSpPr>
        <p:spPr>
          <a:xfrm>
            <a:off x="0" y="4206240"/>
            <a:ext cx="12192000" cy="2651759"/>
          </a:xfrm>
          <a:prstGeom prst="rect">
            <a:avLst/>
          </a:prstGeom>
          <a:solidFill>
            <a:srgbClr val="0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sp>
        <p:nvSpPr>
          <p:cNvPr id="9" name="Title 1"/>
          <p:cNvSpPr>
            <a:spLocks noGrp="1"/>
          </p:cNvSpPr>
          <p:nvPr>
            <p:ph type="title" hasCustomPrompt="1"/>
          </p:nvPr>
        </p:nvSpPr>
        <p:spPr bwMode="ltGray">
          <a:xfrm>
            <a:off x="228600" y="4206238"/>
            <a:ext cx="11696700" cy="935917"/>
          </a:xfrm>
          <a:noFill/>
        </p:spPr>
        <p:txBody>
          <a:bodyPr vert="horz" lIns="137160" tIns="137160" rIns="137160" bIns="0" rtlCol="0" anchor="b" anchorCtr="0">
            <a:noAutofit/>
          </a:bodyPr>
          <a:lstStyle>
            <a:lvl1pPr algn="ctr">
              <a:defRPr lang="en-US" sz="4800" b="1" spc="-100" baseline="0" dirty="0">
                <a:solidFill>
                  <a:schemeClr val="accent4"/>
                </a:solidFill>
                <a:latin typeface="+mn-lt"/>
                <a:cs typeface="Segoe UI" panose="020B05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933700" y="5676901"/>
            <a:ext cx="6286499" cy="723900"/>
          </a:xfrm>
        </p:spPr>
        <p:txBody>
          <a:bodyPr lIns="137160" tIns="137160" rIns="137160" bIns="137160" anchor="b">
            <a:noAutofit/>
          </a:bodyPr>
          <a:lstStyle>
            <a:lvl1pPr marL="0" indent="0" algn="ctr">
              <a:spcBef>
                <a:spcPts val="0"/>
              </a:spcBef>
              <a:buNone/>
              <a:defRPr sz="1600">
                <a:solidFill>
                  <a:schemeClr val="bg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cxnSp>
        <p:nvCxnSpPr>
          <p:cNvPr id="6" name="Straight Connector 5"/>
          <p:cNvCxnSpPr/>
          <p:nvPr userDrawn="1"/>
        </p:nvCxnSpPr>
        <p:spPr>
          <a:xfrm>
            <a:off x="3848100" y="5676900"/>
            <a:ext cx="4495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246659" y="5997504"/>
            <a:ext cx="1737792" cy="639069"/>
          </a:xfrm>
          <a:prstGeom prst="rect">
            <a:avLst/>
          </a:prstGeom>
        </p:spPr>
      </p:pic>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246659" y="7187658"/>
            <a:ext cx="1740540" cy="640080"/>
          </a:xfrm>
          <a:prstGeom prst="rect">
            <a:avLst/>
          </a:prstGeom>
        </p:spPr>
      </p:pic>
      <p:sp>
        <p:nvSpPr>
          <p:cNvPr id="5" name="Text Placeholder 4"/>
          <p:cNvSpPr>
            <a:spLocks noGrp="1"/>
          </p:cNvSpPr>
          <p:nvPr>
            <p:ph type="body" sz="quarter" idx="11"/>
          </p:nvPr>
        </p:nvSpPr>
        <p:spPr>
          <a:xfrm>
            <a:off x="228600" y="5142155"/>
            <a:ext cx="11696700" cy="534745"/>
          </a:xfrm>
        </p:spPr>
        <p:txBody>
          <a:bodyPr tIns="0" anchor="t"/>
          <a:lstStyle>
            <a:lvl1pPr algn="ctr">
              <a:spcBef>
                <a:spcPts val="0"/>
              </a:spcBef>
              <a:buFontTx/>
              <a:buNone/>
              <a:defRPr spc="-80" baseline="0">
                <a:solidFill>
                  <a:schemeClr val="bg1"/>
                </a:solidFill>
              </a:defRPr>
            </a:lvl1pPr>
            <a:lvl2pPr marL="281668" indent="0" algn="ctr">
              <a:buFontTx/>
              <a:buNone/>
              <a:defRPr/>
            </a:lvl2pPr>
            <a:lvl3pPr marL="588461" indent="0" algn="ctr">
              <a:buFontTx/>
              <a:buNone/>
              <a:defRPr/>
            </a:lvl3pPr>
            <a:lvl4pPr marL="870128" indent="0" algn="ctr">
              <a:buFontTx/>
              <a:buNone/>
              <a:defRPr/>
            </a:lvl4pPr>
            <a:lvl5pPr marL="1105512" indent="0" algn="ctr">
              <a:buFontTx/>
              <a:buNone/>
              <a:defRPr/>
            </a:lvl5pPr>
          </a:lstStyle>
          <a:p>
            <a:pPr lvl="0"/>
            <a:r>
              <a:rPr lang="en-US"/>
              <a:t>Edit Master text styles</a:t>
            </a:r>
          </a:p>
        </p:txBody>
      </p:sp>
    </p:spTree>
    <p:extLst>
      <p:ext uri="{BB962C8B-B14F-4D97-AF65-F5344CB8AC3E}">
        <p14:creationId xmlns:p14="http://schemas.microsoft.com/office/powerpoint/2010/main" val="91657635"/>
      </p:ext>
    </p:extLst>
  </p:cSld>
  <p:clrMapOvr>
    <a:masterClrMapping/>
  </p:clrMapOvr>
  <p:transition>
    <p:fade/>
  </p:transition>
  <p:extLst mod="1">
    <p:ext uri="{DCECCB84-F9BA-43D5-87BE-67443E8EF086}">
      <p15:sldGuideLst xmlns:p15="http://schemas.microsoft.com/office/powerpoint/2012/main">
        <p15:guide id="1" pos="2975">
          <p15:clr>
            <a:srgbClr val="5ACBF0"/>
          </p15:clr>
        </p15:guide>
        <p15:guide id="2" pos="3551">
          <p15:clr>
            <a:srgbClr val="5ACBF0"/>
          </p15:clr>
        </p15:guide>
        <p15:guide id="3" pos="4127">
          <p15:clr>
            <a:srgbClr val="5ACBF0"/>
          </p15:clr>
        </p15:guide>
      </p15:sldGuideLst>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8_Title with photo">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2487" r="1411" b="4308"/>
          <a:stretch/>
        </p:blipFill>
        <p:spPr>
          <a:xfrm>
            <a:off x="0" y="0"/>
            <a:ext cx="12192000" cy="6858000"/>
          </a:xfrm>
          <a:prstGeom prst="rect">
            <a:avLst/>
          </a:prstGeom>
        </p:spPr>
      </p:pic>
      <p:sp>
        <p:nvSpPr>
          <p:cNvPr id="2" name="Rectangle 1"/>
          <p:cNvSpPr/>
          <p:nvPr userDrawn="1"/>
        </p:nvSpPr>
        <p:spPr>
          <a:xfrm>
            <a:off x="0" y="4206240"/>
            <a:ext cx="12192000" cy="2651759"/>
          </a:xfrm>
          <a:prstGeom prst="rect">
            <a:avLst/>
          </a:prstGeom>
          <a:solidFill>
            <a:srgbClr val="0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sp>
        <p:nvSpPr>
          <p:cNvPr id="9" name="Title 1"/>
          <p:cNvSpPr>
            <a:spLocks noGrp="1"/>
          </p:cNvSpPr>
          <p:nvPr>
            <p:ph type="title" hasCustomPrompt="1"/>
          </p:nvPr>
        </p:nvSpPr>
        <p:spPr bwMode="ltGray">
          <a:xfrm>
            <a:off x="228600" y="4206238"/>
            <a:ext cx="11696700" cy="935917"/>
          </a:xfrm>
          <a:noFill/>
        </p:spPr>
        <p:txBody>
          <a:bodyPr vert="horz" lIns="137160" tIns="137160" rIns="137160" bIns="0" rtlCol="0" anchor="b" anchorCtr="0">
            <a:noAutofit/>
          </a:bodyPr>
          <a:lstStyle>
            <a:lvl1pPr algn="ctr">
              <a:defRPr lang="en-US" sz="4800" b="1" spc="-100" baseline="0" dirty="0">
                <a:solidFill>
                  <a:schemeClr val="accent4"/>
                </a:solidFill>
                <a:latin typeface="+mn-lt"/>
                <a:cs typeface="Segoe UI" panose="020B05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933700" y="5676901"/>
            <a:ext cx="6286499" cy="723900"/>
          </a:xfrm>
        </p:spPr>
        <p:txBody>
          <a:bodyPr lIns="137160" tIns="137160" rIns="137160" bIns="137160" anchor="b">
            <a:noAutofit/>
          </a:bodyPr>
          <a:lstStyle>
            <a:lvl1pPr marL="0" indent="0" algn="ctr">
              <a:spcBef>
                <a:spcPts val="0"/>
              </a:spcBef>
              <a:buNone/>
              <a:defRPr sz="1600">
                <a:solidFill>
                  <a:schemeClr val="bg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cxnSp>
        <p:nvCxnSpPr>
          <p:cNvPr id="6" name="Straight Connector 5"/>
          <p:cNvCxnSpPr/>
          <p:nvPr userDrawn="1"/>
        </p:nvCxnSpPr>
        <p:spPr>
          <a:xfrm>
            <a:off x="3848100" y="5676900"/>
            <a:ext cx="4495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246659" y="5997504"/>
            <a:ext cx="1737792" cy="639069"/>
          </a:xfrm>
          <a:prstGeom prst="rect">
            <a:avLst/>
          </a:prstGeom>
        </p:spPr>
      </p:pic>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246659" y="7187658"/>
            <a:ext cx="1740540" cy="640080"/>
          </a:xfrm>
          <a:prstGeom prst="rect">
            <a:avLst/>
          </a:prstGeom>
        </p:spPr>
      </p:pic>
      <p:sp>
        <p:nvSpPr>
          <p:cNvPr id="5" name="Text Placeholder 4"/>
          <p:cNvSpPr>
            <a:spLocks noGrp="1"/>
          </p:cNvSpPr>
          <p:nvPr>
            <p:ph type="body" sz="quarter" idx="11"/>
          </p:nvPr>
        </p:nvSpPr>
        <p:spPr>
          <a:xfrm>
            <a:off x="228600" y="5142155"/>
            <a:ext cx="11696700" cy="534745"/>
          </a:xfrm>
        </p:spPr>
        <p:txBody>
          <a:bodyPr tIns="0" anchor="t"/>
          <a:lstStyle>
            <a:lvl1pPr algn="ctr">
              <a:spcBef>
                <a:spcPts val="0"/>
              </a:spcBef>
              <a:buFontTx/>
              <a:buNone/>
              <a:defRPr spc="-80" baseline="0">
                <a:solidFill>
                  <a:schemeClr val="bg1"/>
                </a:solidFill>
              </a:defRPr>
            </a:lvl1pPr>
            <a:lvl2pPr marL="281668" indent="0" algn="ctr">
              <a:buFontTx/>
              <a:buNone/>
              <a:defRPr/>
            </a:lvl2pPr>
            <a:lvl3pPr marL="588461" indent="0" algn="ctr">
              <a:buFontTx/>
              <a:buNone/>
              <a:defRPr/>
            </a:lvl3pPr>
            <a:lvl4pPr marL="870128" indent="0" algn="ctr">
              <a:buFontTx/>
              <a:buNone/>
              <a:defRPr/>
            </a:lvl4pPr>
            <a:lvl5pPr marL="1105512" indent="0" algn="ctr">
              <a:buFontTx/>
              <a:buNone/>
              <a:defRPr/>
            </a:lvl5pPr>
          </a:lstStyle>
          <a:p>
            <a:pPr lvl="0"/>
            <a:r>
              <a:rPr lang="en-US"/>
              <a:t>Edit Master text styles</a:t>
            </a:r>
          </a:p>
        </p:txBody>
      </p:sp>
    </p:spTree>
    <p:extLst>
      <p:ext uri="{BB962C8B-B14F-4D97-AF65-F5344CB8AC3E}">
        <p14:creationId xmlns:p14="http://schemas.microsoft.com/office/powerpoint/2010/main" val="3320784006"/>
      </p:ext>
    </p:extLst>
  </p:cSld>
  <p:clrMapOvr>
    <a:masterClrMapping/>
  </p:clrMapOvr>
  <p:transition>
    <p:fade/>
  </p:transition>
  <p:extLst mod="1">
    <p:ext uri="{DCECCB84-F9BA-43D5-87BE-67443E8EF086}">
      <p15:sldGuideLst xmlns:p15="http://schemas.microsoft.com/office/powerpoint/2012/main">
        <p15:guide id="1" pos="2975">
          <p15:clr>
            <a:srgbClr val="5ACBF0"/>
          </p15:clr>
        </p15:guide>
        <p15:guide id="2" pos="3551">
          <p15:clr>
            <a:srgbClr val="5ACBF0"/>
          </p15:clr>
        </p15:guide>
        <p15:guide id="3" pos="4127">
          <p15:clr>
            <a:srgbClr val="5ACBF0"/>
          </p15:clr>
        </p15:guide>
      </p15:sldGuideLst>
    </p:ext>
  </p:extLs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6_Title with photo">
    <p:spTree>
      <p:nvGrpSpPr>
        <p:cNvPr id="1" name=""/>
        <p:cNvGrpSpPr/>
        <p:nvPr/>
      </p:nvGrpSpPr>
      <p:grpSpPr>
        <a:xfrm>
          <a:off x="0" y="0"/>
          <a:ext cx="0" cy="0"/>
          <a:chOff x="0" y="0"/>
          <a:chExt cx="0" cy="0"/>
        </a:xfrm>
      </p:grpSpPr>
      <p:pic>
        <p:nvPicPr>
          <p:cNvPr id="3" name="Picture 2"/>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
        <p:nvSpPr>
          <p:cNvPr id="2" name="Rectangle 1"/>
          <p:cNvSpPr/>
          <p:nvPr userDrawn="1"/>
        </p:nvSpPr>
        <p:spPr>
          <a:xfrm>
            <a:off x="0" y="4206240"/>
            <a:ext cx="12192000" cy="2651759"/>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6659" y="5997504"/>
            <a:ext cx="1740540" cy="640080"/>
          </a:xfrm>
          <a:prstGeom prst="rect">
            <a:avLst/>
          </a:prstGeom>
        </p:spPr>
      </p:pic>
      <p:sp>
        <p:nvSpPr>
          <p:cNvPr id="9" name="Title 1"/>
          <p:cNvSpPr>
            <a:spLocks noGrp="1"/>
          </p:cNvSpPr>
          <p:nvPr>
            <p:ph type="title" hasCustomPrompt="1"/>
          </p:nvPr>
        </p:nvSpPr>
        <p:spPr bwMode="ltGray">
          <a:xfrm>
            <a:off x="228600" y="4206238"/>
            <a:ext cx="11696700" cy="935917"/>
          </a:xfrm>
          <a:noFill/>
        </p:spPr>
        <p:txBody>
          <a:bodyPr vert="horz" lIns="137160" tIns="137160" rIns="137160" bIns="0" rtlCol="0" anchor="b" anchorCtr="0">
            <a:noAutofit/>
          </a:bodyPr>
          <a:lstStyle>
            <a:lvl1pPr algn="ctr">
              <a:defRPr lang="en-US" sz="4800" b="1" spc="-100" baseline="0" dirty="0">
                <a:solidFill>
                  <a:schemeClr val="tx2"/>
                </a:solidFill>
                <a:latin typeface="+mn-lt"/>
                <a:cs typeface="Segoe UI" panose="020B05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933700" y="5742424"/>
            <a:ext cx="6286499" cy="658376"/>
          </a:xfrm>
        </p:spPr>
        <p:txBody>
          <a:bodyPr lIns="137160" tIns="137160" rIns="137160" bIns="137160" anchor="b">
            <a:noAutofit/>
          </a:bodyPr>
          <a:lstStyle>
            <a:lvl1pPr marL="0" indent="0" algn="ctr">
              <a:spcBef>
                <a:spcPts val="0"/>
              </a:spcBef>
              <a:buNone/>
              <a:defRPr sz="1600">
                <a:solidFill>
                  <a:schemeClr val="tx1"/>
                </a:solidFill>
              </a:defRPr>
            </a:lvl1pPr>
            <a:lvl2pPr marL="281668" indent="0">
              <a:buNone/>
              <a:defRPr sz="2000">
                <a:solidFill>
                  <a:schemeClr val="bg1"/>
                </a:solidFill>
              </a:defRPr>
            </a:lvl2pPr>
            <a:lvl3pPr marL="588461" indent="0">
              <a:buNone/>
              <a:defRPr sz="2000">
                <a:solidFill>
                  <a:schemeClr val="bg1"/>
                </a:solidFill>
              </a:defRPr>
            </a:lvl3pPr>
            <a:lvl4pPr marL="870129" indent="0">
              <a:buNone/>
              <a:defRPr sz="2000">
                <a:solidFill>
                  <a:schemeClr val="bg1"/>
                </a:solidFill>
              </a:defRPr>
            </a:lvl4pPr>
            <a:lvl5pPr marL="1105512" indent="0">
              <a:buNone/>
              <a:defRPr sz="2000">
                <a:solidFill>
                  <a:schemeClr val="bg1"/>
                </a:solidFill>
              </a:defRPr>
            </a:lvl5pPr>
          </a:lstStyle>
          <a:p>
            <a:pPr lvl="0"/>
            <a:r>
              <a:rPr lang="en-US"/>
              <a:t>Speaker Name</a:t>
            </a:r>
          </a:p>
          <a:p>
            <a:pPr lvl="0"/>
            <a:r>
              <a:rPr lang="en-US"/>
              <a:t>Date</a:t>
            </a:r>
          </a:p>
        </p:txBody>
      </p:sp>
      <p:cxnSp>
        <p:nvCxnSpPr>
          <p:cNvPr id="6" name="Straight Connector 5"/>
          <p:cNvCxnSpPr/>
          <p:nvPr userDrawn="1"/>
        </p:nvCxnSpPr>
        <p:spPr>
          <a:xfrm>
            <a:off x="3848100" y="5668199"/>
            <a:ext cx="44958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10246659" y="7070957"/>
            <a:ext cx="1737792" cy="639069"/>
          </a:xfrm>
          <a:prstGeom prst="rect">
            <a:avLst/>
          </a:prstGeom>
        </p:spPr>
      </p:pic>
      <p:sp>
        <p:nvSpPr>
          <p:cNvPr id="5" name="Text Placeholder 4"/>
          <p:cNvSpPr>
            <a:spLocks noGrp="1"/>
          </p:cNvSpPr>
          <p:nvPr>
            <p:ph type="body" sz="quarter" idx="11"/>
          </p:nvPr>
        </p:nvSpPr>
        <p:spPr>
          <a:xfrm>
            <a:off x="228600" y="5142155"/>
            <a:ext cx="11696700" cy="534745"/>
          </a:xfrm>
        </p:spPr>
        <p:txBody>
          <a:bodyPr tIns="0" anchor="t"/>
          <a:lstStyle>
            <a:lvl1pPr algn="ctr">
              <a:spcBef>
                <a:spcPts val="0"/>
              </a:spcBef>
              <a:buFontTx/>
              <a:buNone/>
              <a:defRPr spc="-80" baseline="0">
                <a:solidFill>
                  <a:schemeClr val="tx1"/>
                </a:solidFill>
              </a:defRPr>
            </a:lvl1pPr>
            <a:lvl2pPr marL="281668" indent="0" algn="ctr">
              <a:buFontTx/>
              <a:buNone/>
              <a:defRPr/>
            </a:lvl2pPr>
            <a:lvl3pPr marL="588461" indent="0" algn="ctr">
              <a:buFontTx/>
              <a:buNone/>
              <a:defRPr/>
            </a:lvl3pPr>
            <a:lvl4pPr marL="870128" indent="0" algn="ctr">
              <a:buFontTx/>
              <a:buNone/>
              <a:defRPr/>
            </a:lvl4pPr>
            <a:lvl5pPr marL="1105512" indent="0" algn="ctr">
              <a:buFontTx/>
              <a:buNone/>
              <a:defRPr/>
            </a:lvl5pPr>
          </a:lstStyle>
          <a:p>
            <a:pPr lvl="0"/>
            <a:r>
              <a:rPr lang="en-US"/>
              <a:t>Edit Master text styles</a:t>
            </a:r>
          </a:p>
        </p:txBody>
      </p:sp>
    </p:spTree>
    <p:extLst>
      <p:ext uri="{BB962C8B-B14F-4D97-AF65-F5344CB8AC3E}">
        <p14:creationId xmlns:p14="http://schemas.microsoft.com/office/powerpoint/2010/main" val="602461692"/>
      </p:ext>
    </p:extLst>
  </p:cSld>
  <p:clrMapOvr>
    <a:masterClrMapping/>
  </p:clrMapOvr>
  <p:transition>
    <p:fade/>
  </p:transition>
  <p:extLst mod="1">
    <p:ext uri="{DCECCB84-F9BA-43D5-87BE-67443E8EF086}">
      <p15:sldGuideLst xmlns:p15="http://schemas.microsoft.com/office/powerpoint/2012/main">
        <p15:guide id="1" pos="2975">
          <p15:clr>
            <a:srgbClr val="5ACBF0"/>
          </p15:clr>
        </p15:guide>
        <p15:guide id="2" pos="3551">
          <p15:clr>
            <a:srgbClr val="5ACBF0"/>
          </p15:clr>
        </p15:guide>
        <p15:guide id="3" pos="4127">
          <p15:clr>
            <a:srgbClr val="5ACBF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Content left, image right">
    <p:spTree>
      <p:nvGrpSpPr>
        <p:cNvPr id="1" name=""/>
        <p:cNvGrpSpPr/>
        <p:nvPr/>
      </p:nvGrpSpPr>
      <p:grpSpPr>
        <a:xfrm>
          <a:off x="0" y="0"/>
          <a:ext cx="0" cy="0"/>
          <a:chOff x="0" y="0"/>
          <a:chExt cx="0" cy="0"/>
        </a:xfrm>
      </p:grpSpPr>
      <p:sp>
        <p:nvSpPr>
          <p:cNvPr id="2" name="Title 1"/>
          <p:cNvSpPr>
            <a:spLocks noGrp="1"/>
          </p:cNvSpPr>
          <p:nvPr>
            <p:ph type="title"/>
          </p:nvPr>
        </p:nvSpPr>
        <p:spPr>
          <a:xfrm>
            <a:off x="228600" y="266700"/>
            <a:ext cx="5865813" cy="1333500"/>
          </a:xfrm>
        </p:spPr>
        <p:txBody>
          <a:bodyPr rIns="137160" anchor="t" anchorCtr="0"/>
          <a:lstStyle/>
          <a:p>
            <a:r>
              <a:rPr lang="en-US"/>
              <a:t>Click to edit Master title style</a:t>
            </a:r>
          </a:p>
        </p:txBody>
      </p:sp>
      <p:sp>
        <p:nvSpPr>
          <p:cNvPr id="3" name="Footer Placeholder 2"/>
          <p:cNvSpPr>
            <a:spLocks noGrp="1"/>
          </p:cNvSpPr>
          <p:nvPr>
            <p:ph type="ftr" sz="quarter" idx="10"/>
          </p:nvPr>
        </p:nvSpPr>
        <p:spPr>
          <a:xfrm>
            <a:off x="228600" y="6553201"/>
            <a:ext cx="5865814" cy="304800"/>
          </a:xfrm>
        </p:spPr>
        <p:txBody>
          <a:bodyPr/>
          <a:lstStyle/>
          <a:p>
            <a:pPr defTabSz="1088078"/>
            <a:endParaRPr lang="en-US">
              <a:solidFill>
                <a:srgbClr val="505050"/>
              </a:solidFill>
            </a:endParaRPr>
          </a:p>
        </p:txBody>
      </p:sp>
      <p:sp>
        <p:nvSpPr>
          <p:cNvPr id="4" name="Slide Number Placeholder 3"/>
          <p:cNvSpPr>
            <a:spLocks noGrp="1"/>
          </p:cNvSpPr>
          <p:nvPr>
            <p:ph type="sldNum" sz="quarter" idx="11"/>
          </p:nvPr>
        </p:nvSpPr>
        <p:spPr/>
        <p:txBody>
          <a:bodyPr/>
          <a:lstStyle/>
          <a:p>
            <a:pPr defTabSz="1088078"/>
            <a:fld id="{FAADACFB-7C71-4E89-89D2-7BBA40B7BFA9}" type="slidenum">
              <a:rPr lang="en-US" smtClean="0">
                <a:solidFill>
                  <a:srgbClr val="505050"/>
                </a:solidFill>
              </a:rPr>
              <a:pPr defTabSz="1088078"/>
              <a:t>‹#›</a:t>
            </a:fld>
            <a:endParaRPr lang="en-US">
              <a:solidFill>
                <a:srgbClr val="505050"/>
              </a:solidFill>
            </a:endParaRPr>
          </a:p>
        </p:txBody>
      </p:sp>
      <p:sp>
        <p:nvSpPr>
          <p:cNvPr id="6" name="Picture Placeholder 5"/>
          <p:cNvSpPr>
            <a:spLocks noGrp="1"/>
          </p:cNvSpPr>
          <p:nvPr>
            <p:ph type="pic" sz="quarter" idx="12"/>
          </p:nvPr>
        </p:nvSpPr>
        <p:spPr>
          <a:xfrm>
            <a:off x="6094413" y="0"/>
            <a:ext cx="6097587" cy="6858000"/>
          </a:xfrm>
        </p:spPr>
        <p:txBody>
          <a:bodyPr/>
          <a:lstStyle/>
          <a:p>
            <a:r>
              <a:rPr lang="en-US"/>
              <a:t>Click icon to add picture</a:t>
            </a:r>
          </a:p>
        </p:txBody>
      </p:sp>
      <p:sp>
        <p:nvSpPr>
          <p:cNvPr id="8" name="Text Placeholder 7"/>
          <p:cNvSpPr>
            <a:spLocks noGrp="1"/>
          </p:cNvSpPr>
          <p:nvPr>
            <p:ph type="body" sz="quarter" idx="13"/>
          </p:nvPr>
        </p:nvSpPr>
        <p:spPr>
          <a:xfrm>
            <a:off x="228599" y="1600200"/>
            <a:ext cx="5408613" cy="4876800"/>
          </a:xfrm>
        </p:spPr>
        <p:txBody>
          <a:bodyPr rIns="13716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173081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8910821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Image left, content right">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defTabSz="1088078"/>
            <a:fld id="{FAADACFB-7C71-4E89-89D2-7BBA40B7BFA9}" type="slidenum">
              <a:rPr lang="en-US" smtClean="0">
                <a:solidFill>
                  <a:srgbClr val="505050"/>
                </a:solidFill>
              </a:rPr>
              <a:pPr defTabSz="1088078"/>
              <a:t>‹#›</a:t>
            </a:fld>
            <a:endParaRPr lang="en-US">
              <a:solidFill>
                <a:srgbClr val="505050"/>
              </a:solidFill>
            </a:endParaRPr>
          </a:p>
        </p:txBody>
      </p:sp>
      <p:sp>
        <p:nvSpPr>
          <p:cNvPr id="3" name="Footer Placeholder 2"/>
          <p:cNvSpPr>
            <a:spLocks noGrp="1"/>
          </p:cNvSpPr>
          <p:nvPr>
            <p:ph type="ftr" sz="quarter" idx="10"/>
          </p:nvPr>
        </p:nvSpPr>
        <p:spPr>
          <a:xfrm>
            <a:off x="228600" y="6553200"/>
            <a:ext cx="5865814" cy="304801"/>
          </a:xfrm>
        </p:spPr>
        <p:txBody>
          <a:bodyPr/>
          <a:lstStyle/>
          <a:p>
            <a:pPr defTabSz="1088078"/>
            <a:endParaRPr lang="en-US">
              <a:solidFill>
                <a:srgbClr val="505050"/>
              </a:solidFill>
            </a:endParaRPr>
          </a:p>
        </p:txBody>
      </p:sp>
      <p:sp>
        <p:nvSpPr>
          <p:cNvPr id="6" name="Picture Placeholder 5"/>
          <p:cNvSpPr>
            <a:spLocks noGrp="1"/>
          </p:cNvSpPr>
          <p:nvPr>
            <p:ph type="pic" sz="quarter" idx="12"/>
          </p:nvPr>
        </p:nvSpPr>
        <p:spPr>
          <a:xfrm>
            <a:off x="0" y="0"/>
            <a:ext cx="6097587" cy="6858000"/>
          </a:xfrm>
        </p:spPr>
        <p:txBody>
          <a:bodyPr/>
          <a:lstStyle/>
          <a:p>
            <a:r>
              <a:rPr lang="en-US"/>
              <a:t>Click icon to add picture</a:t>
            </a:r>
          </a:p>
        </p:txBody>
      </p:sp>
      <p:sp>
        <p:nvSpPr>
          <p:cNvPr id="2" name="Title 1"/>
          <p:cNvSpPr>
            <a:spLocks noGrp="1"/>
          </p:cNvSpPr>
          <p:nvPr>
            <p:ph type="title"/>
          </p:nvPr>
        </p:nvSpPr>
        <p:spPr>
          <a:xfrm>
            <a:off x="6556633" y="266700"/>
            <a:ext cx="5368668" cy="1333500"/>
          </a:xfrm>
        </p:spPr>
        <p:txBody>
          <a:bodyPr anchor="t" anchorCtr="0"/>
          <a:lstStyle/>
          <a:p>
            <a:r>
              <a:rPr lang="en-US"/>
              <a:t>Click to edit Master title style</a:t>
            </a:r>
          </a:p>
        </p:txBody>
      </p:sp>
      <p:sp>
        <p:nvSpPr>
          <p:cNvPr id="8" name="Text Placeholder 7"/>
          <p:cNvSpPr>
            <a:spLocks noGrp="1"/>
          </p:cNvSpPr>
          <p:nvPr>
            <p:ph type="body" sz="quarter" idx="13"/>
          </p:nvPr>
        </p:nvSpPr>
        <p:spPr>
          <a:xfrm>
            <a:off x="6551613" y="1600200"/>
            <a:ext cx="5373688" cy="4953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7643581"/>
      </p:ext>
    </p:extLst>
  </p:cSld>
  <p:clrMapOvr>
    <a:masterClrMapping/>
  </p:clrMapOvr>
  <p:transition>
    <p:fade/>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lIns="137160" rIns="137160" bIns="137160" anchor="t">
            <a:noAutofit/>
          </a:bodyPr>
          <a:lstStyle>
            <a:lvl1pPr>
              <a:defRPr/>
            </a:lvl1pPr>
          </a:lstStyle>
          <a:p>
            <a:r>
              <a:rPr lang="en-US"/>
              <a:t>Click to edit Master title style</a:t>
            </a:r>
          </a:p>
        </p:txBody>
      </p:sp>
      <p:sp>
        <p:nvSpPr>
          <p:cNvPr id="16" name="Text Placeholder 15"/>
          <p:cNvSpPr>
            <a:spLocks noGrp="1"/>
          </p:cNvSpPr>
          <p:nvPr>
            <p:ph type="body" sz="quarter" idx="14"/>
          </p:nvPr>
        </p:nvSpPr>
        <p:spPr>
          <a:xfrm>
            <a:off x="228600" y="1600200"/>
            <a:ext cx="11812548" cy="4577051"/>
          </a:xfrm>
        </p:spPr>
        <p:txBody>
          <a:bodyPr lIns="137160" rIns="137160" bIns="13716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a:solidFill>
                <a:srgbClr val="505050"/>
              </a:solidFill>
            </a:endParaRPr>
          </a:p>
        </p:txBody>
      </p:sp>
      <p:sp>
        <p:nvSpPr>
          <p:cNvPr id="20" name="Footer Placeholder 19"/>
          <p:cNvSpPr>
            <a:spLocks noGrp="1"/>
          </p:cNvSpPr>
          <p:nvPr>
            <p:ph type="ftr" sz="quarter" idx="16"/>
          </p:nvPr>
        </p:nvSpPr>
        <p:spPr>
          <a:xfrm>
            <a:off x="228601" y="6553200"/>
            <a:ext cx="11201400" cy="304801"/>
          </a:xfrm>
        </p:spPr>
        <p:txBody>
          <a:bodyPr/>
          <a:lstStyle/>
          <a:p>
            <a:endParaRPr lang="en-US">
              <a:solidFill>
                <a:srgbClr val="505050"/>
              </a:solidFill>
            </a:endParaRPr>
          </a:p>
        </p:txBody>
      </p:sp>
    </p:spTree>
    <p:extLst>
      <p:ext uri="{BB962C8B-B14F-4D97-AF65-F5344CB8AC3E}">
        <p14:creationId xmlns:p14="http://schemas.microsoft.com/office/powerpoint/2010/main" val="1606697856"/>
      </p:ext>
    </p:extLst>
  </p:cSld>
  <p:clrMapOvr>
    <a:masterClrMapping/>
  </p:clrMapOvr>
  <p:transition>
    <p:fade/>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lIns="137160" rIns="137160" bIns="137160" anchor="t">
            <a:noAutofit/>
          </a:bodyPr>
          <a:lstStyle>
            <a:lvl1pPr>
              <a:defRPr/>
            </a:lvl1pPr>
          </a:lstStyle>
          <a:p>
            <a:r>
              <a:rPr lang="en-US"/>
              <a:t>Click to edit Master title style</a:t>
            </a:r>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a:solidFill>
                <a:srgbClr val="505050"/>
              </a:solidFill>
            </a:endParaRPr>
          </a:p>
        </p:txBody>
      </p:sp>
      <p:sp>
        <p:nvSpPr>
          <p:cNvPr id="20" name="Footer Placeholder 19"/>
          <p:cNvSpPr>
            <a:spLocks noGrp="1"/>
          </p:cNvSpPr>
          <p:nvPr>
            <p:ph type="ftr" sz="quarter" idx="16"/>
          </p:nvPr>
        </p:nvSpPr>
        <p:spPr>
          <a:xfrm>
            <a:off x="228601" y="6553200"/>
            <a:ext cx="11201400" cy="304801"/>
          </a:xfrm>
        </p:spPr>
        <p:txBody>
          <a:bodyPr/>
          <a:lstStyle/>
          <a:p>
            <a:endParaRPr lang="en-US">
              <a:solidFill>
                <a:srgbClr val="505050"/>
              </a:solidFill>
            </a:endParaRPr>
          </a:p>
        </p:txBody>
      </p:sp>
    </p:spTree>
    <p:extLst>
      <p:ext uri="{BB962C8B-B14F-4D97-AF65-F5344CB8AC3E}">
        <p14:creationId xmlns:p14="http://schemas.microsoft.com/office/powerpoint/2010/main" val="210559648"/>
      </p:ext>
    </p:extLst>
  </p:cSld>
  <p:clrMapOvr>
    <a:masterClrMapping/>
  </p:clrMapOvr>
  <p:transition>
    <p:fade/>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a:xfrm>
            <a:off x="228601" y="6553200"/>
            <a:ext cx="11201400" cy="304801"/>
          </a:xfrm>
        </p:spPr>
        <p:txBody>
          <a:bodyPr/>
          <a:lstStyle/>
          <a:p>
            <a:endParaRPr lang="en-US">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a:solidFill>
                <a:srgbClr val="505050"/>
              </a:solidFill>
            </a:endParaRPr>
          </a:p>
        </p:txBody>
      </p:sp>
    </p:spTree>
    <p:extLst>
      <p:ext uri="{BB962C8B-B14F-4D97-AF65-F5344CB8AC3E}">
        <p14:creationId xmlns:p14="http://schemas.microsoft.com/office/powerpoint/2010/main" val="3609330412"/>
      </p:ext>
    </p:extLst>
  </p:cSld>
  <p:clrMapOvr>
    <a:masterClrMapping/>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lIns="137160" rIns="137160" bIns="137160">
            <a:noAutofit/>
          </a:bodyPr>
          <a:lstStyle>
            <a:lvl1pPr>
              <a:defRPr/>
            </a:lvl1pPr>
          </a:lstStyle>
          <a:p>
            <a:r>
              <a:rPr lang="en-US"/>
              <a:t>Click to edit Master title style</a:t>
            </a:r>
          </a:p>
        </p:txBody>
      </p:sp>
      <p:sp>
        <p:nvSpPr>
          <p:cNvPr id="4" name="Text Placeholder 3"/>
          <p:cNvSpPr>
            <a:spLocks noGrp="1"/>
          </p:cNvSpPr>
          <p:nvPr>
            <p:ph type="body" sz="quarter" idx="15" hasCustomPrompt="1"/>
          </p:nvPr>
        </p:nvSpPr>
        <p:spPr>
          <a:xfrm>
            <a:off x="228600" y="1600200"/>
            <a:ext cx="11812548" cy="4495800"/>
          </a:xfrm>
          <a:prstGeom prst="rect">
            <a:avLst/>
          </a:prstGeom>
        </p:spPr>
        <p:txBody>
          <a:bodyPr lIns="137160" rIns="137160" bIns="137160"/>
          <a:lstStyle>
            <a:lvl1pPr marL="0" indent="0">
              <a:buNone/>
              <a:defRPr>
                <a:solidFill>
                  <a:schemeClr val="tx1"/>
                </a:solidFill>
                <a:latin typeface="Courier New" pitchFamily="49" charset="0"/>
                <a:cs typeface="Courier New" pitchFamily="49" charset="0"/>
              </a:defRPr>
            </a:lvl1pPr>
            <a:lvl2pPr marL="281668" indent="0">
              <a:buNone/>
              <a:defRPr>
                <a:solidFill>
                  <a:schemeClr val="tx1"/>
                </a:solidFill>
                <a:latin typeface="Courier New" pitchFamily="49" charset="0"/>
                <a:cs typeface="Courier New" pitchFamily="49" charset="0"/>
              </a:defRPr>
            </a:lvl2pPr>
            <a:lvl3pPr marL="588461" indent="0">
              <a:buNone/>
              <a:defRPr>
                <a:solidFill>
                  <a:schemeClr val="tx1"/>
                </a:solidFill>
                <a:latin typeface="Courier New" pitchFamily="49" charset="0"/>
                <a:cs typeface="Courier New" pitchFamily="49" charset="0"/>
              </a:defRPr>
            </a:lvl3pPr>
            <a:lvl4pPr marL="870129" indent="0">
              <a:buNone/>
              <a:defRPr>
                <a:solidFill>
                  <a:schemeClr val="tx1"/>
                </a:solidFill>
                <a:latin typeface="Courier New" pitchFamily="49" charset="0"/>
                <a:cs typeface="Courier New" pitchFamily="49" charset="0"/>
              </a:defRPr>
            </a:lvl4pPr>
            <a:lvl5pPr marL="1105512" indent="0">
              <a:buNone/>
              <a:defRPr>
                <a:solidFill>
                  <a:schemeClr val="tx1"/>
                </a:solidFill>
                <a:latin typeface="Courier New" pitchFamily="49" charset="0"/>
                <a:cs typeface="Courier New" pitchFamily="49" charset="0"/>
              </a:defRPr>
            </a:lvl5pPr>
          </a:lstStyle>
          <a:p>
            <a:pPr lvl="0"/>
            <a:r>
              <a:rPr lang="en-US"/>
              <a:t>Click to add developer code</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6"/>
          </p:nvPr>
        </p:nvSpPr>
        <p:spPr>
          <a:xfrm>
            <a:off x="228601" y="6553199"/>
            <a:ext cx="11201400" cy="304801"/>
          </a:xfrm>
        </p:spPr>
        <p:txBody>
          <a:bodyPr/>
          <a:lstStyle/>
          <a:p>
            <a:endParaRPr lang="en-US">
              <a:solidFill>
                <a:srgbClr val="505050"/>
              </a:solidFill>
            </a:endParaRPr>
          </a:p>
        </p:txBody>
      </p:sp>
      <p:sp>
        <p:nvSpPr>
          <p:cNvPr id="10" name="Slide Number Placeholder 9"/>
          <p:cNvSpPr>
            <a:spLocks noGrp="1"/>
          </p:cNvSpPr>
          <p:nvPr>
            <p:ph type="sldNum" sz="quarter" idx="17"/>
          </p:nvPr>
        </p:nvSpPr>
        <p:spPr/>
        <p:txBody>
          <a:bodyPr/>
          <a:lstStyle/>
          <a:p>
            <a:fld id="{FAADACFB-7C71-4E89-89D2-7BBA40B7BFA9}" type="slidenum">
              <a:rPr lang="en-US" smtClean="0">
                <a:solidFill>
                  <a:srgbClr val="505050"/>
                </a:solidFill>
              </a:rPr>
              <a:pPr/>
              <a:t>‹#›</a:t>
            </a:fld>
            <a:endParaRPr lang="en-US">
              <a:solidFill>
                <a:srgbClr val="505050"/>
              </a:solidFill>
            </a:endParaRPr>
          </a:p>
        </p:txBody>
      </p:sp>
    </p:spTree>
    <p:extLst>
      <p:ext uri="{BB962C8B-B14F-4D97-AF65-F5344CB8AC3E}">
        <p14:creationId xmlns:p14="http://schemas.microsoft.com/office/powerpoint/2010/main" val="4069982292"/>
      </p:ext>
    </p:extLst>
  </p:cSld>
  <p:clrMapOvr>
    <a:masterClrMapping/>
  </p:clrMapOvr>
  <p:transition>
    <p:fade/>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lIns="137160" rIns="137160" bIns="137160"/>
          <a:lstStyle/>
          <a:p>
            <a:r>
              <a:rPr lang="en-US"/>
              <a:t>Click to edit Master title style</a:t>
            </a:r>
          </a:p>
        </p:txBody>
      </p:sp>
      <p:sp>
        <p:nvSpPr>
          <p:cNvPr id="6" name="Footer Placeholder 5"/>
          <p:cNvSpPr>
            <a:spLocks noGrp="1"/>
          </p:cNvSpPr>
          <p:nvPr>
            <p:ph type="ftr" sz="quarter" idx="11"/>
          </p:nvPr>
        </p:nvSpPr>
        <p:spPr>
          <a:xfrm>
            <a:off x="228601" y="6553200"/>
            <a:ext cx="11201400" cy="304801"/>
          </a:xfrm>
        </p:spPr>
        <p:txBody>
          <a:bodyPr/>
          <a:lstStyle/>
          <a:p>
            <a:endParaRPr>
              <a:solidFill>
                <a:srgbClr val="737373"/>
              </a:solidFill>
            </a:endParaRPr>
          </a:p>
        </p:txBody>
      </p:sp>
      <p:sp>
        <p:nvSpPr>
          <p:cNvPr id="7" name="Slide Number Placeholder 6"/>
          <p:cNvSpPr>
            <a:spLocks noGrp="1"/>
          </p:cNvSpPr>
          <p:nvPr>
            <p:ph type="sldNum" sz="quarter" idx="12"/>
          </p:nvPr>
        </p:nvSpPr>
        <p:spPr/>
        <p:txBody>
          <a:bodyPr/>
          <a:lstStyle/>
          <a:p>
            <a:fld id="{FB729ABE-044A-472F-86F1-BEFBB904A5C9}" type="slidenum">
              <a:rPr lang="en-US" smtClean="0">
                <a:solidFill>
                  <a:srgbClr val="737373"/>
                </a:solidFill>
              </a:rPr>
              <a:pPr/>
              <a:t>‹#›</a:t>
            </a:fld>
            <a:endParaRPr lang="en-US">
              <a:solidFill>
                <a:srgbClr val="737373"/>
              </a:solidFill>
            </a:endParaRPr>
          </a:p>
        </p:txBody>
      </p:sp>
      <p:sp>
        <p:nvSpPr>
          <p:cNvPr id="9" name="Content Placeholder 8"/>
          <p:cNvSpPr>
            <a:spLocks noGrp="1"/>
          </p:cNvSpPr>
          <p:nvPr>
            <p:ph sz="quarter" idx="13"/>
          </p:nvPr>
        </p:nvSpPr>
        <p:spPr>
          <a:xfrm>
            <a:off x="228598" y="1597152"/>
            <a:ext cx="3840480" cy="4572000"/>
          </a:xfrm>
        </p:spPr>
        <p:txBody>
          <a:bodyPr lIns="137160" rIns="137160" bIns="13716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8"/>
          <p:cNvSpPr>
            <a:spLocks noGrp="1"/>
          </p:cNvSpPr>
          <p:nvPr>
            <p:ph sz="quarter" idx="14"/>
          </p:nvPr>
        </p:nvSpPr>
        <p:spPr>
          <a:xfrm>
            <a:off x="4150024" y="1597152"/>
            <a:ext cx="3843119" cy="4572000"/>
          </a:xfrm>
        </p:spPr>
        <p:txBody>
          <a:bodyPr lIns="137160" rIns="137160" bIns="13716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8"/>
          <p:cNvSpPr>
            <a:spLocks noGrp="1"/>
          </p:cNvSpPr>
          <p:nvPr>
            <p:ph sz="quarter" idx="15"/>
          </p:nvPr>
        </p:nvSpPr>
        <p:spPr>
          <a:xfrm>
            <a:off x="8074089" y="1597152"/>
            <a:ext cx="3840480" cy="4572000"/>
          </a:xfrm>
        </p:spPr>
        <p:txBody>
          <a:bodyPr lIns="137160" rIns="137160" bIns="13716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1879374"/>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Three column_2">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137160" tIns="91440" rIns="137160" bIns="137160" rtlCol="0" anchor="t">
            <a:normAutofit/>
          </a:bodyPr>
          <a:lstStyle>
            <a:lvl1pPr>
              <a:defRPr lang="en-US" dirty="0"/>
            </a:lvl1pPr>
          </a:lstStyle>
          <a:p>
            <a:pPr lvl="0"/>
            <a:r>
              <a:rPr lang="en-US"/>
              <a:t>Click to edit Master title style</a:t>
            </a:r>
          </a:p>
        </p:txBody>
      </p:sp>
      <p:sp>
        <p:nvSpPr>
          <p:cNvPr id="6" name="Footer Placeholder 5"/>
          <p:cNvSpPr>
            <a:spLocks noGrp="1"/>
          </p:cNvSpPr>
          <p:nvPr>
            <p:ph type="ftr" sz="quarter" idx="11"/>
          </p:nvPr>
        </p:nvSpPr>
        <p:spPr>
          <a:xfrm>
            <a:off x="228601" y="6553200"/>
            <a:ext cx="11201400" cy="304801"/>
          </a:xfrm>
        </p:spPr>
        <p:txBody>
          <a:bodyPr/>
          <a:lstStyle/>
          <a:p>
            <a:endParaRPr>
              <a:solidFill>
                <a:srgbClr val="737373"/>
              </a:solidFill>
            </a:endParaRPr>
          </a:p>
        </p:txBody>
      </p:sp>
      <p:sp>
        <p:nvSpPr>
          <p:cNvPr id="7" name="Slide Number Placeholder 6"/>
          <p:cNvSpPr>
            <a:spLocks noGrp="1"/>
          </p:cNvSpPr>
          <p:nvPr>
            <p:ph type="sldNum" sz="quarter" idx="12"/>
          </p:nvPr>
        </p:nvSpPr>
        <p:spPr/>
        <p:txBody>
          <a:bodyPr/>
          <a:lstStyle/>
          <a:p>
            <a:fld id="{FB729ABE-044A-472F-86F1-BEFBB904A5C9}" type="slidenum">
              <a:rPr lang="en-US" smtClean="0">
                <a:solidFill>
                  <a:srgbClr val="737373"/>
                </a:solidFill>
              </a:rPr>
              <a:pPr/>
              <a:t>‹#›</a:t>
            </a:fld>
            <a:endParaRPr lang="en-US">
              <a:solidFill>
                <a:srgbClr val="737373"/>
              </a:solidFill>
            </a:endParaRPr>
          </a:p>
        </p:txBody>
      </p:sp>
      <p:sp>
        <p:nvSpPr>
          <p:cNvPr id="9" name="Content Placeholder 8"/>
          <p:cNvSpPr>
            <a:spLocks noGrp="1"/>
          </p:cNvSpPr>
          <p:nvPr>
            <p:ph sz="quarter" idx="13"/>
          </p:nvPr>
        </p:nvSpPr>
        <p:spPr>
          <a:xfrm>
            <a:off x="228600" y="1597152"/>
            <a:ext cx="3840480" cy="3254248"/>
          </a:xfrm>
        </p:spPr>
        <p:txBody>
          <a:bodyPr lIns="137160" rIns="137160" bIns="137160"/>
          <a:lstStyle>
            <a:lvl1pPr>
              <a:lnSpc>
                <a:spcPct val="100000"/>
              </a:lnSpc>
              <a:spcAft>
                <a:spcPts val="1200"/>
              </a:spcAft>
              <a:defRPr/>
            </a:lvl1pPr>
            <a:lvl2pPr>
              <a:lnSpc>
                <a:spcPct val="100000"/>
              </a:lnSpc>
              <a:spcAft>
                <a:spcPts val="1200"/>
              </a:spcAft>
              <a:defRPr/>
            </a:lvl2pPr>
            <a:lvl3pPr>
              <a:lnSpc>
                <a:spcPct val="100000"/>
              </a:lnSpc>
              <a:spcAft>
                <a:spcPts val="1200"/>
              </a:spcAft>
              <a:defRPr/>
            </a:lvl3pPr>
            <a:lvl4pPr>
              <a:lnSpc>
                <a:spcPct val="100000"/>
              </a:lnSpc>
              <a:spcAft>
                <a:spcPts val="1200"/>
              </a:spcAft>
              <a:defRPr/>
            </a:lvl4pPr>
            <a:lvl5pPr>
              <a:lnSpc>
                <a:spcPct val="100000"/>
              </a:lnSpc>
              <a:spcAft>
                <a:spcPts val="1200"/>
              </a:spcAf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8"/>
          <p:cNvSpPr>
            <a:spLocks noGrp="1"/>
          </p:cNvSpPr>
          <p:nvPr>
            <p:ph sz="quarter" idx="14"/>
          </p:nvPr>
        </p:nvSpPr>
        <p:spPr>
          <a:xfrm>
            <a:off x="4151344" y="1597152"/>
            <a:ext cx="3840480" cy="3254248"/>
          </a:xfrm>
        </p:spPr>
        <p:txBody>
          <a:bodyPr lIns="137160" rIns="137160" bIns="137160"/>
          <a:lstStyle>
            <a:lvl1pPr>
              <a:lnSpc>
                <a:spcPct val="100000"/>
              </a:lnSpc>
              <a:spcAft>
                <a:spcPts val="1200"/>
              </a:spcAft>
              <a:defRPr/>
            </a:lvl1pPr>
            <a:lvl2pPr>
              <a:lnSpc>
                <a:spcPct val="100000"/>
              </a:lnSpc>
              <a:spcAft>
                <a:spcPts val="1200"/>
              </a:spcAft>
              <a:defRPr/>
            </a:lvl2pPr>
            <a:lvl3pPr>
              <a:lnSpc>
                <a:spcPct val="100000"/>
              </a:lnSpc>
              <a:spcAft>
                <a:spcPts val="1200"/>
              </a:spcAft>
              <a:defRPr/>
            </a:lvl3pPr>
            <a:lvl4pPr>
              <a:lnSpc>
                <a:spcPct val="100000"/>
              </a:lnSpc>
              <a:spcAft>
                <a:spcPts val="1200"/>
              </a:spcAft>
              <a:defRPr/>
            </a:lvl4pPr>
            <a:lvl5pPr>
              <a:lnSpc>
                <a:spcPct val="100000"/>
              </a:lnSpc>
              <a:spcAft>
                <a:spcPts val="1200"/>
              </a:spcAf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8"/>
          <p:cNvSpPr>
            <a:spLocks noGrp="1"/>
          </p:cNvSpPr>
          <p:nvPr>
            <p:ph sz="quarter" idx="15"/>
          </p:nvPr>
        </p:nvSpPr>
        <p:spPr>
          <a:xfrm>
            <a:off x="8074089" y="1597152"/>
            <a:ext cx="3840480" cy="3254248"/>
          </a:xfrm>
        </p:spPr>
        <p:txBody>
          <a:bodyPr lIns="137160" rIns="137160" bIns="137160"/>
          <a:lstStyle>
            <a:lvl1pPr>
              <a:lnSpc>
                <a:spcPct val="100000"/>
              </a:lnSpc>
              <a:spcAft>
                <a:spcPts val="1200"/>
              </a:spcAft>
              <a:defRPr/>
            </a:lvl1pPr>
            <a:lvl2pPr>
              <a:lnSpc>
                <a:spcPct val="100000"/>
              </a:lnSpc>
              <a:spcAft>
                <a:spcPts val="1200"/>
              </a:spcAft>
              <a:defRPr/>
            </a:lvl2pPr>
            <a:lvl3pPr>
              <a:lnSpc>
                <a:spcPct val="100000"/>
              </a:lnSpc>
              <a:spcAft>
                <a:spcPts val="1200"/>
              </a:spcAft>
              <a:defRPr/>
            </a:lvl3pPr>
            <a:lvl4pPr>
              <a:lnSpc>
                <a:spcPct val="100000"/>
              </a:lnSpc>
              <a:spcAft>
                <a:spcPts val="1200"/>
              </a:spcAft>
              <a:defRPr/>
            </a:lvl4pPr>
            <a:lvl5pPr>
              <a:lnSpc>
                <a:spcPct val="100000"/>
              </a:lnSpc>
              <a:spcAft>
                <a:spcPts val="1200"/>
              </a:spcAf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8"/>
          <p:cNvSpPr>
            <a:spLocks noGrp="1"/>
          </p:cNvSpPr>
          <p:nvPr>
            <p:ph sz="quarter" idx="16"/>
          </p:nvPr>
        </p:nvSpPr>
        <p:spPr>
          <a:xfrm>
            <a:off x="228600" y="4851400"/>
            <a:ext cx="3840480" cy="1322832"/>
          </a:xfrm>
        </p:spPr>
        <p:txBody>
          <a:bodyPr lIns="137160" rIns="137160" bIns="137160"/>
          <a:lstStyle>
            <a:lvl1pPr>
              <a:lnSpc>
                <a:spcPct val="100000"/>
              </a:lnSpc>
              <a:spcAft>
                <a:spcPts val="1200"/>
              </a:spcAft>
              <a:defRPr sz="2400"/>
            </a:lvl1pPr>
          </a:lstStyle>
          <a:p>
            <a:pPr lvl="0"/>
            <a:r>
              <a:rPr lang="en-US"/>
              <a:t>Edit Master text styles</a:t>
            </a:r>
          </a:p>
        </p:txBody>
      </p:sp>
      <p:sp>
        <p:nvSpPr>
          <p:cNvPr id="17" name="Content Placeholder 8"/>
          <p:cNvSpPr>
            <a:spLocks noGrp="1"/>
          </p:cNvSpPr>
          <p:nvPr>
            <p:ph sz="quarter" idx="17"/>
          </p:nvPr>
        </p:nvSpPr>
        <p:spPr>
          <a:xfrm>
            <a:off x="4151344" y="4851400"/>
            <a:ext cx="3840480" cy="1322832"/>
          </a:xfrm>
        </p:spPr>
        <p:txBody>
          <a:bodyPr lIns="137160" rIns="137160" bIns="137160"/>
          <a:lstStyle>
            <a:lvl1pPr>
              <a:lnSpc>
                <a:spcPct val="100000"/>
              </a:lnSpc>
              <a:spcAft>
                <a:spcPts val="1200"/>
              </a:spcAft>
              <a:defRPr sz="2400"/>
            </a:lvl1pPr>
          </a:lstStyle>
          <a:p>
            <a:pPr lvl="0"/>
            <a:r>
              <a:rPr lang="en-US"/>
              <a:t>Edit Master text styles</a:t>
            </a:r>
          </a:p>
        </p:txBody>
      </p:sp>
      <p:sp>
        <p:nvSpPr>
          <p:cNvPr id="18" name="Content Placeholder 8"/>
          <p:cNvSpPr>
            <a:spLocks noGrp="1"/>
          </p:cNvSpPr>
          <p:nvPr>
            <p:ph sz="quarter" idx="18"/>
          </p:nvPr>
        </p:nvSpPr>
        <p:spPr>
          <a:xfrm>
            <a:off x="8074089" y="4851400"/>
            <a:ext cx="3840480" cy="1322832"/>
          </a:xfrm>
        </p:spPr>
        <p:txBody>
          <a:bodyPr lIns="137160" rIns="137160" bIns="137160"/>
          <a:lstStyle>
            <a:lvl1pPr>
              <a:lnSpc>
                <a:spcPct val="100000"/>
              </a:lnSpc>
              <a:spcAft>
                <a:spcPts val="1200"/>
              </a:spcAft>
              <a:defRPr sz="2400"/>
            </a:lvl1pPr>
          </a:lstStyle>
          <a:p>
            <a:pPr lvl="0"/>
            <a:r>
              <a:rPr lang="en-US"/>
              <a:t>Edit Master text styles</a:t>
            </a:r>
          </a:p>
        </p:txBody>
      </p:sp>
    </p:spTree>
    <p:extLst>
      <p:ext uri="{BB962C8B-B14F-4D97-AF65-F5344CB8AC3E}">
        <p14:creationId xmlns:p14="http://schemas.microsoft.com/office/powerpoint/2010/main" val="4133701491"/>
      </p:ext>
    </p:extLst>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Three column_3">
    <p:spTree>
      <p:nvGrpSpPr>
        <p:cNvPr id="1" name=""/>
        <p:cNvGrpSpPr/>
        <p:nvPr/>
      </p:nvGrpSpPr>
      <p:grpSpPr>
        <a:xfrm>
          <a:off x="0" y="0"/>
          <a:ext cx="0" cy="0"/>
          <a:chOff x="0" y="0"/>
          <a:chExt cx="0" cy="0"/>
        </a:xfrm>
      </p:grpSpPr>
      <p:sp>
        <p:nvSpPr>
          <p:cNvPr id="15" name="Content Placeholder 8"/>
          <p:cNvSpPr>
            <a:spLocks noGrp="1"/>
          </p:cNvSpPr>
          <p:nvPr>
            <p:ph sz="quarter" idx="14"/>
          </p:nvPr>
        </p:nvSpPr>
        <p:spPr>
          <a:xfrm>
            <a:off x="4060823" y="1597152"/>
            <a:ext cx="4075135" cy="4072128"/>
          </a:xfrm>
        </p:spPr>
        <p:txBody>
          <a:bodyPr lIns="137160" tIns="91440" rIns="137160" bIns="137160"/>
          <a:lstStyle/>
          <a:p>
            <a:pPr lvl="0"/>
            <a:r>
              <a:rPr lang="en-US"/>
              <a:t>Edit Master text styles</a:t>
            </a:r>
          </a:p>
        </p:txBody>
      </p:sp>
      <p:sp>
        <p:nvSpPr>
          <p:cNvPr id="9" name="Content Placeholder 8"/>
          <p:cNvSpPr>
            <a:spLocks noGrp="1"/>
          </p:cNvSpPr>
          <p:nvPr>
            <p:ph sz="quarter" idx="13"/>
          </p:nvPr>
        </p:nvSpPr>
        <p:spPr>
          <a:xfrm>
            <a:off x="1" y="1597152"/>
            <a:ext cx="4063999" cy="4072128"/>
          </a:xfrm>
        </p:spPr>
        <p:txBody>
          <a:bodyPr lIns="137160" tIns="91440" rIns="137160" bIns="137160"/>
          <a:lstStyle/>
          <a:p>
            <a:pPr lvl="0"/>
            <a:r>
              <a:rPr lang="en-US"/>
              <a:t>Edit Master text styles</a:t>
            </a:r>
          </a:p>
        </p:txBody>
      </p:sp>
      <p:sp>
        <p:nvSpPr>
          <p:cNvPr id="2" name="Title 1"/>
          <p:cNvSpPr>
            <a:spLocks noGrp="1"/>
          </p:cNvSpPr>
          <p:nvPr>
            <p:ph type="title"/>
          </p:nvPr>
        </p:nvSpPr>
        <p:spPr/>
        <p:txBody>
          <a:bodyPr lIns="137160" tIns="91440" rIns="137160" bIns="137160"/>
          <a:lstStyle/>
          <a:p>
            <a:r>
              <a:rPr lang="en-US"/>
              <a:t>Click to edit Master title style</a:t>
            </a:r>
          </a:p>
        </p:txBody>
      </p:sp>
      <p:sp>
        <p:nvSpPr>
          <p:cNvPr id="6" name="Footer Placeholder 5"/>
          <p:cNvSpPr>
            <a:spLocks noGrp="1"/>
          </p:cNvSpPr>
          <p:nvPr>
            <p:ph type="ftr" sz="quarter" idx="11"/>
          </p:nvPr>
        </p:nvSpPr>
        <p:spPr>
          <a:xfrm>
            <a:off x="228601" y="6553200"/>
            <a:ext cx="11201400" cy="304801"/>
          </a:xfrm>
        </p:spPr>
        <p:txBody>
          <a:bodyPr/>
          <a:lstStyle/>
          <a:p>
            <a:endParaRPr>
              <a:solidFill>
                <a:srgbClr val="737373"/>
              </a:solidFill>
            </a:endParaRPr>
          </a:p>
        </p:txBody>
      </p:sp>
      <p:sp>
        <p:nvSpPr>
          <p:cNvPr id="7" name="Slide Number Placeholder 6"/>
          <p:cNvSpPr>
            <a:spLocks noGrp="1"/>
          </p:cNvSpPr>
          <p:nvPr>
            <p:ph type="sldNum" sz="quarter" idx="12"/>
          </p:nvPr>
        </p:nvSpPr>
        <p:spPr/>
        <p:txBody>
          <a:bodyPr/>
          <a:lstStyle/>
          <a:p>
            <a:fld id="{FB729ABE-044A-472F-86F1-BEFBB904A5C9}" type="slidenum">
              <a:rPr lang="en-US" smtClean="0">
                <a:solidFill>
                  <a:srgbClr val="737373"/>
                </a:solidFill>
              </a:rPr>
              <a:pPr/>
              <a:t>‹#›</a:t>
            </a:fld>
            <a:endParaRPr lang="en-US">
              <a:solidFill>
                <a:srgbClr val="737373"/>
              </a:solidFill>
            </a:endParaRPr>
          </a:p>
        </p:txBody>
      </p:sp>
      <p:sp>
        <p:nvSpPr>
          <p:cNvPr id="16" name="Content Placeholder 8"/>
          <p:cNvSpPr>
            <a:spLocks noGrp="1"/>
          </p:cNvSpPr>
          <p:nvPr>
            <p:ph sz="quarter" idx="15"/>
          </p:nvPr>
        </p:nvSpPr>
        <p:spPr>
          <a:xfrm>
            <a:off x="8128001" y="1597152"/>
            <a:ext cx="4061884" cy="4072128"/>
          </a:xfrm>
        </p:spPr>
        <p:txBody>
          <a:bodyPr lIns="137160" tIns="91440" rIns="137160" bIns="137160"/>
          <a:lstStyle/>
          <a:p>
            <a:pPr lvl="0"/>
            <a:r>
              <a:rPr lang="en-US"/>
              <a:t>Edit Master text styles</a:t>
            </a:r>
          </a:p>
        </p:txBody>
      </p:sp>
      <p:sp>
        <p:nvSpPr>
          <p:cNvPr id="4" name="Text Placeholder 3"/>
          <p:cNvSpPr>
            <a:spLocks noGrp="1"/>
          </p:cNvSpPr>
          <p:nvPr>
            <p:ph type="body" sz="quarter" idx="16"/>
          </p:nvPr>
        </p:nvSpPr>
        <p:spPr>
          <a:xfrm>
            <a:off x="10086765" y="3566160"/>
            <a:ext cx="2103120" cy="2103120"/>
          </a:xfrm>
          <a:solidFill>
            <a:schemeClr val="tx2"/>
          </a:solidFill>
        </p:spPr>
        <p:txBody>
          <a:bodyPr lIns="137160" tIns="91440" rIns="137160" bIns="137160">
            <a:normAutofit/>
          </a:bodyPr>
          <a:lstStyle>
            <a:lvl1pPr>
              <a:lnSpc>
                <a:spcPct val="85000"/>
              </a:lnSpc>
              <a:spcAft>
                <a:spcPts val="0"/>
              </a:spcAft>
              <a:defRPr sz="4000" b="1">
                <a:solidFill>
                  <a:schemeClr val="bg1"/>
                </a:solidFill>
                <a:latin typeface="+mn-lt"/>
              </a:defRPr>
            </a:lvl1pPr>
            <a:lvl2pPr>
              <a:defRPr b="1">
                <a:solidFill>
                  <a:schemeClr val="bg1"/>
                </a:solidFill>
                <a:latin typeface="Segoe UI Semibold" panose="020B0702040204020203" pitchFamily="34" charset="0"/>
              </a:defRPr>
            </a:lvl2pPr>
            <a:lvl3pPr>
              <a:defRPr b="1">
                <a:solidFill>
                  <a:schemeClr val="bg1"/>
                </a:solidFill>
                <a:latin typeface="Segoe UI Semibold" panose="020B0702040204020203" pitchFamily="34" charset="0"/>
              </a:defRPr>
            </a:lvl3pPr>
            <a:lvl4pPr>
              <a:defRPr b="1">
                <a:solidFill>
                  <a:schemeClr val="bg1"/>
                </a:solidFill>
                <a:latin typeface="Segoe UI Semibold" panose="020B0702040204020203" pitchFamily="34" charset="0"/>
              </a:defRPr>
            </a:lvl4pPr>
            <a:lvl5pPr>
              <a:defRPr b="1">
                <a:solidFill>
                  <a:schemeClr val="bg1"/>
                </a:solidFill>
                <a:latin typeface="Segoe UI Semibold" panose="020B0702040204020203" pitchFamily="34" charset="0"/>
              </a:defRPr>
            </a:lvl5pPr>
          </a:lstStyle>
          <a:p>
            <a:pPr lvl="0"/>
            <a:r>
              <a:rPr lang="en-US"/>
              <a:t>Edit Master text styles</a:t>
            </a:r>
          </a:p>
        </p:txBody>
      </p:sp>
      <p:sp>
        <p:nvSpPr>
          <p:cNvPr id="19" name="Text Placeholder 3"/>
          <p:cNvSpPr>
            <a:spLocks noGrp="1"/>
          </p:cNvSpPr>
          <p:nvPr>
            <p:ph type="body" sz="quarter" idx="17"/>
          </p:nvPr>
        </p:nvSpPr>
        <p:spPr>
          <a:xfrm>
            <a:off x="6032838" y="3566160"/>
            <a:ext cx="2103120" cy="2103120"/>
          </a:xfrm>
          <a:solidFill>
            <a:schemeClr val="tx2"/>
          </a:solidFill>
        </p:spPr>
        <p:txBody>
          <a:bodyPr lIns="137160" tIns="91440" rIns="137160" bIns="137160">
            <a:normAutofit/>
          </a:bodyPr>
          <a:lstStyle>
            <a:lvl1pPr>
              <a:lnSpc>
                <a:spcPct val="85000"/>
              </a:lnSpc>
              <a:spcAft>
                <a:spcPts val="0"/>
              </a:spcAft>
              <a:defRPr sz="4000" b="1">
                <a:solidFill>
                  <a:schemeClr val="bg1"/>
                </a:solidFill>
                <a:latin typeface="+mn-lt"/>
              </a:defRPr>
            </a:lvl1pPr>
            <a:lvl2pPr>
              <a:defRPr b="1">
                <a:solidFill>
                  <a:schemeClr val="bg1"/>
                </a:solidFill>
                <a:latin typeface="Segoe UI Semibold" panose="020B0702040204020203" pitchFamily="34" charset="0"/>
              </a:defRPr>
            </a:lvl2pPr>
            <a:lvl3pPr>
              <a:defRPr b="1">
                <a:solidFill>
                  <a:schemeClr val="bg1"/>
                </a:solidFill>
                <a:latin typeface="Segoe UI Semibold" panose="020B0702040204020203" pitchFamily="34" charset="0"/>
              </a:defRPr>
            </a:lvl3pPr>
            <a:lvl4pPr>
              <a:defRPr b="1">
                <a:solidFill>
                  <a:schemeClr val="bg1"/>
                </a:solidFill>
                <a:latin typeface="Segoe UI Semibold" panose="020B0702040204020203" pitchFamily="34" charset="0"/>
              </a:defRPr>
            </a:lvl4pPr>
            <a:lvl5pPr>
              <a:defRPr b="1">
                <a:solidFill>
                  <a:schemeClr val="bg1"/>
                </a:solidFill>
                <a:latin typeface="Segoe UI Semibold" panose="020B0702040204020203" pitchFamily="34" charset="0"/>
              </a:defRPr>
            </a:lvl5pPr>
          </a:lstStyle>
          <a:p>
            <a:pPr lvl="0"/>
            <a:r>
              <a:rPr lang="en-US"/>
              <a:t>Edit Master text styles</a:t>
            </a:r>
          </a:p>
        </p:txBody>
      </p:sp>
      <p:sp>
        <p:nvSpPr>
          <p:cNvPr id="20" name="Text Placeholder 3"/>
          <p:cNvSpPr>
            <a:spLocks noGrp="1"/>
          </p:cNvSpPr>
          <p:nvPr>
            <p:ph type="body" sz="quarter" idx="18"/>
          </p:nvPr>
        </p:nvSpPr>
        <p:spPr>
          <a:xfrm>
            <a:off x="1960880" y="3566160"/>
            <a:ext cx="2103120" cy="2103120"/>
          </a:xfrm>
          <a:solidFill>
            <a:schemeClr val="tx2"/>
          </a:solidFill>
          <a:ln>
            <a:noFill/>
          </a:ln>
        </p:spPr>
        <p:txBody>
          <a:bodyPr lIns="137160" tIns="91440" rIns="137160" bIns="137160">
            <a:normAutofit/>
          </a:bodyPr>
          <a:lstStyle>
            <a:lvl1pPr>
              <a:lnSpc>
                <a:spcPct val="85000"/>
              </a:lnSpc>
              <a:spcAft>
                <a:spcPts val="0"/>
              </a:spcAft>
              <a:defRPr sz="4000" b="1">
                <a:solidFill>
                  <a:schemeClr val="bg1"/>
                </a:solidFill>
                <a:latin typeface="+mn-lt"/>
              </a:defRPr>
            </a:lvl1pPr>
            <a:lvl2pPr>
              <a:defRPr b="1">
                <a:solidFill>
                  <a:schemeClr val="bg1"/>
                </a:solidFill>
                <a:latin typeface="Segoe UI Semibold" panose="020B0702040204020203" pitchFamily="34" charset="0"/>
              </a:defRPr>
            </a:lvl2pPr>
            <a:lvl3pPr>
              <a:defRPr b="1">
                <a:solidFill>
                  <a:schemeClr val="bg1"/>
                </a:solidFill>
                <a:latin typeface="Segoe UI Semibold" panose="020B0702040204020203" pitchFamily="34" charset="0"/>
              </a:defRPr>
            </a:lvl3pPr>
            <a:lvl4pPr>
              <a:defRPr b="1">
                <a:solidFill>
                  <a:schemeClr val="bg1"/>
                </a:solidFill>
                <a:latin typeface="Segoe UI Semibold" panose="020B0702040204020203" pitchFamily="34" charset="0"/>
              </a:defRPr>
            </a:lvl4pPr>
            <a:lvl5pPr>
              <a:defRPr b="1">
                <a:solidFill>
                  <a:schemeClr val="bg1"/>
                </a:solidFill>
                <a:latin typeface="Segoe UI Semibold" panose="020B0702040204020203" pitchFamily="34" charset="0"/>
              </a:defRPr>
            </a:lvl5pPr>
          </a:lstStyle>
          <a:p>
            <a:pPr lvl="0"/>
            <a:r>
              <a:rPr lang="en-US"/>
              <a:t>Edit Master text styles</a:t>
            </a:r>
          </a:p>
        </p:txBody>
      </p:sp>
    </p:spTree>
    <p:extLst>
      <p:ext uri="{BB962C8B-B14F-4D97-AF65-F5344CB8AC3E}">
        <p14:creationId xmlns:p14="http://schemas.microsoft.com/office/powerpoint/2010/main" val="3402789682"/>
      </p:ext>
    </p:extLst>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Three column_4">
    <p:spTree>
      <p:nvGrpSpPr>
        <p:cNvPr id="1" name=""/>
        <p:cNvGrpSpPr/>
        <p:nvPr/>
      </p:nvGrpSpPr>
      <p:grpSpPr>
        <a:xfrm>
          <a:off x="0" y="0"/>
          <a:ext cx="0" cy="0"/>
          <a:chOff x="0" y="0"/>
          <a:chExt cx="0" cy="0"/>
        </a:xfrm>
      </p:grpSpPr>
      <p:sp>
        <p:nvSpPr>
          <p:cNvPr id="2" name="Title 1"/>
          <p:cNvSpPr>
            <a:spLocks noGrp="1"/>
          </p:cNvSpPr>
          <p:nvPr>
            <p:ph type="title"/>
          </p:nvPr>
        </p:nvSpPr>
        <p:spPr/>
        <p:txBody>
          <a:bodyPr lIns="137160" rIns="137160" bIns="137160"/>
          <a:lstStyle/>
          <a:p>
            <a:r>
              <a:rPr lang="en-US"/>
              <a:t>Click to edit Master title style</a:t>
            </a:r>
          </a:p>
        </p:txBody>
      </p:sp>
      <p:sp>
        <p:nvSpPr>
          <p:cNvPr id="3" name="Content Placeholder 2"/>
          <p:cNvSpPr>
            <a:spLocks noGrp="1"/>
          </p:cNvSpPr>
          <p:nvPr>
            <p:ph idx="1"/>
          </p:nvPr>
        </p:nvSpPr>
        <p:spPr>
          <a:xfrm>
            <a:off x="228600" y="1600200"/>
            <a:ext cx="8712200" cy="1625600"/>
          </a:xfrm>
        </p:spPr>
        <p:txBody>
          <a:bodyPr lIns="137160" rIns="137160" bIns="137160">
            <a:normAutofit/>
          </a:bodyPr>
          <a:lstStyle>
            <a:lvl1pPr>
              <a:defRPr sz="2000"/>
            </a:lvl1pPr>
            <a:lvl2pPr>
              <a:defRPr sz="1600"/>
            </a:lvl2pPr>
            <a:lvl3pPr>
              <a:defRPr sz="1400"/>
            </a:lvl3pPr>
          </a:lstStyle>
          <a:p>
            <a:pPr lvl="0"/>
            <a:r>
              <a:rPr lang="en-US"/>
              <a:t>Edit Master text styles</a:t>
            </a:r>
          </a:p>
          <a:p>
            <a:pPr lvl="1"/>
            <a:r>
              <a:rPr lang="en-US"/>
              <a:t>Second level</a:t>
            </a:r>
          </a:p>
          <a:p>
            <a:pPr lvl="2"/>
            <a:r>
              <a:rPr lang="en-US"/>
              <a:t>Third level</a:t>
            </a:r>
          </a:p>
        </p:txBody>
      </p:sp>
      <p:sp>
        <p:nvSpPr>
          <p:cNvPr id="5" name="Footer Placeholder 4"/>
          <p:cNvSpPr>
            <a:spLocks noGrp="1"/>
          </p:cNvSpPr>
          <p:nvPr>
            <p:ph type="ftr" sz="quarter" idx="11"/>
          </p:nvPr>
        </p:nvSpPr>
        <p:spPr>
          <a:xfrm>
            <a:off x="228601" y="6553201"/>
            <a:ext cx="11201400" cy="304800"/>
          </a:xfrm>
        </p:spPr>
        <p:txBody>
          <a:bodyPr/>
          <a:lstStyle>
            <a:lvl1pPr>
              <a:defRPr dirty="0"/>
            </a:lvl1pPr>
          </a:lstStyle>
          <a:p>
            <a:endParaRPr lang="en-US"/>
          </a:p>
        </p:txBody>
      </p:sp>
      <p:sp>
        <p:nvSpPr>
          <p:cNvPr id="6" name="Slide Number Placeholder 5"/>
          <p:cNvSpPr>
            <a:spLocks noGrp="1"/>
          </p:cNvSpPr>
          <p:nvPr>
            <p:ph type="sldNum" sz="quarter" idx="12"/>
          </p:nvPr>
        </p:nvSpPr>
        <p:spPr/>
        <p:txBody>
          <a:bodyPr/>
          <a:lstStyle/>
          <a:p>
            <a:fld id="{FB729ABE-044A-472F-86F1-BEFBB904A5C9}" type="slidenum">
              <a:rPr lang="en-US" smtClean="0">
                <a:solidFill>
                  <a:srgbClr val="737373"/>
                </a:solidFill>
              </a:rPr>
              <a:pPr/>
              <a:t>‹#›</a:t>
            </a:fld>
            <a:endParaRPr lang="en-US">
              <a:solidFill>
                <a:srgbClr val="737373"/>
              </a:solidFill>
            </a:endParaRPr>
          </a:p>
        </p:txBody>
      </p:sp>
      <p:sp>
        <p:nvSpPr>
          <p:cNvPr id="11" name="Content Placeholder 8"/>
          <p:cNvSpPr>
            <a:spLocks noGrp="1"/>
          </p:cNvSpPr>
          <p:nvPr>
            <p:ph sz="quarter" idx="13"/>
          </p:nvPr>
        </p:nvSpPr>
        <p:spPr>
          <a:xfrm>
            <a:off x="228599" y="3429000"/>
            <a:ext cx="3840480" cy="2740152"/>
          </a:xfrm>
        </p:spPr>
        <p:txBody>
          <a:bodyPr lIns="137160" rIns="137160" bIns="137160">
            <a:noAutofit/>
          </a:bodyPr>
          <a:lstStyle>
            <a:lvl1pPr>
              <a:defRPr sz="20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8"/>
          <p:cNvSpPr>
            <a:spLocks noGrp="1"/>
          </p:cNvSpPr>
          <p:nvPr>
            <p:ph sz="quarter" idx="14"/>
          </p:nvPr>
        </p:nvSpPr>
        <p:spPr>
          <a:xfrm>
            <a:off x="4156709" y="3429000"/>
            <a:ext cx="3840480" cy="2740152"/>
          </a:xfrm>
        </p:spPr>
        <p:txBody>
          <a:bodyPr lIns="137160" rIns="137160" bIns="137160">
            <a:noAutofit/>
          </a:bodyPr>
          <a:lstStyle>
            <a:lvl1pPr>
              <a:defRPr sz="20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8"/>
          <p:cNvSpPr>
            <a:spLocks noGrp="1"/>
          </p:cNvSpPr>
          <p:nvPr>
            <p:ph sz="quarter" idx="15"/>
          </p:nvPr>
        </p:nvSpPr>
        <p:spPr>
          <a:xfrm>
            <a:off x="8084820" y="3429000"/>
            <a:ext cx="3840480" cy="2740152"/>
          </a:xfrm>
        </p:spPr>
        <p:txBody>
          <a:bodyPr lIns="137160" rIns="137160" bIns="137160">
            <a:noAutofit/>
          </a:bodyPr>
          <a:lstStyle>
            <a:lvl1pPr>
              <a:defRPr sz="20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9744795"/>
      </p:ext>
    </p:extLst>
  </p:cSld>
  <p:clrMapOvr>
    <a:masterClrMapping/>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28599" y="266700"/>
            <a:ext cx="11963401" cy="647700"/>
          </a:xfrm>
        </p:spPr>
        <p:txBody>
          <a:bodyPr vert="horz" lIns="137160" tIns="91440" rIns="137160" bIns="137160" rtlCol="0" anchor="t" anchorCtr="0">
            <a:normAutofit/>
          </a:bodyPr>
          <a:lstStyle>
            <a:lvl1pPr>
              <a:defRPr lang="en-US" dirty="0"/>
            </a:lvl1pPr>
          </a:lstStyle>
          <a:p>
            <a:pPr lvl="0"/>
            <a:r>
              <a:rPr lang="en-US"/>
              <a:t>Click to edit Master title style</a:t>
            </a:r>
          </a:p>
        </p:txBody>
      </p:sp>
      <p:sp>
        <p:nvSpPr>
          <p:cNvPr id="3" name="Content Placeholder 2"/>
          <p:cNvSpPr>
            <a:spLocks noGrp="1"/>
          </p:cNvSpPr>
          <p:nvPr>
            <p:ph sz="half" idx="1"/>
          </p:nvPr>
        </p:nvSpPr>
        <p:spPr>
          <a:xfrm>
            <a:off x="228599" y="1622121"/>
            <a:ext cx="5806440" cy="4572000"/>
          </a:xfrm>
        </p:spPr>
        <p:txBody>
          <a:bodyPr lIns="137160" tIns="91440" rIns="137160" bIns="137160"/>
          <a:lstStyle>
            <a:lvl1pPr>
              <a:lnSpc>
                <a:spcPct val="100000"/>
              </a:lnSpc>
              <a:defRPr sz="2400"/>
            </a:lvl1pPr>
            <a:lvl2pPr>
              <a:lnSpc>
                <a:spcPct val="100000"/>
              </a:lnSpc>
              <a:defRPr sz="2400"/>
            </a:lvl2pPr>
            <a:lvl3pPr>
              <a:lnSpc>
                <a:spcPct val="100000"/>
              </a:lnSpc>
              <a:defRPr sz="1867"/>
            </a:lvl3pPr>
            <a:lvl4pPr>
              <a:lnSpc>
                <a:spcPct val="100000"/>
              </a:lnSpc>
              <a:defRPr sz="1867"/>
            </a:lvl4pPr>
            <a:lvl5pPr>
              <a:lnSpc>
                <a:spcPct val="100000"/>
              </a:lnSpc>
              <a:defRPr sz="1467"/>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08527" y="1622122"/>
            <a:ext cx="5806440" cy="4571999"/>
          </a:xfrm>
        </p:spPr>
        <p:txBody>
          <a:bodyPr lIns="137160" tIns="91440" rIns="137160" bIns="137160"/>
          <a:lstStyle>
            <a:lvl1pPr>
              <a:lnSpc>
                <a:spcPct val="100000"/>
              </a:lnSpc>
              <a:defRPr sz="2400"/>
            </a:lvl1pPr>
            <a:lvl2pPr>
              <a:lnSpc>
                <a:spcPct val="100000"/>
              </a:lnSpc>
              <a:defRPr sz="2400"/>
            </a:lvl2pPr>
            <a:lvl3pPr>
              <a:lnSpc>
                <a:spcPct val="100000"/>
              </a:lnSpc>
              <a:defRPr sz="1867"/>
            </a:lvl3pPr>
            <a:lvl4pPr>
              <a:lnSpc>
                <a:spcPct val="100000"/>
              </a:lnSpc>
              <a:defRPr sz="1867"/>
            </a:lvl4pPr>
            <a:lvl5pPr>
              <a:lnSpc>
                <a:spcPct val="100000"/>
              </a:lnSpc>
              <a:defRPr sz="1467"/>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228599" y="6553200"/>
            <a:ext cx="11201401" cy="304801"/>
          </a:xfrm>
        </p:spPr>
        <p:txBody>
          <a:bodyPr/>
          <a:lstStyle/>
          <a:p>
            <a:endParaRPr>
              <a:solidFill>
                <a:srgbClr val="737373"/>
              </a:solidFill>
            </a:endParaRPr>
          </a:p>
        </p:txBody>
      </p:sp>
      <p:sp>
        <p:nvSpPr>
          <p:cNvPr id="7" name="Slide Number Placeholder 6"/>
          <p:cNvSpPr>
            <a:spLocks noGrp="1"/>
          </p:cNvSpPr>
          <p:nvPr>
            <p:ph type="sldNum" sz="quarter" idx="12"/>
          </p:nvPr>
        </p:nvSpPr>
        <p:spPr/>
        <p:txBody>
          <a:bodyPr/>
          <a:lstStyle/>
          <a:p>
            <a:fld id="{FB729ABE-044A-472F-86F1-BEFBB904A5C9}" type="slidenum">
              <a:rPr lang="en-US" smtClean="0">
                <a:solidFill>
                  <a:srgbClr val="737373"/>
                </a:solidFill>
              </a:rPr>
              <a:pPr/>
              <a:t>‹#›</a:t>
            </a:fld>
            <a:endParaRPr lang="en-US">
              <a:solidFill>
                <a:srgbClr val="737373"/>
              </a:solidFill>
            </a:endParaRPr>
          </a:p>
        </p:txBody>
      </p:sp>
    </p:spTree>
    <p:extLst>
      <p:ext uri="{BB962C8B-B14F-4D97-AF65-F5344CB8AC3E}">
        <p14:creationId xmlns:p14="http://schemas.microsoft.com/office/powerpoint/2010/main" val="147761069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796217"/>
          </a:xfrm>
          <a:noFill/>
        </p:spPr>
        <p:txBody>
          <a:bodyPr tIns="91440" bIns="91440" anchor="t" anchorCtr="0"/>
          <a:lstStyle>
            <a:lvl1pPr algn="l" defTabSz="914192" rtl="0" eaLnBrk="1" latinLnBrk="0" hangingPunct="1">
              <a:lnSpc>
                <a:spcPct val="90000"/>
              </a:lnSpc>
              <a:spcBef>
                <a:spcPct val="0"/>
              </a:spcBef>
              <a:buNone/>
              <a:defRPr lang="en-US" sz="8626"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9909469"/>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peaker notes">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a:t>Click to add title</a:t>
            </a:r>
          </a:p>
        </p:txBody>
      </p:sp>
      <p:sp>
        <p:nvSpPr>
          <p:cNvPr id="5" name="Text Placeholder 15"/>
          <p:cNvSpPr>
            <a:spLocks noGrp="1"/>
          </p:cNvSpPr>
          <p:nvPr>
            <p:ph type="body" sz="quarter" idx="14" hasCustomPrompt="1"/>
          </p:nvPr>
        </p:nvSpPr>
        <p:spPr>
          <a:xfrm>
            <a:off x="227072" y="1600201"/>
            <a:ext cx="11356757" cy="2187843"/>
          </a:xfrm>
        </p:spPr>
        <p:txBody>
          <a:bodyPr/>
          <a:lstStyle>
            <a:lvl1pPr>
              <a:buClr>
                <a:schemeClr val="bg1"/>
              </a:buCl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speaker notes</a:t>
            </a:r>
          </a:p>
          <a:p>
            <a:pPr lvl="1"/>
            <a:r>
              <a:rPr lang="en-US"/>
              <a:t>Second level</a:t>
            </a:r>
          </a:p>
          <a:p>
            <a:pPr lvl="2"/>
            <a:r>
              <a:rPr lang="en-US"/>
              <a:t>Third level</a:t>
            </a:r>
          </a:p>
          <a:p>
            <a:pPr lvl="3"/>
            <a:r>
              <a:rPr lang="en-US"/>
              <a:t>Fourth level</a:t>
            </a:r>
          </a:p>
          <a:p>
            <a:pPr lvl="4"/>
            <a:r>
              <a:rPr lang="en-US"/>
              <a:t>Fifth level</a:t>
            </a:r>
          </a:p>
        </p:txBody>
      </p:sp>
      <p:sp>
        <p:nvSpPr>
          <p:cNvPr id="6" name="Text Placeholder 6"/>
          <p:cNvSpPr>
            <a:spLocks noGrp="1"/>
          </p:cNvSpPr>
          <p:nvPr>
            <p:ph type="body" sz="quarter" idx="11" hasCustomPrompt="1"/>
          </p:nvPr>
        </p:nvSpPr>
        <p:spPr>
          <a:xfrm>
            <a:off x="2" y="6238877"/>
            <a:ext cx="12192001"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700" spc="-60" baseline="0">
                <a:gradFill>
                  <a:gsLst>
                    <a:gs pos="0">
                      <a:srgbClr val="000000"/>
                    </a:gs>
                    <a:gs pos="100000">
                      <a:srgbClr val="000000"/>
                    </a:gs>
                  </a:gsLst>
                  <a:lin ang="5400000" scaled="0"/>
                </a:gradFill>
                <a:effectLst/>
                <a:latin typeface="Segoe UI Light" pitchFamily="34" charset="0"/>
                <a:ea typeface="Segoe UI" pitchFamily="34" charset="0"/>
                <a:cs typeface="Segoe UI" pitchFamily="34" charset="0"/>
              </a:defRPr>
            </a:lvl1pPr>
          </a:lstStyle>
          <a:p>
            <a:pPr lvl="0"/>
            <a:r>
              <a:rPr lang="en-US"/>
              <a:t>Next slide topic</a:t>
            </a:r>
          </a:p>
        </p:txBody>
      </p:sp>
    </p:spTree>
    <p:extLst>
      <p:ext uri="{BB962C8B-B14F-4D97-AF65-F5344CB8AC3E}">
        <p14:creationId xmlns:p14="http://schemas.microsoft.com/office/powerpoint/2010/main" val="2403809075"/>
      </p:ext>
    </p:extLst>
  </p:cSld>
  <p:clrMapOvr>
    <a:masterClrMapping/>
  </p:clrMapOvr>
  <p:transition>
    <p:fade/>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Demo_embedded">
    <p:spTree>
      <p:nvGrpSpPr>
        <p:cNvPr id="1" name=""/>
        <p:cNvGrpSpPr/>
        <p:nvPr/>
      </p:nvGrpSpPr>
      <p:grpSpPr>
        <a:xfrm>
          <a:off x="0" y="0"/>
          <a:ext cx="0" cy="0"/>
          <a:chOff x="0" y="0"/>
          <a:chExt cx="0" cy="0"/>
        </a:xfrm>
      </p:grpSpPr>
      <p:sp>
        <p:nvSpPr>
          <p:cNvPr id="2" name="Title 1"/>
          <p:cNvSpPr>
            <a:spLocks noGrp="1"/>
          </p:cNvSpPr>
          <p:nvPr>
            <p:ph type="title"/>
          </p:nvPr>
        </p:nvSpPr>
        <p:spPr>
          <a:xfrm>
            <a:off x="228600" y="266700"/>
            <a:ext cx="2469118" cy="2612424"/>
          </a:xfrm>
        </p:spPr>
        <p:txBody>
          <a:bodyPr anchor="t"/>
          <a:lstStyle/>
          <a:p>
            <a:r>
              <a:rPr lang="en-US"/>
              <a:t>Click to edit Master title style</a:t>
            </a:r>
          </a:p>
        </p:txBody>
      </p:sp>
      <p:pic>
        <p:nvPicPr>
          <p:cNvPr id="11" name="Content Placeholder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7717" y="584200"/>
            <a:ext cx="9113283" cy="5689600"/>
          </a:xfrm>
          <a:prstGeom prst="rect">
            <a:avLst/>
          </a:prstGeom>
        </p:spPr>
      </p:pic>
      <p:sp>
        <p:nvSpPr>
          <p:cNvPr id="13" name="Media Placeholder 8"/>
          <p:cNvSpPr>
            <a:spLocks noGrp="1"/>
          </p:cNvSpPr>
          <p:nvPr>
            <p:ph type="media" sz="quarter" idx="11" hasCustomPrompt="1"/>
          </p:nvPr>
        </p:nvSpPr>
        <p:spPr>
          <a:xfrm>
            <a:off x="3268663" y="1135892"/>
            <a:ext cx="7956550" cy="4510087"/>
          </a:xfrm>
        </p:spPr>
        <p:txBody>
          <a:bodyPr/>
          <a:lstStyle>
            <a:lvl1pPr>
              <a:defRPr baseline="0"/>
            </a:lvl1pPr>
          </a:lstStyle>
          <a:p>
            <a:r>
              <a:rPr lang="en-US"/>
              <a:t>Click to insert demo video</a:t>
            </a:r>
          </a:p>
        </p:txBody>
      </p:sp>
    </p:spTree>
    <p:extLst>
      <p:ext uri="{BB962C8B-B14F-4D97-AF65-F5344CB8AC3E}">
        <p14:creationId xmlns:p14="http://schemas.microsoft.com/office/powerpoint/2010/main" val="4108827475"/>
      </p:ext>
    </p:extLst>
  </p:cSld>
  <p:clrMapOvr>
    <a:masterClrMapping/>
  </p:clrMapOvr>
  <p:transition>
    <p:fade/>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Demo_linked">
    <p:spTree>
      <p:nvGrpSpPr>
        <p:cNvPr id="1" name=""/>
        <p:cNvGrpSpPr/>
        <p:nvPr/>
      </p:nvGrpSpPr>
      <p:grpSpPr>
        <a:xfrm>
          <a:off x="0" y="0"/>
          <a:ext cx="0" cy="0"/>
          <a:chOff x="0" y="0"/>
          <a:chExt cx="0" cy="0"/>
        </a:xfrm>
      </p:grpSpPr>
      <p:sp>
        <p:nvSpPr>
          <p:cNvPr id="2" name="Title 1"/>
          <p:cNvSpPr>
            <a:spLocks noGrp="1"/>
          </p:cNvSpPr>
          <p:nvPr>
            <p:ph type="title"/>
          </p:nvPr>
        </p:nvSpPr>
        <p:spPr>
          <a:xfrm>
            <a:off x="228600" y="266700"/>
            <a:ext cx="8610600" cy="1028700"/>
          </a:xfrm>
        </p:spPr>
        <p:txBody>
          <a:bodyPr anchor="t"/>
          <a:lstStyle/>
          <a:p>
            <a:r>
              <a:rPr lang="en-US"/>
              <a:t>Click to edit Master title style</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39200" y="584200"/>
            <a:ext cx="2844800" cy="1774600"/>
          </a:xfrm>
          <a:prstGeom prst="rect">
            <a:avLst/>
          </a:prstGeom>
        </p:spPr>
      </p:pic>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39200" y="4581561"/>
            <a:ext cx="2844800" cy="1774600"/>
          </a:xfrm>
          <a:prstGeom prst="rect">
            <a:avLst/>
          </a:prstGeom>
        </p:spPr>
      </p:pic>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39200" y="2575104"/>
            <a:ext cx="2844800" cy="1774600"/>
          </a:xfrm>
          <a:prstGeom prst="rect">
            <a:avLst/>
          </a:prstGeom>
        </p:spPr>
      </p:pic>
      <p:pic>
        <p:nvPicPr>
          <p:cNvPr id="8" name="Content Placeholder 18"/>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1" y="2209800"/>
            <a:ext cx="7969039" cy="4648200"/>
          </a:xfrm>
          <a:prstGeom prst="rect">
            <a:avLst/>
          </a:prstGeom>
        </p:spPr>
      </p:pic>
      <p:sp>
        <p:nvSpPr>
          <p:cNvPr id="10" name="Picture Placeholder 9"/>
          <p:cNvSpPr>
            <a:spLocks noGrp="1"/>
          </p:cNvSpPr>
          <p:nvPr>
            <p:ph type="pic" sz="quarter" idx="10" hasCustomPrompt="1"/>
          </p:nvPr>
        </p:nvSpPr>
        <p:spPr>
          <a:xfrm>
            <a:off x="1" y="2750820"/>
            <a:ext cx="7391400" cy="4107180"/>
          </a:xfrm>
        </p:spPr>
        <p:txBody>
          <a:bodyPr/>
          <a:lstStyle>
            <a:lvl1pPr>
              <a:defRPr/>
            </a:lvl1pPr>
          </a:lstStyle>
          <a:p>
            <a:r>
              <a:rPr lang="en-US"/>
              <a:t>Click to add screenshot</a:t>
            </a:r>
          </a:p>
        </p:txBody>
      </p:sp>
      <p:sp>
        <p:nvSpPr>
          <p:cNvPr id="12" name="Picture Placeholder 11"/>
          <p:cNvSpPr>
            <a:spLocks noGrp="1"/>
          </p:cNvSpPr>
          <p:nvPr>
            <p:ph type="pic" sz="quarter" idx="11" hasCustomPrompt="1"/>
          </p:nvPr>
        </p:nvSpPr>
        <p:spPr>
          <a:xfrm>
            <a:off x="9010650" y="757113"/>
            <a:ext cx="2495550" cy="1404924"/>
          </a:xfrm>
        </p:spPr>
        <p:txBody>
          <a:bodyPr/>
          <a:lstStyle>
            <a:lvl1pPr>
              <a:defRPr/>
            </a:lvl1pPr>
          </a:lstStyle>
          <a:p>
            <a:r>
              <a:rPr lang="en-US"/>
              <a:t>Click to add screenshot</a:t>
            </a:r>
          </a:p>
        </p:txBody>
      </p:sp>
      <p:sp>
        <p:nvSpPr>
          <p:cNvPr id="14" name="Picture Placeholder 13"/>
          <p:cNvSpPr>
            <a:spLocks noGrp="1"/>
          </p:cNvSpPr>
          <p:nvPr>
            <p:ph type="pic" sz="quarter" idx="12" hasCustomPrompt="1"/>
          </p:nvPr>
        </p:nvSpPr>
        <p:spPr>
          <a:xfrm>
            <a:off x="9010650" y="2751138"/>
            <a:ext cx="2495550" cy="1401762"/>
          </a:xfrm>
        </p:spPr>
        <p:txBody>
          <a:bodyPr/>
          <a:lstStyle>
            <a:lvl1pPr>
              <a:defRPr baseline="0"/>
            </a:lvl1pPr>
          </a:lstStyle>
          <a:p>
            <a:r>
              <a:rPr lang="en-US"/>
              <a:t>Click to add screenshot</a:t>
            </a:r>
          </a:p>
        </p:txBody>
      </p:sp>
      <p:sp>
        <p:nvSpPr>
          <p:cNvPr id="16" name="Picture Placeholder 15"/>
          <p:cNvSpPr>
            <a:spLocks noGrp="1"/>
          </p:cNvSpPr>
          <p:nvPr>
            <p:ph type="pic" sz="quarter" idx="13" hasCustomPrompt="1"/>
          </p:nvPr>
        </p:nvSpPr>
        <p:spPr>
          <a:xfrm>
            <a:off x="9010650" y="4745831"/>
            <a:ext cx="2495550" cy="1412082"/>
          </a:xfrm>
        </p:spPr>
        <p:txBody>
          <a:bodyPr/>
          <a:lstStyle>
            <a:lvl1pPr>
              <a:defRPr/>
            </a:lvl1pPr>
          </a:lstStyle>
          <a:p>
            <a:r>
              <a:rPr lang="en-US"/>
              <a:t>Click to add screenshot</a:t>
            </a:r>
          </a:p>
        </p:txBody>
      </p:sp>
    </p:spTree>
    <p:extLst>
      <p:ext uri="{BB962C8B-B14F-4D97-AF65-F5344CB8AC3E}">
        <p14:creationId xmlns:p14="http://schemas.microsoft.com/office/powerpoint/2010/main" val="4067146537"/>
      </p:ext>
    </p:extLst>
  </p:cSld>
  <p:clrMapOvr>
    <a:masterClrMapping/>
  </p:clrMapOvr>
  <p:transition>
    <p:fade/>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0" y="0"/>
            <a:ext cx="12192000" cy="6858000"/>
          </a:xfrm>
        </p:spPr>
        <p:txBody>
          <a:bodyPr/>
          <a:lstStyle/>
          <a:p>
            <a:r>
              <a:rPr lang="en-US"/>
              <a:t>Click icon to add picture</a:t>
            </a:r>
          </a:p>
        </p:txBody>
      </p:sp>
      <p:sp>
        <p:nvSpPr>
          <p:cNvPr id="15" name="Text Placeholder 14"/>
          <p:cNvSpPr>
            <a:spLocks noGrp="1"/>
          </p:cNvSpPr>
          <p:nvPr>
            <p:ph type="body" sz="quarter" idx="12" hasCustomPrompt="1"/>
          </p:nvPr>
        </p:nvSpPr>
        <p:spPr>
          <a:xfrm>
            <a:off x="4722813" y="2788917"/>
            <a:ext cx="2743200" cy="914400"/>
          </a:xfrm>
        </p:spPr>
        <p:txBody>
          <a:bodyPr>
            <a:normAutofit/>
          </a:bodyPr>
          <a:lstStyle>
            <a:lvl1pPr marL="0" marR="0" indent="0" algn="ctr" defTabSz="914400" rtl="0" eaLnBrk="1" fontAlgn="auto" latinLnBrk="0" hangingPunct="1">
              <a:lnSpc>
                <a:spcPct val="100000"/>
              </a:lnSpc>
              <a:spcBef>
                <a:spcPts val="0"/>
              </a:spcBef>
              <a:spcAft>
                <a:spcPts val="0"/>
              </a:spcAft>
              <a:buClrTx/>
              <a:buSzTx/>
              <a:buFont typeface="Wingdings" pitchFamily="2" charset="2"/>
              <a:buNone/>
              <a:tabLst/>
              <a:defRPr lang="en-US" sz="6000" b="0" kern="1200" spc="0" baseline="0">
                <a:latin typeface="+mj-lt"/>
                <a:ea typeface="Segoe UI Semibold" panose="020B0702040204020203" pitchFamily="34" charset="0"/>
                <a:cs typeface="Segoe UI Semibold" panose="020B07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 typeface="Wingdings" pitchFamily="2" charset="2"/>
              <a:buNone/>
              <a:tabLst/>
              <a:defRPr/>
            </a:pPr>
            <a:r>
              <a:rPr lang="en-US" sz="4400" b="1" kern="1200" spc="0" baseline="0">
                <a:solidFill>
                  <a:schemeClr val="bg1"/>
                </a:solidFill>
                <a:latin typeface="+mn-lt"/>
                <a:ea typeface="Segoe UI Semibold" panose="020B0702040204020203" pitchFamily="34" charset="0"/>
                <a:cs typeface="Segoe UI Semibold" panose="020B0702040204020203" pitchFamily="34" charset="0"/>
              </a:rPr>
              <a:t>VIDEO</a:t>
            </a:r>
          </a:p>
        </p:txBody>
      </p:sp>
    </p:spTree>
    <p:extLst>
      <p:ext uri="{BB962C8B-B14F-4D97-AF65-F5344CB8AC3E}">
        <p14:creationId xmlns:p14="http://schemas.microsoft.com/office/powerpoint/2010/main" val="3841337330"/>
      </p:ext>
    </p:extLst>
  </p:cSld>
  <p:clrMapOvr>
    <a:masterClrMapping/>
  </p:clrMapOvr>
  <p:transition>
    <p:fade/>
  </p:transition>
  <p:extLst mod="1">
    <p:ext uri="{DCECCB84-F9BA-43D5-87BE-67443E8EF086}">
      <p15:sldGuideLst xmlns:p15="http://schemas.microsoft.com/office/powerpoint/2012/main">
        <p15:guide id="6" pos="2975">
          <p15:clr>
            <a:srgbClr val="5ACBF0"/>
          </p15:clr>
        </p15:guide>
        <p15:guide id="7" pos="3551">
          <p15:clr>
            <a:srgbClr val="5ACBF0"/>
          </p15:clr>
        </p15:guide>
        <p15:guide id="15" pos="3840">
          <p15:clr>
            <a:srgbClr val="FBAE4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Section Title w/black overlay">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5293" y="-1006"/>
            <a:ext cx="6625448" cy="6861750"/>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 h 10000"/>
              <a:gd name="connsiteX0" fmla="*/ 0 w 10000"/>
              <a:gd name="connsiteY0" fmla="*/ 0 h 9997"/>
              <a:gd name="connsiteX1" fmla="*/ 5160 w 10000"/>
              <a:gd name="connsiteY1" fmla="*/ 24 h 9997"/>
              <a:gd name="connsiteX2" fmla="*/ 10000 w 10000"/>
              <a:gd name="connsiteY2" fmla="*/ 9997 h 9997"/>
              <a:gd name="connsiteX3" fmla="*/ 0 w 10000"/>
              <a:gd name="connsiteY3" fmla="*/ 9997 h 9997"/>
              <a:gd name="connsiteX4" fmla="*/ 0 w 10000"/>
              <a:gd name="connsiteY4" fmla="*/ 0 h 9997"/>
              <a:gd name="connsiteX0" fmla="*/ 0 w 9679"/>
              <a:gd name="connsiteY0" fmla="*/ 0 h 10027"/>
              <a:gd name="connsiteX1" fmla="*/ 5160 w 9679"/>
              <a:gd name="connsiteY1" fmla="*/ 24 h 10027"/>
              <a:gd name="connsiteX2" fmla="*/ 9679 w 9679"/>
              <a:gd name="connsiteY2" fmla="*/ 10027 h 10027"/>
              <a:gd name="connsiteX3" fmla="*/ 0 w 9679"/>
              <a:gd name="connsiteY3" fmla="*/ 10000 h 10027"/>
              <a:gd name="connsiteX4" fmla="*/ 0 w 9679"/>
              <a:gd name="connsiteY4" fmla="*/ 0 h 10027"/>
              <a:gd name="connsiteX0" fmla="*/ 0 w 10000"/>
              <a:gd name="connsiteY0" fmla="*/ 10 h 10010"/>
              <a:gd name="connsiteX1" fmla="*/ 5302 w 10000"/>
              <a:gd name="connsiteY1" fmla="*/ 0 h 10010"/>
              <a:gd name="connsiteX2" fmla="*/ 10000 w 10000"/>
              <a:gd name="connsiteY2" fmla="*/ 10010 h 10010"/>
              <a:gd name="connsiteX3" fmla="*/ 0 w 10000"/>
              <a:gd name="connsiteY3" fmla="*/ 9983 h 10010"/>
              <a:gd name="connsiteX4" fmla="*/ 0 w 10000"/>
              <a:gd name="connsiteY4" fmla="*/ 10 h 10010"/>
              <a:gd name="connsiteX0" fmla="*/ 0 w 10000"/>
              <a:gd name="connsiteY0" fmla="*/ 10 h 10010"/>
              <a:gd name="connsiteX1" fmla="*/ 5302 w 10000"/>
              <a:gd name="connsiteY1" fmla="*/ 0 h 10010"/>
              <a:gd name="connsiteX2" fmla="*/ 10000 w 10000"/>
              <a:gd name="connsiteY2" fmla="*/ 10010 h 10010"/>
              <a:gd name="connsiteX3" fmla="*/ 4 w 10000"/>
              <a:gd name="connsiteY3" fmla="*/ 10010 h 10010"/>
              <a:gd name="connsiteX4" fmla="*/ 0 w 10000"/>
              <a:gd name="connsiteY4" fmla="*/ 10 h 10010"/>
              <a:gd name="connsiteX0" fmla="*/ 0 w 10000"/>
              <a:gd name="connsiteY0" fmla="*/ 21 h 10010"/>
              <a:gd name="connsiteX1" fmla="*/ 5302 w 10000"/>
              <a:gd name="connsiteY1" fmla="*/ 0 h 10010"/>
              <a:gd name="connsiteX2" fmla="*/ 10000 w 10000"/>
              <a:gd name="connsiteY2" fmla="*/ 10010 h 10010"/>
              <a:gd name="connsiteX3" fmla="*/ 4 w 10000"/>
              <a:gd name="connsiteY3" fmla="*/ 10010 h 10010"/>
              <a:gd name="connsiteX4" fmla="*/ 0 w 10000"/>
              <a:gd name="connsiteY4" fmla="*/ 21 h 10010"/>
              <a:gd name="connsiteX0" fmla="*/ 286 w 9997"/>
              <a:gd name="connsiteY0" fmla="*/ 216 h 10010"/>
              <a:gd name="connsiteX1" fmla="*/ 5299 w 9997"/>
              <a:gd name="connsiteY1" fmla="*/ 0 h 10010"/>
              <a:gd name="connsiteX2" fmla="*/ 9997 w 9997"/>
              <a:gd name="connsiteY2" fmla="*/ 10010 h 10010"/>
              <a:gd name="connsiteX3" fmla="*/ 1 w 9997"/>
              <a:gd name="connsiteY3" fmla="*/ 10010 h 10010"/>
              <a:gd name="connsiteX4" fmla="*/ 286 w 9997"/>
              <a:gd name="connsiteY4" fmla="*/ 216 h 10010"/>
              <a:gd name="connsiteX0" fmla="*/ 0 w 10007"/>
              <a:gd name="connsiteY0" fmla="*/ 29 h 10000"/>
              <a:gd name="connsiteX1" fmla="*/ 5308 w 10007"/>
              <a:gd name="connsiteY1" fmla="*/ 0 h 10000"/>
              <a:gd name="connsiteX2" fmla="*/ 10007 w 10007"/>
              <a:gd name="connsiteY2" fmla="*/ 10000 h 10000"/>
              <a:gd name="connsiteX3" fmla="*/ 8 w 10007"/>
              <a:gd name="connsiteY3" fmla="*/ 10000 h 10000"/>
              <a:gd name="connsiteX4" fmla="*/ 0 w 10007"/>
              <a:gd name="connsiteY4" fmla="*/ 29 h 10000"/>
              <a:gd name="connsiteX0" fmla="*/ 0 w 10007"/>
              <a:gd name="connsiteY0" fmla="*/ 0 h 9971"/>
              <a:gd name="connsiteX1" fmla="*/ 5316 w 10007"/>
              <a:gd name="connsiteY1" fmla="*/ 5 h 9971"/>
              <a:gd name="connsiteX2" fmla="*/ 10007 w 10007"/>
              <a:gd name="connsiteY2" fmla="*/ 9971 h 9971"/>
              <a:gd name="connsiteX3" fmla="*/ 8 w 10007"/>
              <a:gd name="connsiteY3" fmla="*/ 9971 h 9971"/>
              <a:gd name="connsiteX4" fmla="*/ 0 w 10007"/>
              <a:gd name="connsiteY4" fmla="*/ 0 h 9971"/>
              <a:gd name="connsiteX0" fmla="*/ 0 w 10000"/>
              <a:gd name="connsiteY0" fmla="*/ 3 h 10003"/>
              <a:gd name="connsiteX1" fmla="*/ 5292 w 10000"/>
              <a:gd name="connsiteY1" fmla="*/ 0 h 10003"/>
              <a:gd name="connsiteX2" fmla="*/ 10000 w 10000"/>
              <a:gd name="connsiteY2" fmla="*/ 10003 h 10003"/>
              <a:gd name="connsiteX3" fmla="*/ 8 w 10000"/>
              <a:gd name="connsiteY3" fmla="*/ 10003 h 10003"/>
              <a:gd name="connsiteX4" fmla="*/ 0 w 10000"/>
              <a:gd name="connsiteY4" fmla="*/ 3 h 10003"/>
              <a:gd name="connsiteX0" fmla="*/ 84 w 9993"/>
              <a:gd name="connsiteY0" fmla="*/ 114 h 10003"/>
              <a:gd name="connsiteX1" fmla="*/ 5285 w 9993"/>
              <a:gd name="connsiteY1" fmla="*/ 0 h 10003"/>
              <a:gd name="connsiteX2" fmla="*/ 9993 w 9993"/>
              <a:gd name="connsiteY2" fmla="*/ 10003 h 10003"/>
              <a:gd name="connsiteX3" fmla="*/ 1 w 9993"/>
              <a:gd name="connsiteY3" fmla="*/ 10003 h 10003"/>
              <a:gd name="connsiteX4" fmla="*/ 84 w 9993"/>
              <a:gd name="connsiteY4" fmla="*/ 114 h 10003"/>
              <a:gd name="connsiteX0" fmla="*/ 0 w 10003"/>
              <a:gd name="connsiteY0" fmla="*/ 3 h 10000"/>
              <a:gd name="connsiteX1" fmla="*/ 5292 w 10003"/>
              <a:gd name="connsiteY1" fmla="*/ 0 h 10000"/>
              <a:gd name="connsiteX2" fmla="*/ 10003 w 10003"/>
              <a:gd name="connsiteY2" fmla="*/ 10000 h 10000"/>
              <a:gd name="connsiteX3" fmla="*/ 4 w 10003"/>
              <a:gd name="connsiteY3" fmla="*/ 10000 h 10000"/>
              <a:gd name="connsiteX4" fmla="*/ 0 w 10003"/>
              <a:gd name="connsiteY4" fmla="*/ 3 h 10000"/>
              <a:gd name="connsiteX0" fmla="*/ 0 w 10003"/>
              <a:gd name="connsiteY0" fmla="*/ 3 h 10000"/>
              <a:gd name="connsiteX1" fmla="*/ 5292 w 10003"/>
              <a:gd name="connsiteY1" fmla="*/ 0 h 10000"/>
              <a:gd name="connsiteX2" fmla="*/ 10003 w 10003"/>
              <a:gd name="connsiteY2" fmla="*/ 10000 h 10000"/>
              <a:gd name="connsiteX3" fmla="*/ 0 w 10003"/>
              <a:gd name="connsiteY3" fmla="*/ 9996 h 10000"/>
              <a:gd name="connsiteX4" fmla="*/ 0 w 10003"/>
              <a:gd name="connsiteY4" fmla="*/ 3 h 10000"/>
              <a:gd name="connsiteX0" fmla="*/ 0 w 10003"/>
              <a:gd name="connsiteY0" fmla="*/ 3 h 10000"/>
              <a:gd name="connsiteX1" fmla="*/ 5292 w 10003"/>
              <a:gd name="connsiteY1" fmla="*/ 0 h 10000"/>
              <a:gd name="connsiteX2" fmla="*/ 10003 w 10003"/>
              <a:gd name="connsiteY2" fmla="*/ 10000 h 10000"/>
              <a:gd name="connsiteX3" fmla="*/ 67 w 10003"/>
              <a:gd name="connsiteY3" fmla="*/ 9920 h 10000"/>
              <a:gd name="connsiteX4" fmla="*/ 0 w 10003"/>
              <a:gd name="connsiteY4" fmla="*/ 3 h 10000"/>
              <a:gd name="connsiteX0" fmla="*/ 8 w 10011"/>
              <a:gd name="connsiteY0" fmla="*/ 3 h 10004"/>
              <a:gd name="connsiteX1" fmla="*/ 5300 w 10011"/>
              <a:gd name="connsiteY1" fmla="*/ 0 h 10004"/>
              <a:gd name="connsiteX2" fmla="*/ 10011 w 10011"/>
              <a:gd name="connsiteY2" fmla="*/ 10000 h 10004"/>
              <a:gd name="connsiteX3" fmla="*/ 0 w 10011"/>
              <a:gd name="connsiteY3" fmla="*/ 10004 h 10004"/>
              <a:gd name="connsiteX4" fmla="*/ 8 w 10011"/>
              <a:gd name="connsiteY4" fmla="*/ 3 h 1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1" h="10004">
                <a:moveTo>
                  <a:pt x="8" y="3"/>
                </a:moveTo>
                <a:lnTo>
                  <a:pt x="5300" y="0"/>
                </a:lnTo>
                <a:lnTo>
                  <a:pt x="10011" y="10000"/>
                </a:lnTo>
                <a:lnTo>
                  <a:pt x="0" y="10004"/>
                </a:lnTo>
                <a:cubicBezTo>
                  <a:pt x="-1" y="6665"/>
                  <a:pt x="9" y="3341"/>
                  <a:pt x="8" y="3"/>
                </a:cubicBezTo>
                <a:close/>
              </a:path>
            </a:pathLst>
          </a:custGeom>
          <a:solidFill>
            <a:srgbClr val="000000">
              <a:alpha val="70000"/>
            </a:srgbClr>
          </a:solidFill>
        </p:spPr>
        <p:txBody>
          <a:bodyPr lIns="365760" tIns="137160" rIns="137160" bIns="1097280" anchor="b" anchorCtr="0">
            <a:noAutofit/>
          </a:bodyPr>
          <a:lstStyle>
            <a:lvl1pPr>
              <a:defRPr sz="6000" spc="-100" baseline="0">
                <a:solidFill>
                  <a:schemeClr val="bg1"/>
                </a:solidFill>
              </a:defRPr>
            </a:lvl1pPr>
          </a:lstStyle>
          <a:p>
            <a:r>
              <a:rPr lang="en-US"/>
              <a:t>Section title</a:t>
            </a:r>
          </a:p>
        </p:txBody>
      </p:sp>
      <p:sp>
        <p:nvSpPr>
          <p:cNvPr id="5" name="Picture Placeholder 4"/>
          <p:cNvSpPr>
            <a:spLocks noGrp="1"/>
          </p:cNvSpPr>
          <p:nvPr>
            <p:ph type="pic" sz="quarter" idx="10" hasCustomPrompt="1"/>
          </p:nvPr>
        </p:nvSpPr>
        <p:spPr>
          <a:xfrm>
            <a:off x="0" y="-4824"/>
            <a:ext cx="12192000" cy="6858000"/>
          </a:xfrm>
        </p:spPr>
        <p:txBody>
          <a:bodyPr/>
          <a:lstStyle>
            <a:lvl1pPr>
              <a:defRPr baseline="0">
                <a:solidFill>
                  <a:schemeClr val="bg1"/>
                </a:solidFill>
              </a:defRPr>
            </a:lvl1pPr>
          </a:lstStyle>
          <a:p>
            <a:r>
              <a:rPr lang="en-US"/>
              <a:t>Click on icon to</a:t>
            </a:r>
            <a:br>
              <a:rPr lang="en-US"/>
            </a:br>
            <a:r>
              <a:rPr lang="en-US"/>
              <a:t>insert picture then</a:t>
            </a:r>
            <a:br>
              <a:rPr lang="en-US"/>
            </a:br>
            <a:r>
              <a:rPr lang="en-US"/>
              <a:t>send to back</a:t>
            </a:r>
          </a:p>
        </p:txBody>
      </p:sp>
    </p:spTree>
    <p:extLst>
      <p:ext uri="{BB962C8B-B14F-4D97-AF65-F5344CB8AC3E}">
        <p14:creationId xmlns:p14="http://schemas.microsoft.com/office/powerpoint/2010/main" val="194687858"/>
      </p:ext>
    </p:extLst>
  </p:cSld>
  <p:clrMapOvr>
    <a:masterClrMapping/>
  </p:clrMapOvr>
  <p:transition>
    <p:fade/>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Section Title w/white overlay">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5293" y="-1006"/>
            <a:ext cx="6625448" cy="6861750"/>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 h 10000"/>
              <a:gd name="connsiteX0" fmla="*/ 0 w 10000"/>
              <a:gd name="connsiteY0" fmla="*/ 0 h 9997"/>
              <a:gd name="connsiteX1" fmla="*/ 5160 w 10000"/>
              <a:gd name="connsiteY1" fmla="*/ 24 h 9997"/>
              <a:gd name="connsiteX2" fmla="*/ 10000 w 10000"/>
              <a:gd name="connsiteY2" fmla="*/ 9997 h 9997"/>
              <a:gd name="connsiteX3" fmla="*/ 0 w 10000"/>
              <a:gd name="connsiteY3" fmla="*/ 9997 h 9997"/>
              <a:gd name="connsiteX4" fmla="*/ 0 w 10000"/>
              <a:gd name="connsiteY4" fmla="*/ 0 h 9997"/>
              <a:gd name="connsiteX0" fmla="*/ 0 w 9679"/>
              <a:gd name="connsiteY0" fmla="*/ 0 h 10027"/>
              <a:gd name="connsiteX1" fmla="*/ 5160 w 9679"/>
              <a:gd name="connsiteY1" fmla="*/ 24 h 10027"/>
              <a:gd name="connsiteX2" fmla="*/ 9679 w 9679"/>
              <a:gd name="connsiteY2" fmla="*/ 10027 h 10027"/>
              <a:gd name="connsiteX3" fmla="*/ 0 w 9679"/>
              <a:gd name="connsiteY3" fmla="*/ 10000 h 10027"/>
              <a:gd name="connsiteX4" fmla="*/ 0 w 9679"/>
              <a:gd name="connsiteY4" fmla="*/ 0 h 10027"/>
              <a:gd name="connsiteX0" fmla="*/ 0 w 10000"/>
              <a:gd name="connsiteY0" fmla="*/ 10 h 10010"/>
              <a:gd name="connsiteX1" fmla="*/ 5302 w 10000"/>
              <a:gd name="connsiteY1" fmla="*/ 0 h 10010"/>
              <a:gd name="connsiteX2" fmla="*/ 10000 w 10000"/>
              <a:gd name="connsiteY2" fmla="*/ 10010 h 10010"/>
              <a:gd name="connsiteX3" fmla="*/ 0 w 10000"/>
              <a:gd name="connsiteY3" fmla="*/ 9983 h 10010"/>
              <a:gd name="connsiteX4" fmla="*/ 0 w 10000"/>
              <a:gd name="connsiteY4" fmla="*/ 10 h 10010"/>
              <a:gd name="connsiteX0" fmla="*/ 0 w 10000"/>
              <a:gd name="connsiteY0" fmla="*/ 10 h 10010"/>
              <a:gd name="connsiteX1" fmla="*/ 5302 w 10000"/>
              <a:gd name="connsiteY1" fmla="*/ 0 h 10010"/>
              <a:gd name="connsiteX2" fmla="*/ 10000 w 10000"/>
              <a:gd name="connsiteY2" fmla="*/ 10010 h 10010"/>
              <a:gd name="connsiteX3" fmla="*/ 4 w 10000"/>
              <a:gd name="connsiteY3" fmla="*/ 10010 h 10010"/>
              <a:gd name="connsiteX4" fmla="*/ 0 w 10000"/>
              <a:gd name="connsiteY4" fmla="*/ 10 h 10010"/>
              <a:gd name="connsiteX0" fmla="*/ 0 w 10000"/>
              <a:gd name="connsiteY0" fmla="*/ 21 h 10010"/>
              <a:gd name="connsiteX1" fmla="*/ 5302 w 10000"/>
              <a:gd name="connsiteY1" fmla="*/ 0 h 10010"/>
              <a:gd name="connsiteX2" fmla="*/ 10000 w 10000"/>
              <a:gd name="connsiteY2" fmla="*/ 10010 h 10010"/>
              <a:gd name="connsiteX3" fmla="*/ 4 w 10000"/>
              <a:gd name="connsiteY3" fmla="*/ 10010 h 10010"/>
              <a:gd name="connsiteX4" fmla="*/ 0 w 10000"/>
              <a:gd name="connsiteY4" fmla="*/ 21 h 10010"/>
              <a:gd name="connsiteX0" fmla="*/ 286 w 9997"/>
              <a:gd name="connsiteY0" fmla="*/ 216 h 10010"/>
              <a:gd name="connsiteX1" fmla="*/ 5299 w 9997"/>
              <a:gd name="connsiteY1" fmla="*/ 0 h 10010"/>
              <a:gd name="connsiteX2" fmla="*/ 9997 w 9997"/>
              <a:gd name="connsiteY2" fmla="*/ 10010 h 10010"/>
              <a:gd name="connsiteX3" fmla="*/ 1 w 9997"/>
              <a:gd name="connsiteY3" fmla="*/ 10010 h 10010"/>
              <a:gd name="connsiteX4" fmla="*/ 286 w 9997"/>
              <a:gd name="connsiteY4" fmla="*/ 216 h 10010"/>
              <a:gd name="connsiteX0" fmla="*/ 0 w 10007"/>
              <a:gd name="connsiteY0" fmla="*/ 29 h 10000"/>
              <a:gd name="connsiteX1" fmla="*/ 5308 w 10007"/>
              <a:gd name="connsiteY1" fmla="*/ 0 h 10000"/>
              <a:gd name="connsiteX2" fmla="*/ 10007 w 10007"/>
              <a:gd name="connsiteY2" fmla="*/ 10000 h 10000"/>
              <a:gd name="connsiteX3" fmla="*/ 8 w 10007"/>
              <a:gd name="connsiteY3" fmla="*/ 10000 h 10000"/>
              <a:gd name="connsiteX4" fmla="*/ 0 w 10007"/>
              <a:gd name="connsiteY4" fmla="*/ 29 h 10000"/>
              <a:gd name="connsiteX0" fmla="*/ 0 w 10007"/>
              <a:gd name="connsiteY0" fmla="*/ 0 h 9971"/>
              <a:gd name="connsiteX1" fmla="*/ 5316 w 10007"/>
              <a:gd name="connsiteY1" fmla="*/ 5 h 9971"/>
              <a:gd name="connsiteX2" fmla="*/ 10007 w 10007"/>
              <a:gd name="connsiteY2" fmla="*/ 9971 h 9971"/>
              <a:gd name="connsiteX3" fmla="*/ 8 w 10007"/>
              <a:gd name="connsiteY3" fmla="*/ 9971 h 9971"/>
              <a:gd name="connsiteX4" fmla="*/ 0 w 10007"/>
              <a:gd name="connsiteY4" fmla="*/ 0 h 9971"/>
              <a:gd name="connsiteX0" fmla="*/ 0 w 10000"/>
              <a:gd name="connsiteY0" fmla="*/ 3 h 10003"/>
              <a:gd name="connsiteX1" fmla="*/ 5292 w 10000"/>
              <a:gd name="connsiteY1" fmla="*/ 0 h 10003"/>
              <a:gd name="connsiteX2" fmla="*/ 10000 w 10000"/>
              <a:gd name="connsiteY2" fmla="*/ 10003 h 10003"/>
              <a:gd name="connsiteX3" fmla="*/ 8 w 10000"/>
              <a:gd name="connsiteY3" fmla="*/ 10003 h 10003"/>
              <a:gd name="connsiteX4" fmla="*/ 0 w 10000"/>
              <a:gd name="connsiteY4" fmla="*/ 3 h 10003"/>
              <a:gd name="connsiteX0" fmla="*/ 84 w 9993"/>
              <a:gd name="connsiteY0" fmla="*/ 114 h 10003"/>
              <a:gd name="connsiteX1" fmla="*/ 5285 w 9993"/>
              <a:gd name="connsiteY1" fmla="*/ 0 h 10003"/>
              <a:gd name="connsiteX2" fmla="*/ 9993 w 9993"/>
              <a:gd name="connsiteY2" fmla="*/ 10003 h 10003"/>
              <a:gd name="connsiteX3" fmla="*/ 1 w 9993"/>
              <a:gd name="connsiteY3" fmla="*/ 10003 h 10003"/>
              <a:gd name="connsiteX4" fmla="*/ 84 w 9993"/>
              <a:gd name="connsiteY4" fmla="*/ 114 h 10003"/>
              <a:gd name="connsiteX0" fmla="*/ 0 w 10003"/>
              <a:gd name="connsiteY0" fmla="*/ 3 h 10000"/>
              <a:gd name="connsiteX1" fmla="*/ 5292 w 10003"/>
              <a:gd name="connsiteY1" fmla="*/ 0 h 10000"/>
              <a:gd name="connsiteX2" fmla="*/ 10003 w 10003"/>
              <a:gd name="connsiteY2" fmla="*/ 10000 h 10000"/>
              <a:gd name="connsiteX3" fmla="*/ 4 w 10003"/>
              <a:gd name="connsiteY3" fmla="*/ 10000 h 10000"/>
              <a:gd name="connsiteX4" fmla="*/ 0 w 10003"/>
              <a:gd name="connsiteY4" fmla="*/ 3 h 10000"/>
              <a:gd name="connsiteX0" fmla="*/ 0 w 10003"/>
              <a:gd name="connsiteY0" fmla="*/ 3 h 10000"/>
              <a:gd name="connsiteX1" fmla="*/ 5292 w 10003"/>
              <a:gd name="connsiteY1" fmla="*/ 0 h 10000"/>
              <a:gd name="connsiteX2" fmla="*/ 10003 w 10003"/>
              <a:gd name="connsiteY2" fmla="*/ 10000 h 10000"/>
              <a:gd name="connsiteX3" fmla="*/ 0 w 10003"/>
              <a:gd name="connsiteY3" fmla="*/ 9996 h 10000"/>
              <a:gd name="connsiteX4" fmla="*/ 0 w 10003"/>
              <a:gd name="connsiteY4" fmla="*/ 3 h 10000"/>
              <a:gd name="connsiteX0" fmla="*/ 0 w 10003"/>
              <a:gd name="connsiteY0" fmla="*/ 3 h 10000"/>
              <a:gd name="connsiteX1" fmla="*/ 5292 w 10003"/>
              <a:gd name="connsiteY1" fmla="*/ 0 h 10000"/>
              <a:gd name="connsiteX2" fmla="*/ 10003 w 10003"/>
              <a:gd name="connsiteY2" fmla="*/ 10000 h 10000"/>
              <a:gd name="connsiteX3" fmla="*/ 67 w 10003"/>
              <a:gd name="connsiteY3" fmla="*/ 9920 h 10000"/>
              <a:gd name="connsiteX4" fmla="*/ 0 w 10003"/>
              <a:gd name="connsiteY4" fmla="*/ 3 h 10000"/>
              <a:gd name="connsiteX0" fmla="*/ 8 w 10011"/>
              <a:gd name="connsiteY0" fmla="*/ 3 h 10004"/>
              <a:gd name="connsiteX1" fmla="*/ 5300 w 10011"/>
              <a:gd name="connsiteY1" fmla="*/ 0 h 10004"/>
              <a:gd name="connsiteX2" fmla="*/ 10011 w 10011"/>
              <a:gd name="connsiteY2" fmla="*/ 10000 h 10004"/>
              <a:gd name="connsiteX3" fmla="*/ 0 w 10011"/>
              <a:gd name="connsiteY3" fmla="*/ 10004 h 10004"/>
              <a:gd name="connsiteX4" fmla="*/ 8 w 10011"/>
              <a:gd name="connsiteY4" fmla="*/ 3 h 1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1" h="10004">
                <a:moveTo>
                  <a:pt x="8" y="3"/>
                </a:moveTo>
                <a:lnTo>
                  <a:pt x="5300" y="0"/>
                </a:lnTo>
                <a:lnTo>
                  <a:pt x="10011" y="10000"/>
                </a:lnTo>
                <a:lnTo>
                  <a:pt x="0" y="10004"/>
                </a:lnTo>
                <a:cubicBezTo>
                  <a:pt x="-1" y="6665"/>
                  <a:pt x="9" y="3341"/>
                  <a:pt x="8" y="3"/>
                </a:cubicBezTo>
                <a:close/>
              </a:path>
            </a:pathLst>
          </a:custGeom>
          <a:solidFill>
            <a:schemeClr val="bg1">
              <a:alpha val="70000"/>
            </a:schemeClr>
          </a:solidFill>
        </p:spPr>
        <p:txBody>
          <a:bodyPr lIns="365760" tIns="137160" rIns="137160" bIns="1097280" anchor="b" anchorCtr="0">
            <a:noAutofit/>
          </a:bodyPr>
          <a:lstStyle>
            <a:lvl1pPr>
              <a:defRPr sz="6000" spc="-100" baseline="0">
                <a:solidFill>
                  <a:schemeClr val="tx1"/>
                </a:solidFill>
              </a:defRPr>
            </a:lvl1pPr>
          </a:lstStyle>
          <a:p>
            <a:r>
              <a:rPr lang="en-US"/>
              <a:t>Section title</a:t>
            </a:r>
          </a:p>
        </p:txBody>
      </p:sp>
      <p:sp>
        <p:nvSpPr>
          <p:cNvPr id="5" name="Picture Placeholder 4"/>
          <p:cNvSpPr>
            <a:spLocks noGrp="1"/>
          </p:cNvSpPr>
          <p:nvPr>
            <p:ph type="pic" sz="quarter" idx="10" hasCustomPrompt="1"/>
          </p:nvPr>
        </p:nvSpPr>
        <p:spPr>
          <a:xfrm>
            <a:off x="0" y="-4824"/>
            <a:ext cx="12192000" cy="6865568"/>
          </a:xfrm>
        </p:spPr>
        <p:txBody>
          <a:bodyPr/>
          <a:lstStyle>
            <a:lvl1pPr>
              <a:defRPr baseline="0">
                <a:solidFill>
                  <a:schemeClr val="tx1"/>
                </a:solidFill>
              </a:defRPr>
            </a:lvl1pPr>
          </a:lstStyle>
          <a:p>
            <a:r>
              <a:rPr lang="en-US"/>
              <a:t>Click on icon to</a:t>
            </a:r>
            <a:br>
              <a:rPr lang="en-US"/>
            </a:br>
            <a:r>
              <a:rPr lang="en-US"/>
              <a:t>insert picture then</a:t>
            </a:r>
            <a:br>
              <a:rPr lang="en-US"/>
            </a:br>
            <a:r>
              <a:rPr lang="en-US"/>
              <a:t>send to back</a:t>
            </a:r>
          </a:p>
        </p:txBody>
      </p:sp>
    </p:spTree>
    <p:extLst>
      <p:ext uri="{BB962C8B-B14F-4D97-AF65-F5344CB8AC3E}">
        <p14:creationId xmlns:p14="http://schemas.microsoft.com/office/powerpoint/2010/main" val="3540829176"/>
      </p:ext>
    </p:extLst>
  </p:cSld>
  <p:clrMapOvr>
    <a:masterClrMapping/>
  </p:clrMapOvr>
  <p:transition>
    <p:fade/>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p:cSld name="Speaker notes">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a:t>Click to add title</a:t>
            </a:r>
          </a:p>
        </p:txBody>
      </p:sp>
      <p:sp>
        <p:nvSpPr>
          <p:cNvPr id="5" name="Text Placeholder 15"/>
          <p:cNvSpPr>
            <a:spLocks noGrp="1"/>
          </p:cNvSpPr>
          <p:nvPr>
            <p:ph type="body" sz="quarter" idx="14" hasCustomPrompt="1"/>
          </p:nvPr>
        </p:nvSpPr>
        <p:spPr>
          <a:xfrm>
            <a:off x="228600" y="1600200"/>
            <a:ext cx="11355228" cy="4572000"/>
          </a:xfrm>
        </p:spPr>
        <p:txBody>
          <a:bodyPr/>
          <a:lstStyle>
            <a:lvl1pPr>
              <a:buClr>
                <a:schemeClr val="bg1"/>
              </a:buCl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speaker notes</a:t>
            </a:r>
          </a:p>
          <a:p>
            <a:pPr lvl="1"/>
            <a:r>
              <a:rPr lang="en-US"/>
              <a:t>Second level</a:t>
            </a:r>
          </a:p>
          <a:p>
            <a:pPr lvl="2"/>
            <a:r>
              <a:rPr lang="en-US"/>
              <a:t>Third level</a:t>
            </a:r>
          </a:p>
          <a:p>
            <a:pPr lvl="3"/>
            <a:r>
              <a:rPr lang="en-US"/>
              <a:t>Fourth level</a:t>
            </a:r>
          </a:p>
          <a:p>
            <a:pPr lvl="4"/>
            <a:r>
              <a:rPr lang="en-US"/>
              <a:t>Fifth level</a:t>
            </a:r>
          </a:p>
        </p:txBody>
      </p:sp>
      <p:sp>
        <p:nvSpPr>
          <p:cNvPr id="6"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700" spc="-60" baseline="0">
                <a:gradFill>
                  <a:gsLst>
                    <a:gs pos="0">
                      <a:srgbClr val="000000"/>
                    </a:gs>
                    <a:gs pos="100000">
                      <a:srgbClr val="000000"/>
                    </a:gs>
                  </a:gsLst>
                  <a:lin ang="5400000" scaled="0"/>
                </a:gradFill>
                <a:effectLst/>
                <a:latin typeface="Segoe UI Light" pitchFamily="34" charset="0"/>
                <a:ea typeface="Segoe UI" pitchFamily="34" charset="0"/>
                <a:cs typeface="Segoe UI" pitchFamily="34" charset="0"/>
              </a:defRPr>
            </a:lvl1pPr>
          </a:lstStyle>
          <a:p>
            <a:pPr lvl="0"/>
            <a:r>
              <a:rPr lang="en-US"/>
              <a:t>Next slide topic</a:t>
            </a:r>
          </a:p>
        </p:txBody>
      </p:sp>
    </p:spTree>
    <p:extLst>
      <p:ext uri="{BB962C8B-B14F-4D97-AF65-F5344CB8AC3E}">
        <p14:creationId xmlns:p14="http://schemas.microsoft.com/office/powerpoint/2010/main" val="1821866757"/>
      </p:ext>
    </p:extLst>
  </p:cSld>
  <p:clrMapOvr>
    <a:masterClrMapping/>
  </p:clrMapOvr>
  <p:transition>
    <p:fade/>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p:cSld name="Microsoft logo w/photo">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err="1"/>
          </a:p>
        </p:txBody>
      </p:sp>
      <p:pic>
        <p:nvPicPr>
          <p:cNvPr id="10" name="Picture 9"/>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0683" y="2899239"/>
            <a:ext cx="2881117" cy="1059525"/>
          </a:xfrm>
          <a:prstGeom prst="rect">
            <a:avLst/>
          </a:prstGeom>
        </p:spPr>
      </p:pic>
    </p:spTree>
    <p:extLst>
      <p:ext uri="{BB962C8B-B14F-4D97-AF65-F5344CB8AC3E}">
        <p14:creationId xmlns:p14="http://schemas.microsoft.com/office/powerpoint/2010/main" val="1168758998"/>
      </p:ext>
    </p:extLst>
  </p:cSld>
  <p:clrMapOvr>
    <a:masterClrMapping/>
  </p:clrMapOvr>
  <p:transition>
    <p:fade/>
  </p:transition>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p:cSld name="1_Microsoft logo">
    <p:bg>
      <p:bgPr>
        <a:solidFill>
          <a:srgbClr val="00000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0683" y="2899239"/>
            <a:ext cx="2881117" cy="1059525"/>
          </a:xfrm>
          <a:prstGeom prst="rect">
            <a:avLst/>
          </a:prstGeom>
        </p:spPr>
      </p:pic>
    </p:spTree>
    <p:extLst>
      <p:ext uri="{BB962C8B-B14F-4D97-AF65-F5344CB8AC3E}">
        <p14:creationId xmlns:p14="http://schemas.microsoft.com/office/powerpoint/2010/main" val="636764714"/>
      </p:ext>
    </p:extLst>
  </p:cSld>
  <p:clrMapOvr>
    <a:masterClrMapping/>
  </p:clrMapOvr>
  <p:transition>
    <p:fade/>
  </p:transition>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p:cSld name="2_Microsoft logo">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0683" y="2899239"/>
            <a:ext cx="2881117" cy="1059525"/>
          </a:xfrm>
          <a:prstGeom prst="rect">
            <a:avLst/>
          </a:prstGeom>
        </p:spPr>
      </p:pic>
    </p:spTree>
    <p:extLst>
      <p:ext uri="{BB962C8B-B14F-4D97-AF65-F5344CB8AC3E}">
        <p14:creationId xmlns:p14="http://schemas.microsoft.com/office/powerpoint/2010/main" val="280031463"/>
      </p:ext>
    </p:extLst>
  </p:cSld>
  <p:clrMapOvr>
    <a:masterClrMapping/>
  </p:clrMapOvr>
  <p:transition>
    <p:fade/>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3514547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82"/>
            <a:ext cx="11653523" cy="2187843"/>
          </a:xfrm>
        </p:spPr>
        <p:txBody>
          <a:bodyPr>
            <a:spAutoFit/>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36687997"/>
      </p:ext>
    </p:extLst>
  </p:cSld>
  <p:clrMapOvr>
    <a:masterClrMapping/>
  </p:clrMapOvr>
  <p:transition>
    <p:fade/>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Quote slide - Blue">
    <p:bg>
      <p:bgRef idx="1001">
        <a:schemeClr val="bg2"/>
      </p:bgRef>
    </p:bg>
    <p:spTree>
      <p:nvGrpSpPr>
        <p:cNvPr id="1" name=""/>
        <p:cNvGrpSpPr/>
        <p:nvPr/>
      </p:nvGrpSpPr>
      <p:grpSpPr>
        <a:xfrm>
          <a:off x="0" y="0"/>
          <a:ext cx="0" cy="0"/>
          <a:chOff x="0" y="0"/>
          <a:chExt cx="0" cy="0"/>
        </a:xfrm>
      </p:grpSpPr>
      <p:sp>
        <p:nvSpPr>
          <p:cNvPr id="5" name="Title 4"/>
          <p:cNvSpPr>
            <a:spLocks noGrp="1"/>
          </p:cNvSpPr>
          <p:nvPr>
            <p:ph type="title"/>
          </p:nvPr>
        </p:nvSpPr>
        <p:spPr>
          <a:xfrm>
            <a:off x="1079784" y="2906011"/>
            <a:ext cx="10034748" cy="89966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8164478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Section Title - Blu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1"/>
            <a:ext cx="11653523" cy="1063736"/>
          </a:xfrm>
          <a:noFill/>
        </p:spPr>
        <p:txBody>
          <a:bodyPr tIns="91440" bIns="91440" anchor="t" anchorCtr="0">
            <a:spAutoFit/>
          </a:bodyPr>
          <a:lstStyle>
            <a:lvl1pPr>
              <a:defRPr sz="6372"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0599370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0863211"/>
      </p:ext>
    </p:extLst>
  </p:cSld>
  <p:clrMapOvr>
    <a:masterClrMapping/>
  </p:clrMapOvr>
  <p:transition>
    <p:fade/>
  </p:transition>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Blank - Blue">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20593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Blank_charcoal">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8357204"/>
      </p:ext>
    </p:extLst>
  </p:cSld>
  <p:clrMapOvr>
    <a:masterClrMapping/>
  </p:clrMapOvr>
  <p:transition>
    <p:fade/>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b" anchorCtr="0"/>
          <a:lstStyle>
            <a:lvl1pPr>
              <a:defRPr sz="5293"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90" y="6118623"/>
            <a:ext cx="1255413" cy="268966"/>
          </a:xfrm>
          <a:prstGeom prst="rect">
            <a:avLst/>
          </a:prstGeom>
        </p:spPr>
      </p:pic>
    </p:spTree>
    <p:extLst>
      <p:ext uri="{BB962C8B-B14F-4D97-AF65-F5344CB8AC3E}">
        <p14:creationId xmlns:p14="http://schemas.microsoft.com/office/powerpoint/2010/main" val="42689455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10748216"/>
      </p:ext>
    </p:extLst>
  </p:cSld>
  <p:clrMapOvr>
    <a:masterClrMapping/>
  </p:clrMapOvr>
  <p:transition>
    <p:fade/>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1896682"/>
          </a:xfrm>
        </p:spPr>
        <p:txBody>
          <a:bodyPr vert="horz" wrap="square" lIns="146304" tIns="91440" rIns="146304" bIns="91440" rtlCol="0">
            <a:noAutofit/>
          </a:bodyPr>
          <a:lstStyle>
            <a:lvl1pPr>
              <a:defRPr lang="en-US" sz="3920" smtClean="0"/>
            </a:lvl1pPr>
            <a:lvl2pPr>
              <a:defRPr lang="en-US" sz="3528" smtClean="0">
                <a:latin typeface="+mj-lt"/>
              </a:defRPr>
            </a:lvl2pPr>
            <a:lvl3pPr>
              <a:defRPr lang="en-US" sz="3136" smtClean="0"/>
            </a:lvl3pPr>
            <a:lvl4pPr>
              <a:defRPr lang="en-US" sz="2745" smtClean="0"/>
            </a:lvl4pPr>
            <a:lvl5pPr>
              <a:defRPr lang="en-US" sz="2745" dirty="0"/>
            </a:lvl5pPr>
          </a:lstStyle>
          <a:p>
            <a:pPr lvl="0">
              <a:buFont typeface="Wingdings" panose="05000000000000000000" pitchFamily="2" charset="2"/>
              <a:buChar char="à"/>
            </a:pPr>
            <a:r>
              <a:rPr lang="en-US" dirty="0"/>
              <a:t>Click to edit Master text styles</a:t>
            </a:r>
          </a:p>
          <a:p>
            <a:pPr lvl="1">
              <a:buFont typeface="Wingdings" panose="05000000000000000000" pitchFamily="2" charset="2"/>
              <a:buChar char="à"/>
            </a:pPr>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8821565"/>
      </p:ext>
    </p:extLst>
  </p:cSld>
  <p:clrMapOvr>
    <a:masterClrMapping/>
  </p:clrMapOvr>
  <p:transition>
    <p:fade/>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31212093"/>
      </p:ext>
    </p:extLst>
  </p:cSld>
  <p:clrMapOvr>
    <a:masterClrMapping/>
  </p:clrMapOvr>
  <p:transition>
    <p:fade/>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79599894"/>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2121478"/>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864413"/>
      </p:ext>
    </p:extLst>
  </p:cSld>
  <p:clrMapOvr>
    <a:masterClrMapping/>
  </p:clrMapOvr>
  <p:transition>
    <p:fade/>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65349420"/>
      </p:ext>
    </p:extLst>
  </p:cSld>
  <p:clrMapOvr>
    <a:masterClrMapping/>
  </p:clrMapOvr>
  <p:transition>
    <p:fade/>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Title Only - BLU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001376420"/>
      </p:ext>
    </p:extLst>
  </p:cSld>
  <p:clrMapOvr>
    <a:masterClrMapping/>
  </p:clrMapOvr>
  <p:transition>
    <p:fade/>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3"/>
            <a:ext cx="9859116" cy="995838"/>
          </a:xfrm>
          <a:noFill/>
        </p:spPr>
        <p:txBody>
          <a:bodyPr tIns="91440" bIns="91440" anchor="b" anchorCtr="0">
            <a:spAutoFit/>
          </a:bodyPr>
          <a:lstStyle>
            <a:lvl1pPr>
              <a:defRPr sz="5881"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9"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2" y="3429000"/>
            <a:ext cx="7169065"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9" y="4207040"/>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3510658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Announcing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3"/>
            <a:ext cx="6947134" cy="995838"/>
          </a:xfrm>
          <a:noFill/>
        </p:spPr>
        <p:txBody>
          <a:bodyPr wrap="square" tIns="91440" bIns="91440" anchor="b" anchorCtr="0">
            <a:spAutoFit/>
          </a:bodyPr>
          <a:lstStyle>
            <a:lvl1pPr>
              <a:defRPr sz="5881"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31058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3"/>
            <a:ext cx="11106686" cy="995838"/>
          </a:xfrm>
          <a:noFill/>
        </p:spPr>
        <p:txBody>
          <a:bodyPr wrap="square" tIns="91440" bIns="91440" anchor="t" anchorCtr="0">
            <a:spAutoFit/>
          </a:bodyPr>
          <a:lstStyle>
            <a:lvl1pPr>
              <a:defRPr sz="5881"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010787959"/>
      </p:ext>
    </p:extLst>
  </p:cSld>
  <p:clrMapOvr>
    <a:masterClrMapping/>
  </p:clrMapOvr>
  <p:transition>
    <p:fade/>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3"/>
            <a:ext cx="11106686" cy="995838"/>
          </a:xfrm>
          <a:noFill/>
        </p:spPr>
        <p:txBody>
          <a:bodyPr wrap="square" tIns="91440" bIns="91440" anchor="t" anchorCtr="0">
            <a:spAutoFit/>
          </a:bodyPr>
          <a:lstStyle>
            <a:lvl1pPr>
              <a:defRPr sz="5881"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57939627"/>
      </p:ext>
    </p:extLst>
  </p:cSld>
  <p:clrMapOvr>
    <a:masterClrMapping/>
  </p:clrMapOvr>
  <p:transition>
    <p:fade/>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3"/>
            <a:ext cx="11106686" cy="995838"/>
          </a:xfrm>
          <a:noFill/>
        </p:spPr>
        <p:txBody>
          <a:bodyPr wrap="square" tIns="91440" bIns="91440" anchor="t" anchorCtr="0">
            <a:spAutoFit/>
          </a:bodyPr>
          <a:lstStyle>
            <a:lvl1pPr>
              <a:defRPr sz="5881"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62278813"/>
      </p:ext>
    </p:extLst>
  </p:cSld>
  <p:clrMapOvr>
    <a:masterClrMapping/>
  </p:clrMapOvr>
  <p:transition>
    <p:fade/>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3"/>
            <a:ext cx="11106686" cy="995838"/>
          </a:xfrm>
          <a:noFill/>
        </p:spPr>
        <p:txBody>
          <a:bodyPr wrap="square" tIns="91440" bIns="91440" anchor="t" anchorCtr="0">
            <a:spAutoFit/>
          </a:bodyPr>
          <a:lstStyle>
            <a:lvl1pPr>
              <a:defRPr sz="5881"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69148567"/>
      </p:ext>
    </p:extLst>
  </p:cSld>
  <p:clrMapOvr>
    <a:masterClrMapping/>
  </p:clrMapOvr>
  <p:transition>
    <p:fade/>
  </p:transition>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3"/>
            <a:ext cx="11106686" cy="995838"/>
          </a:xfrm>
          <a:noFill/>
        </p:spPr>
        <p:txBody>
          <a:bodyPr wrap="square" tIns="91440" bIns="91440" anchor="t" anchorCtr="0">
            <a:spAutoFit/>
          </a:bodyPr>
          <a:lstStyle>
            <a:lvl1pPr>
              <a:defRPr sz="5881"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8473647"/>
      </p:ext>
    </p:extLst>
  </p:cSld>
  <p:clrMapOvr>
    <a:masterClrMapping/>
  </p:clrMapOvr>
  <p:transition>
    <p:fade/>
  </p:transition>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Blank_charcoal">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14935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75486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Blank_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2101960"/>
      </p:ext>
    </p:extLst>
  </p:cSld>
  <p:clrMapOvr>
    <a:masterClrMapping/>
  </p:clrMapOvr>
  <p:transition>
    <p:fade/>
  </p:transition>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Blank_blue">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8974475"/>
      </p:ext>
    </p:extLst>
  </p:cSld>
  <p:clrMapOvr>
    <a:masterClrMapping/>
  </p:clrMapOvr>
  <p:transition>
    <p:fade/>
  </p:transition>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Blank_silv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225512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Blank_cyan">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4497625"/>
      </p:ext>
    </p:extLst>
  </p:cSld>
  <p:clrMapOvr>
    <a:masterClrMapping/>
  </p:clrMapOvr>
  <p:transition>
    <p:fade/>
  </p:transition>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5954111"/>
            <a:ext cx="11653522" cy="612823"/>
          </a:xfrm>
          <a:prstGeom prst="rect">
            <a:avLst/>
          </a:prstGeom>
          <a:noFill/>
          <a:ln w="12700">
            <a:noFill/>
            <a:miter lim="800000"/>
            <a:headEnd type="none" w="sm" len="sm"/>
            <a:tailEnd type="none" w="sm" len="sm"/>
          </a:ln>
          <a:effectLst/>
        </p:spPr>
        <p:txBody>
          <a:bodyPr vert="horz" wrap="square" lIns="179259" tIns="143407" rIns="179259" bIns="143407" numCol="1" anchor="b"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2014 Microsoft Corporation. All rights reserved. Microsoft, Windows, Windows Vista and other product names are or may be registered trademarks and/or trademarks in the U.S. and/or other countries.</a:t>
            </a:r>
          </a:p>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a:stretch>
            <a:fillRect/>
          </a:stretch>
        </p:blipFill>
        <p:spPr bwMode="black">
          <a:xfrm>
            <a:off x="450206" y="3083652"/>
            <a:ext cx="3227129" cy="692059"/>
          </a:xfrm>
          <a:prstGeom prst="rect">
            <a:avLst/>
          </a:prstGeom>
        </p:spPr>
      </p:pic>
    </p:spTree>
    <p:extLst>
      <p:ext uri="{BB962C8B-B14F-4D97-AF65-F5344CB8AC3E}">
        <p14:creationId xmlns:p14="http://schemas.microsoft.com/office/powerpoint/2010/main" val="524243901"/>
      </p:ext>
    </p:extLst>
  </p:cSld>
  <p:clrMapOvr>
    <a:masterClrMapping/>
  </p:clrMapOvr>
  <p:transition>
    <p:fade/>
  </p:transition>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623289"/>
      </p:ext>
    </p:extLst>
  </p:cSld>
  <p:clrMapOvr>
    <a:masterClrMapping/>
  </p:clrMapOvr>
  <p:transition>
    <p:fade/>
  </p:transition>
</p:sldLayout>
</file>

<file path=ppt/slideLayouts/slideLayout23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025" indent="0">
              <a:buNone/>
              <a:defRPr sz="2000" b="1"/>
            </a:lvl2pPr>
            <a:lvl3pPr marL="914049" indent="0">
              <a:buNone/>
              <a:defRPr sz="1800" b="1"/>
            </a:lvl3pPr>
            <a:lvl4pPr marL="1371074" indent="0">
              <a:buNone/>
              <a:defRPr sz="1600" b="1"/>
            </a:lvl4pPr>
            <a:lvl5pPr marL="1828098" indent="0">
              <a:buNone/>
              <a:defRPr sz="1600" b="1"/>
            </a:lvl5pPr>
            <a:lvl6pPr marL="2285122" indent="0">
              <a:buNone/>
              <a:defRPr sz="1600" b="1"/>
            </a:lvl6pPr>
            <a:lvl7pPr marL="2742147" indent="0">
              <a:buNone/>
              <a:defRPr sz="1600" b="1"/>
            </a:lvl7pPr>
            <a:lvl8pPr marL="3199171" indent="0">
              <a:buNone/>
              <a:defRPr sz="1600" b="1"/>
            </a:lvl8pPr>
            <a:lvl9pPr marL="3656195"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6"/>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7"/>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025" indent="0">
              <a:buNone/>
              <a:defRPr sz="2000" b="1"/>
            </a:lvl2pPr>
            <a:lvl3pPr marL="914049" indent="0">
              <a:buNone/>
              <a:defRPr sz="1800" b="1"/>
            </a:lvl3pPr>
            <a:lvl4pPr marL="1371074" indent="0">
              <a:buNone/>
              <a:defRPr sz="1600" b="1"/>
            </a:lvl4pPr>
            <a:lvl5pPr marL="1828098" indent="0">
              <a:buNone/>
              <a:defRPr sz="1600" b="1"/>
            </a:lvl5pPr>
            <a:lvl6pPr marL="2285122" indent="0">
              <a:buNone/>
              <a:defRPr sz="1600" b="1"/>
            </a:lvl6pPr>
            <a:lvl7pPr marL="2742147" indent="0">
              <a:buNone/>
              <a:defRPr sz="1600" b="1"/>
            </a:lvl7pPr>
            <a:lvl8pPr marL="3199171" indent="0">
              <a:buNone/>
              <a:defRPr sz="1600" b="1"/>
            </a:lvl8pPr>
            <a:lvl9pPr marL="3656195"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2"/>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192">
              <a:defRPr/>
            </a:pPr>
            <a:fld id="{683C0046-3368-4DD4-96D6-CD0FF2C1233E}" type="datetimeFigureOut">
              <a:rPr lang="en-IN" smtClean="0">
                <a:solidFill>
                  <a:srgbClr val="FFFFFF"/>
                </a:solidFill>
              </a:rPr>
              <a:pPr defTabSz="914192">
                <a:defRPr/>
              </a:pPr>
              <a:t>05-02-2018</a:t>
            </a:fld>
            <a:endParaRPr lang="en-IN" dirty="0">
              <a:solidFill>
                <a:srgbClr val="FFFFFF"/>
              </a:solidFill>
            </a:endParaRPr>
          </a:p>
        </p:txBody>
      </p:sp>
      <p:sp>
        <p:nvSpPr>
          <p:cNvPr id="8" name="Footer Placeholder 7"/>
          <p:cNvSpPr>
            <a:spLocks noGrp="1"/>
          </p:cNvSpPr>
          <p:nvPr>
            <p:ph type="ftr" sz="quarter" idx="11"/>
          </p:nvPr>
        </p:nvSpPr>
        <p:spPr>
          <a:xfrm>
            <a:off x="685800" y="6554699"/>
            <a:ext cx="5029200" cy="228600"/>
          </a:xfrm>
          <a:prstGeom prst="rect">
            <a:avLst/>
          </a:prstGeom>
        </p:spPr>
        <p:txBody>
          <a:bodyPr/>
          <a:lstStyle/>
          <a:p>
            <a:pPr defTabSz="914192">
              <a:defRPr/>
            </a:pPr>
            <a:endParaRPr lang="en-IN" dirty="0">
              <a:solidFill>
                <a:srgbClr val="FFFFFF"/>
              </a:solidFill>
            </a:endParaRPr>
          </a:p>
        </p:txBody>
      </p:sp>
      <p:sp>
        <p:nvSpPr>
          <p:cNvPr id="9" name="Slide Number Placeholder 8"/>
          <p:cNvSpPr>
            <a:spLocks noGrp="1"/>
          </p:cNvSpPr>
          <p:nvPr>
            <p:ph type="sldNum" sz="quarter" idx="12"/>
          </p:nvPr>
        </p:nvSpPr>
        <p:spPr>
          <a:xfrm>
            <a:off x="8897422" y="6274160"/>
            <a:ext cx="2743200" cy="365125"/>
          </a:xfrm>
          <a:prstGeom prst="rect">
            <a:avLst/>
          </a:prstGeom>
        </p:spPr>
        <p:txBody>
          <a:bodyPr/>
          <a:lstStyle/>
          <a:p>
            <a:pPr defTabSz="914192">
              <a:defRPr/>
            </a:pPr>
            <a:fld id="{1F6B3001-8C1E-45A3-9010-27210849299D}" type="slidenum">
              <a:rPr lang="en-IN" smtClean="0">
                <a:solidFill>
                  <a:srgbClr val="FFFFFF"/>
                </a:solidFill>
              </a:rPr>
              <a:pPr defTabSz="914192">
                <a:defRPr/>
              </a:pPr>
              <a:t>‹#›</a:t>
            </a:fld>
            <a:endParaRPr lang="en-IN" dirty="0">
              <a:solidFill>
                <a:srgbClr val="FFFFFF"/>
              </a:solidFill>
            </a:endParaRPr>
          </a:p>
        </p:txBody>
      </p:sp>
    </p:spTree>
    <p:extLst>
      <p:ext uri="{BB962C8B-B14F-4D97-AF65-F5344CB8AC3E}">
        <p14:creationId xmlns:p14="http://schemas.microsoft.com/office/powerpoint/2010/main" val="1180959031"/>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userDrawn="1">
  <p:cSld name="4_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560268" y="6118657"/>
            <a:ext cx="1279273" cy="28017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629985678"/>
      </p:ext>
    </p:extLst>
  </p:cSld>
  <p:clrMapOvr>
    <a:masterClrMapping/>
  </p:clrMapOvr>
  <p:extLst mod="1">
    <p:ext uri="{DCECCB84-F9BA-43D5-87BE-67443E8EF086}">
      <p15:sldGuideLst xmlns:p15="http://schemas.microsoft.com/office/powerpoint/2012/main">
        <p15:guide id="1" orient="horz" pos="2203">
          <p15:clr>
            <a:srgbClr val="FBAE40"/>
          </p15:clr>
        </p15:guide>
        <p15:guide id="2" pos="3917">
          <p15:clr>
            <a:srgbClr val="FBAE40"/>
          </p15:clr>
        </p15:guide>
        <p15:guide id="3" pos="173">
          <p15:clr>
            <a:srgbClr val="FBAE40"/>
          </p15:clr>
        </p15:guide>
        <p15:guide id="4" pos="749">
          <p15:clr>
            <a:srgbClr val="FBAE40"/>
          </p15:clr>
        </p15:guide>
        <p15:guide id="5" pos="1325">
          <p15:clr>
            <a:srgbClr val="FBAE40"/>
          </p15:clr>
        </p15:guide>
        <p15:guide id="6" pos="1901">
          <p15:clr>
            <a:srgbClr val="FBAE40"/>
          </p15:clr>
        </p15:guide>
        <p15:guide id="7" pos="2477">
          <p15:clr>
            <a:srgbClr val="FBAE40"/>
          </p15:clr>
        </p15:guide>
        <p15:guide id="8" pos="3053">
          <p15:clr>
            <a:srgbClr val="FBAE40"/>
          </p15:clr>
        </p15:guide>
        <p15:guide id="9" pos="3629">
          <p15:clr>
            <a:srgbClr val="FBAE40"/>
          </p15:clr>
        </p15:guide>
        <p15:guide id="10" pos="4205">
          <p15:clr>
            <a:srgbClr val="FBAE40"/>
          </p15:clr>
        </p15:guide>
        <p15:guide id="11" pos="4781">
          <p15:clr>
            <a:srgbClr val="FBAE40"/>
          </p15:clr>
        </p15:guide>
        <p15:guide id="12" pos="5357">
          <p15:clr>
            <a:srgbClr val="FBAE40"/>
          </p15:clr>
        </p15:guide>
        <p15:guide id="13" pos="5933">
          <p15:clr>
            <a:srgbClr val="FBAE40"/>
          </p15:clr>
        </p15:guide>
        <p15:guide id="14" pos="6509">
          <p15:clr>
            <a:srgbClr val="FBAE40"/>
          </p15:clr>
        </p15:guide>
        <p15:guide id="15" pos="7085">
          <p15:clr>
            <a:srgbClr val="FBAE40"/>
          </p15:clr>
        </p15:guide>
        <p15:guide id="16" pos="7661">
          <p15:clr>
            <a:srgbClr val="FBAE40"/>
          </p15:clr>
        </p15:guide>
        <p15:guide id="17" orient="horz" pos="187">
          <p15:clr>
            <a:srgbClr val="FBAE40"/>
          </p15:clr>
        </p15:guide>
        <p15:guide id="18" orient="horz" pos="763">
          <p15:clr>
            <a:srgbClr val="FBAE40"/>
          </p15:clr>
        </p15:guide>
        <p15:guide id="19" orient="horz" pos="1339">
          <p15:clr>
            <a:srgbClr val="FBAE40"/>
          </p15:clr>
        </p15:guide>
        <p15:guide id="20" orient="horz" pos="1915">
          <p15:clr>
            <a:srgbClr val="FBAE40"/>
          </p15:clr>
        </p15:guide>
        <p15:guide id="21" orient="horz" pos="2491">
          <p15:clr>
            <a:srgbClr val="FBAE40"/>
          </p15:clr>
        </p15:guide>
        <p15:guide id="22" orient="horz" pos="3067">
          <p15:clr>
            <a:srgbClr val="FBAE40"/>
          </p15:clr>
        </p15:guide>
        <p15:guide id="23" orient="horz" pos="3643">
          <p15:clr>
            <a:srgbClr val="FBAE40"/>
          </p15:clr>
        </p15:guide>
        <p15:guide id="24" orient="horz" pos="4219">
          <p15:clr>
            <a:srgbClr val="FBAE40"/>
          </p15:clr>
        </p15:guide>
      </p15:sldGuideLst>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8"/>
            <a:ext cx="11653523" cy="2052030"/>
          </a:xfrm>
        </p:spPr>
        <p:txBody>
          <a:bodyPr>
            <a:spAutoFit/>
          </a:bodyPr>
          <a:lstStyle>
            <a:lvl1pPr>
              <a:buClr>
                <a:schemeClr val="tx2"/>
              </a:buClr>
              <a:defRPr sz="3919">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05427404"/>
      </p:ext>
    </p:extLst>
  </p:cSld>
  <p:clrMapOvr>
    <a:masterClrMapping/>
  </p:clrMapOvr>
  <p:transition>
    <p:fade/>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914225">
              <a:defRPr/>
            </a:pPr>
            <a:fld id="{7EF3AE27-9587-4CE8-A505-987082E90C2E}" type="datetimeFigureOut">
              <a:rPr lang="en-US" sz="1200" smtClean="0">
                <a:solidFill>
                  <a:prstClr val="black">
                    <a:tint val="75000"/>
                  </a:prstClr>
                </a:solidFill>
                <a:latin typeface="Calibri" panose="020F0502020204030204"/>
              </a:rPr>
              <a:pPr defTabSz="914225">
                <a:defRPr/>
              </a:pPr>
              <a:t>2/5/2018</a:t>
            </a:fld>
            <a:endParaRPr lang="en-US" sz="1200">
              <a:solidFill>
                <a:prstClr val="black">
                  <a:tint val="75000"/>
                </a:prstClr>
              </a:solidFill>
              <a:latin typeface="Calibri" panose="020F0502020204030204"/>
            </a:endParaRPr>
          </a:p>
        </p:txBody>
      </p:sp>
      <p:sp>
        <p:nvSpPr>
          <p:cNvPr id="3" name="Footer Placeholder 2"/>
          <p:cNvSpPr>
            <a:spLocks noGrp="1"/>
          </p:cNvSpPr>
          <p:nvPr>
            <p:ph type="ftr" sz="quarter" idx="11"/>
          </p:nvPr>
        </p:nvSpPr>
        <p:spPr/>
        <p:txBody>
          <a:bodyPr/>
          <a:lstStyle/>
          <a:p>
            <a:pPr algn="ctr" defTabSz="914225">
              <a:defRPr/>
            </a:pPr>
            <a:endParaRPr lang="en-US" sz="1200">
              <a:solidFill>
                <a:prstClr val="black">
                  <a:tint val="75000"/>
                </a:prstClr>
              </a:solidFill>
              <a:latin typeface="Calibri" panose="020F0502020204030204"/>
            </a:endParaRPr>
          </a:p>
        </p:txBody>
      </p:sp>
      <p:sp>
        <p:nvSpPr>
          <p:cNvPr id="4" name="Slide Number Placeholder 3"/>
          <p:cNvSpPr>
            <a:spLocks noGrp="1"/>
          </p:cNvSpPr>
          <p:nvPr>
            <p:ph type="sldNum" sz="quarter" idx="12"/>
          </p:nvPr>
        </p:nvSpPr>
        <p:spPr/>
        <p:txBody>
          <a:bodyPr/>
          <a:lstStyle/>
          <a:p>
            <a:pPr algn="r" defTabSz="914225">
              <a:defRPr/>
            </a:pPr>
            <a:fld id="{60A6484D-8F4C-4CC4-BE69-D164114A27CE}" type="slidenum">
              <a:rPr lang="en-US" sz="1200" smtClean="0">
                <a:solidFill>
                  <a:prstClr val="black">
                    <a:tint val="75000"/>
                  </a:prstClr>
                </a:solidFill>
                <a:latin typeface="Calibri" panose="020F0502020204030204"/>
              </a:rPr>
              <a:pPr algn="r" defTabSz="914225">
                <a:defRPr/>
              </a:pPr>
              <a:t>‹#›</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14061851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Blank Accent Color 1">
    <p:bg>
      <p:bgPr>
        <a:gradFill flip="none" rotWithShape="1">
          <a:gsLst>
            <a:gs pos="65000">
              <a:srgbClr val="011C42"/>
            </a:gs>
            <a:gs pos="65000">
              <a:srgbClr val="021939"/>
            </a:gs>
          </a:gsLst>
          <a:lin ang="108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4"/>
            <a:ext cx="3781899" cy="6280621"/>
          </a:xfrm>
        </p:spPr>
        <p:txBody>
          <a:bodyPr anchor="ctr"/>
          <a:lstStyle>
            <a:lvl1pPr>
              <a:defRPr sz="5398" spc="-150"/>
            </a:lvl1pPr>
          </a:lstStyle>
          <a:p>
            <a:r>
              <a:rPr lang="en-US"/>
              <a:t>Click to edit Master title style</a:t>
            </a:r>
          </a:p>
        </p:txBody>
      </p:sp>
    </p:spTree>
    <p:extLst>
      <p:ext uri="{BB962C8B-B14F-4D97-AF65-F5344CB8AC3E}">
        <p14:creationId xmlns:p14="http://schemas.microsoft.com/office/powerpoint/2010/main" val="1479592563"/>
      </p:ext>
    </p:extLst>
  </p:cSld>
  <p:clrMapOvr>
    <a:masterClrMapping/>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userDrawn="1">
  <p:cSld name="3_Walkin">
    <p:bg>
      <p:bgPr>
        <a:solidFill>
          <a:schemeClr val="accent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hqprint">
            <a:extLst>
              <a:ext uri="{28A0092B-C50C-407E-A947-70E740481C1C}">
                <a14:useLocalDpi xmlns:a14="http://schemas.microsoft.com/office/drawing/2010/main"/>
              </a:ext>
            </a:extLst>
          </a:blip>
          <a:srcRect b="15721"/>
          <a:stretch/>
        </p:blipFill>
        <p:spPr>
          <a:xfrm>
            <a:off x="0" y="0"/>
            <a:ext cx="12192000" cy="6858000"/>
          </a:xfrm>
          <a:prstGeom prst="rect">
            <a:avLst/>
          </a:prstGeom>
        </p:spPr>
      </p:pic>
      <p:sp>
        <p:nvSpPr>
          <p:cNvPr id="4" name="Rectangle 3"/>
          <p:cNvSpPr/>
          <p:nvPr userDrawn="1"/>
        </p:nvSpPr>
        <p:spPr bwMode="auto">
          <a:xfrm>
            <a:off x="0" y="0"/>
            <a:ext cx="12192000" cy="6858000"/>
          </a:xfrm>
          <a:prstGeom prst="rect">
            <a:avLst/>
          </a:prstGeom>
          <a:gradFill flip="none" rotWithShape="1">
            <a:gsLst>
              <a:gs pos="31000">
                <a:srgbClr val="000000">
                  <a:alpha val="0"/>
                </a:srgbClr>
              </a:gs>
              <a:gs pos="75000">
                <a:srgbClr val="000000">
                  <a:alpha val="50000"/>
                </a:srgbClr>
              </a:gs>
            </a:gsLst>
            <a:lin ang="135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50205" y="6119147"/>
            <a:ext cx="1253377" cy="268786"/>
          </a:xfrm>
          <a:prstGeom prst="rect">
            <a:avLst/>
          </a:prstGeom>
        </p:spPr>
      </p:pic>
      <p:pic>
        <p:nvPicPr>
          <p:cNvPr id="8" name="Picture 7"/>
          <p:cNvPicPr>
            <a:picLocks noChangeAspect="1"/>
          </p:cNvPicPr>
          <p:nvPr userDrawn="1"/>
        </p:nvPicPr>
        <p:blipFill rotWithShape="1">
          <a:blip r:embed="rId4" cstate="screen">
            <a:extLst>
              <a:ext uri="{28A0092B-C50C-407E-A947-70E740481C1C}">
                <a14:useLocalDpi xmlns:a14="http://schemas.microsoft.com/office/drawing/2010/main"/>
              </a:ext>
            </a:extLst>
          </a:blip>
          <a:srcRect b="1380"/>
          <a:stretch/>
        </p:blipFill>
        <p:spPr bwMode="invGray">
          <a:xfrm>
            <a:off x="448213" y="481160"/>
            <a:ext cx="1421436" cy="300619"/>
          </a:xfrm>
          <a:prstGeom prst="rect">
            <a:avLst/>
          </a:prstGeom>
        </p:spPr>
      </p:pic>
    </p:spTree>
    <p:extLst>
      <p:ext uri="{BB962C8B-B14F-4D97-AF65-F5344CB8AC3E}">
        <p14:creationId xmlns:p14="http://schemas.microsoft.com/office/powerpoint/2010/main" val="3720129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9"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Tree>
    <p:extLst>
      <p:ext uri="{BB962C8B-B14F-4D97-AF65-F5344CB8AC3E}">
        <p14:creationId xmlns:p14="http://schemas.microsoft.com/office/powerpoint/2010/main" val="5620443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00710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93335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315443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26874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7221679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1148948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8.xml><?xml version="1.0" encoding="utf-8"?>
<p:sldLayout xmlns:a="http://schemas.openxmlformats.org/drawingml/2006/main" xmlns:r="http://schemas.openxmlformats.org/officeDocument/2006/relationships" xmlns:p="http://schemas.openxmlformats.org/presentationml/2006/main" userDrawn="1">
  <p:cSld name="Closing logo slid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3504" t="18112" r="51" b="323"/>
          <a:stretch/>
        </p:blipFill>
        <p:spPr>
          <a:xfrm>
            <a:off x="0" y="-25954"/>
            <a:ext cx="12192000" cy="6883955"/>
          </a:xfrm>
          <a:prstGeom prst="rect">
            <a:avLst/>
          </a:prstGeom>
        </p:spPr>
      </p:pic>
      <p:pic>
        <p:nvPicPr>
          <p:cNvPr id="5" name="Picture 4"/>
          <p:cNvPicPr>
            <a:picLocks noChangeAspect="1"/>
          </p:cNvPicPr>
          <p:nvPr userDrawn="1"/>
        </p:nvPicPr>
        <p:blipFill>
          <a:blip r:embed="rId3"/>
          <a:stretch>
            <a:fillRect/>
          </a:stretch>
        </p:blipFill>
        <p:spPr>
          <a:xfrm>
            <a:off x="450205" y="3133843"/>
            <a:ext cx="2993084" cy="641866"/>
          </a:xfrm>
          <a:prstGeom prst="rect">
            <a:avLst/>
          </a:prstGeom>
        </p:spPr>
      </p:pic>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a:ln>
                  <a:noFill/>
                </a:ln>
                <a:gradFill>
                  <a:gsLst>
                    <a:gs pos="0">
                      <a:srgbClr val="505050"/>
                    </a:gs>
                    <a:gs pos="100000">
                      <a:srgbClr val="505050"/>
                    </a:gs>
                  </a:gsLst>
                  <a:lin ang="5400000" scaled="0"/>
                </a:gradFill>
                <a:effectLst/>
                <a:uLnTx/>
                <a:uFillTx/>
                <a:latin typeface="Segoe UI"/>
                <a:ea typeface="+mn-ea"/>
                <a:cs typeface="Segoe UI" pitchFamily="34" charset="0"/>
              </a:rPr>
              <a:t>© 2017 Microsoft Corporation. All rights reserved. </a:t>
            </a:r>
          </a:p>
        </p:txBody>
      </p:sp>
    </p:spTree>
    <p:extLst>
      <p:ext uri="{BB962C8B-B14F-4D97-AF65-F5344CB8AC3E}">
        <p14:creationId xmlns:p14="http://schemas.microsoft.com/office/powerpoint/2010/main" val="2817030082"/>
      </p:ext>
    </p:extLst>
  </p:cSld>
  <p:clrMapOvr>
    <a:masterClrMapping/>
  </p:clrMapOvr>
  <p:transition>
    <p:fade/>
  </p:transition>
</p:sldLayout>
</file>

<file path=ppt/slideLayouts/slideLayout24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710507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1" y="228600"/>
            <a:ext cx="11582401" cy="863600"/>
          </a:xfrm>
        </p:spPr>
        <p:txBody>
          <a:bodyPr anchor="t" anchorCtr="0">
            <a:noAutofit/>
          </a:bodyPr>
          <a:lstStyle>
            <a:lvl1pPr>
              <a:defRPr sz="5330" cap="none" spc="-133" baseline="0">
                <a:solidFill>
                  <a:schemeClr val="accent1"/>
                </a:solidFill>
                <a:latin typeface="Segoe UI Light" pitchFamily="34" charset="0"/>
              </a:defRPr>
            </a:lvl1pPr>
          </a:lstStyle>
          <a:p>
            <a:r>
              <a:rPr lang="en-US"/>
              <a:t>Click To Edit Master Title Style</a:t>
            </a:r>
          </a:p>
        </p:txBody>
      </p:sp>
    </p:spTree>
    <p:extLst>
      <p:ext uri="{BB962C8B-B14F-4D97-AF65-F5344CB8AC3E}">
        <p14:creationId xmlns:p14="http://schemas.microsoft.com/office/powerpoint/2010/main" val="2722381144"/>
      </p:ext>
    </p:extLst>
  </p:cSld>
  <p:clrMapOvr>
    <a:masterClrMapping/>
  </p:clrMapOvr>
  <p:transition spd="slow">
    <p:push/>
  </p:transition>
</p:sldLayout>
</file>

<file path=ppt/slideLayouts/slideLayout25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E4917-8562-4C3D-93C3-D1D844B8738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3BF6B4C-6804-447E-8D63-207AA4213C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4979D0C-3189-4D9E-9757-6BF6F26DFAE2}"/>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5" name="Footer Placeholder 4">
            <a:extLst>
              <a:ext uri="{FF2B5EF4-FFF2-40B4-BE49-F238E27FC236}">
                <a16:creationId xmlns:a16="http://schemas.microsoft.com/office/drawing/2014/main" id="{F5E09B2E-139F-446E-B04F-C94B5B6DF6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F723F6-1D5C-4A8D-B913-F26926716803}"/>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2001130980"/>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85A0E-D146-4BF1-9DB0-9EE6D79AA2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EB9331-814E-4E6B-B46D-0C171321821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5124D8-D52F-4A00-B262-BF0F8E7CE116}"/>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5" name="Footer Placeholder 4">
            <a:extLst>
              <a:ext uri="{FF2B5EF4-FFF2-40B4-BE49-F238E27FC236}">
                <a16:creationId xmlns:a16="http://schemas.microsoft.com/office/drawing/2014/main" id="{29F5741C-7D63-4484-9944-8B22D6C94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DD7849-79D2-4B76-850B-789AC1704A58}"/>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1418071432"/>
      </p:ext>
    </p:extLst>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C8C4B-57E3-4185-864F-C3AD092AD0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4B89F3-0E6D-486C-8656-DF2A9F7662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B1C9AD9-E74F-43A8-9908-971CFECD50F5}"/>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5" name="Footer Placeholder 4">
            <a:extLst>
              <a:ext uri="{FF2B5EF4-FFF2-40B4-BE49-F238E27FC236}">
                <a16:creationId xmlns:a16="http://schemas.microsoft.com/office/drawing/2014/main" id="{AD2B7862-0624-434A-858F-A1C48C9D86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2546A6-60C7-4D74-85D7-AD788E4887FC}"/>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3962355039"/>
      </p:ext>
    </p:extLst>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8AFFC-978B-4387-B9DC-86557E62B0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727DD3-AB3B-417C-AFB5-FECF9925F84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754094-233F-4F77-B0F6-90AB263DFA8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6858F43-4D99-4FEE-813C-EADB2FC7C912}"/>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6" name="Footer Placeholder 5">
            <a:extLst>
              <a:ext uri="{FF2B5EF4-FFF2-40B4-BE49-F238E27FC236}">
                <a16:creationId xmlns:a16="http://schemas.microsoft.com/office/drawing/2014/main" id="{CC771F55-7BCE-4214-937E-BEC28CD99B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0A9E34-41EE-4AD1-89B2-4C2459115BD0}"/>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3013203689"/>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D8F7D-C887-4286-A643-F3923F9F58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29C5DB-BACE-4062-9B84-96CD461E72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D810E00-45ED-480D-AEF2-AD9F0E8AD2C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10E44C9-FFF6-42DF-BDB7-BF534F53E4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91527B3-79B5-4EE1-985B-130B262CC5F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2FFD3C7-E903-4A85-9C0C-29C5CD57C1A5}"/>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8" name="Footer Placeholder 7">
            <a:extLst>
              <a:ext uri="{FF2B5EF4-FFF2-40B4-BE49-F238E27FC236}">
                <a16:creationId xmlns:a16="http://schemas.microsoft.com/office/drawing/2014/main" id="{22BCBA60-6FF8-4982-AC45-9115DD7E57F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1F9512-A1E0-47F9-B80E-C55A6DE5DDE9}"/>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2229888393"/>
      </p:ext>
    </p:extLst>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9D75E-D4D4-4296-94B9-3C75D39CE47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ACEA55-E641-4CDA-A639-C16212D322BB}"/>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4" name="Footer Placeholder 3">
            <a:extLst>
              <a:ext uri="{FF2B5EF4-FFF2-40B4-BE49-F238E27FC236}">
                <a16:creationId xmlns:a16="http://schemas.microsoft.com/office/drawing/2014/main" id="{45370FFE-2E39-483E-9353-824FF184F5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6B6C89-8B37-40E1-9627-2B0C6F77D6A5}"/>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2748143241"/>
      </p:ext>
    </p:extLst>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659F74-8957-4E1D-8529-D6A3C354D95C}"/>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3" name="Footer Placeholder 2">
            <a:extLst>
              <a:ext uri="{FF2B5EF4-FFF2-40B4-BE49-F238E27FC236}">
                <a16:creationId xmlns:a16="http://schemas.microsoft.com/office/drawing/2014/main" id="{6CFB1F6D-782F-42C1-ABD1-F37C92DC11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1EB89B2-E73C-47A4-8BE4-71266F1FF16A}"/>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401760882"/>
      </p:ext>
    </p:extLst>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80ABB-D5C2-4641-A400-18EEA71D1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026FB3-F9C8-4594-BA3E-C12E7F901C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74215A-06AA-4964-88E8-C05BA06FF0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A185771-0672-46CE-AA5D-4806B5F99674}"/>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6" name="Footer Placeholder 5">
            <a:extLst>
              <a:ext uri="{FF2B5EF4-FFF2-40B4-BE49-F238E27FC236}">
                <a16:creationId xmlns:a16="http://schemas.microsoft.com/office/drawing/2014/main" id="{78C6A334-F4DE-44D7-8EAF-6ACB4D1CD9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F75770-B05B-42A0-9103-4CE5E97A72D0}"/>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3296937171"/>
      </p:ext>
    </p:extLst>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C7AB3-627E-49BE-AA37-A0DB0F8DED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2696586-D2F5-4823-A538-8B65F4B82C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53D10AB-290A-448A-8169-3A9E297A9F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B7C2359-3A54-4841-AC5B-03AA09374C81}"/>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6" name="Footer Placeholder 5">
            <a:extLst>
              <a:ext uri="{FF2B5EF4-FFF2-40B4-BE49-F238E27FC236}">
                <a16:creationId xmlns:a16="http://schemas.microsoft.com/office/drawing/2014/main" id="{94D83602-3966-4280-AB3D-C72279F432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90D0E9-CC12-48E4-953C-FEF4D98C816B}"/>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4244434298"/>
      </p:ext>
    </p:extLst>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3DF2A-2B79-4F8A-85C3-735F9E3D618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CE8294-6C39-4D0C-8E5C-3A1040C1FA6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62A148-25B0-4BD0-9972-1D1596029E52}"/>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5" name="Footer Placeholder 4">
            <a:extLst>
              <a:ext uri="{FF2B5EF4-FFF2-40B4-BE49-F238E27FC236}">
                <a16:creationId xmlns:a16="http://schemas.microsoft.com/office/drawing/2014/main" id="{8BFA26BF-8C1B-4B9A-82EC-9300B11956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DD66DA-F001-42D7-9C2F-E82E08BEE727}"/>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453073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59508191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FCE7D3-318C-424D-81C1-0E9F9B8BEC1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EBA16F-9C97-429C-814E-4D7166DD00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1F95D3-1D2B-4969-B0F2-6AE582459603}"/>
              </a:ext>
            </a:extLst>
          </p:cNvPr>
          <p:cNvSpPr>
            <a:spLocks noGrp="1"/>
          </p:cNvSpPr>
          <p:nvPr>
            <p:ph type="dt" sz="half" idx="10"/>
          </p:nvPr>
        </p:nvSpPr>
        <p:spPr/>
        <p:txBody>
          <a:bodyPr/>
          <a:lstStyle/>
          <a:p>
            <a:fld id="{2F8E2F0C-4E29-465F-88CC-218A8686335C}" type="datetimeFigureOut">
              <a:rPr lang="en-US" smtClean="0"/>
              <a:t>2/5/2018</a:t>
            </a:fld>
            <a:endParaRPr lang="en-US"/>
          </a:p>
        </p:txBody>
      </p:sp>
      <p:sp>
        <p:nvSpPr>
          <p:cNvPr id="5" name="Footer Placeholder 4">
            <a:extLst>
              <a:ext uri="{FF2B5EF4-FFF2-40B4-BE49-F238E27FC236}">
                <a16:creationId xmlns:a16="http://schemas.microsoft.com/office/drawing/2014/main" id="{785A7CA4-619E-4D5A-A3A8-3DE85AC750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4C9ED2-062F-47B7-92A6-80C0C9F8A806}"/>
              </a:ext>
            </a:extLst>
          </p:cNvPr>
          <p:cNvSpPr>
            <a:spLocks noGrp="1"/>
          </p:cNvSpPr>
          <p:nvPr>
            <p:ph type="sldNum" sz="quarter" idx="12"/>
          </p:nvPr>
        </p:nvSpPr>
        <p:spPr/>
        <p:txBody>
          <a:bodyPr/>
          <a:lstStyle/>
          <a:p>
            <a:fld id="{AC98EDBA-3327-471C-A727-BCC1D5BA2127}" type="slidenum">
              <a:rPr lang="en-US" smtClean="0"/>
              <a:t>‹#›</a:t>
            </a:fld>
            <a:endParaRPr lang="en-US"/>
          </a:p>
        </p:txBody>
      </p:sp>
    </p:spTree>
    <p:extLst>
      <p:ext uri="{BB962C8B-B14F-4D97-AF65-F5344CB8AC3E}">
        <p14:creationId xmlns:p14="http://schemas.microsoft.com/office/powerpoint/2010/main" val="3218074478"/>
      </p:ext>
    </p:extLst>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pic>
        <p:nvPicPr>
          <p:cNvPr id="7" name="Picture 6"/>
          <p:cNvPicPr>
            <a:picLocks noChangeAspect="1"/>
          </p:cNvPicPr>
          <p:nvPr userDrawn="1"/>
        </p:nvPicPr>
        <p:blipFill>
          <a:blip r:embed="rId4"/>
          <a:stretch>
            <a:fillRect/>
          </a:stretch>
        </p:blipFill>
        <p:spPr>
          <a:xfrm>
            <a:off x="4733984" y="484298"/>
            <a:ext cx="6995026" cy="1300000"/>
          </a:xfrm>
          <a:prstGeom prst="rect">
            <a:avLst/>
          </a:prstGeom>
        </p:spPr>
      </p:pic>
    </p:spTree>
    <p:extLst>
      <p:ext uri="{BB962C8B-B14F-4D97-AF65-F5344CB8AC3E}">
        <p14:creationId xmlns:p14="http://schemas.microsoft.com/office/powerpoint/2010/main" val="3393995720"/>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bg2"/>
        </a:solidFill>
        <a:effectLst/>
      </p:bgPr>
    </p:bg>
    <p:spTree>
      <p:nvGrpSpPr>
        <p:cNvPr id="1" name=""/>
        <p:cNvGrpSpPr/>
        <p:nvPr/>
      </p:nvGrpSpPr>
      <p:grpSpPr>
        <a:xfrm>
          <a:off x="0" y="0"/>
          <a:ext cx="0" cy="0"/>
          <a:chOff x="0" y="0"/>
          <a:chExt cx="0" cy="0"/>
        </a:xfrm>
      </p:grpSpPr>
      <p:sp>
        <p:nvSpPr>
          <p:cNvPr id="19" name="Rectangle 18"/>
          <p:cNvSpPr/>
          <p:nvPr userDrawn="1"/>
        </p:nvSpPr>
        <p:spPr bwMode="white">
          <a:xfrm>
            <a:off x="0" y="0"/>
            <a:ext cx="12191377" cy="6858623"/>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 name="Rectangle 12"/>
          <p:cNvSpPr/>
          <p:nvPr userDrawn="1"/>
        </p:nvSpPr>
        <p:spPr bwMode="white">
          <a:xfrm>
            <a:off x="0" y="0"/>
            <a:ext cx="12191377" cy="6858623"/>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481915"/>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1680485"/>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8315005" y="288560"/>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269303" y="5908814"/>
            <a:ext cx="3585699" cy="452654"/>
          </a:xfrm>
        </p:spPr>
        <p:txBody>
          <a:bodyPr/>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pic>
        <p:nvPicPr>
          <p:cNvPr id="16" name="Picture 15"/>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2262482386"/>
      </p:ext>
    </p:extLst>
  </p:cSld>
  <p:clrMapOvr>
    <a:overrideClrMapping bg1="dk1" tx1="lt1" bg2="dk2" tx2="lt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150"/>
                                  </p:stCondLst>
                                  <p:childTnLst>
                                    <p:animMotion origin="layout" path="M 0 0 L 1.00728 0 " pathEditMode="relative" rAng="0" ptsTypes="AA">
                                      <p:cBhvr>
                                        <p:cTn id="8" dur="750" fill="hold"/>
                                        <p:tgtEl>
                                          <p:spTgt spid="19"/>
                                        </p:tgtEl>
                                        <p:attrNameLst>
                                          <p:attrName>ppt_x</p:attrName>
                                          <p:attrName>ppt_y</p:attrName>
                                        </p:attrNameLst>
                                      </p:cBhvr>
                                      <p:rCtr x="50357" y="0"/>
                                    </p:animMotion>
                                  </p:childTnLst>
                                </p:cTn>
                              </p:par>
                              <p:par>
                                <p:cTn id="9" presetID="63" presetClass="path" presetSubtype="0" accel="24000" decel="76000" fill="hold" grpId="0" nodeType="withEffect">
                                  <p:stCondLst>
                                    <p:cond delay="250"/>
                                  </p:stCondLst>
                                  <p:childTnLst>
                                    <p:animMotion origin="layout" path="M 0 3.25011E-6 L 1.00728 3.25011E-6 " pathEditMode="relative" rAng="0" ptsTypes="AA">
                                      <p:cBhvr>
                                        <p:cTn id="10" dur="750" fill="hold"/>
                                        <p:tgtEl>
                                          <p:spTgt spid="12"/>
                                        </p:tgtEl>
                                        <p:attrNameLst>
                                          <p:attrName>ppt_x</p:attrName>
                                          <p:attrName>ppt_y</p:attrName>
                                        </p:attrNameLst>
                                      </p:cBhvr>
                                      <p:rCtr x="50357" y="0"/>
                                    </p:animMotion>
                                  </p:childTnLst>
                                </p:cTn>
                              </p:par>
                              <p:par>
                                <p:cTn id="11" presetID="63" presetClass="path" presetSubtype="0" accel="24000" decel="76000" fill="hold" grpId="0" nodeType="withEffect">
                                  <p:stCondLst>
                                    <p:cond delay="150"/>
                                  </p:stCondLst>
                                  <p:childTnLst>
                                    <p:animMotion origin="layout" path="M 0 3.25011E-6 L 1.00728 3.25011E-6 " pathEditMode="relative" rAng="0" ptsTypes="AA">
                                      <p:cBhvr>
                                        <p:cTn id="12" dur="750" fill="hold"/>
                                        <p:tgtEl>
                                          <p:spTgt spid="10"/>
                                        </p:tgtEl>
                                        <p:attrNameLst>
                                          <p:attrName>ppt_x</p:attrName>
                                          <p:attrName>ppt_y</p:attrName>
                                        </p:attrNameLst>
                                      </p:cBhvr>
                                      <p:rCtr x="50357" y="0"/>
                                    </p:animMotion>
                                  </p:childTnLst>
                                </p:cTn>
                              </p:par>
                              <p:par>
                                <p:cTn id="13" presetID="1" presetClass="entr" presetSubtype="0" fill="hold" grpId="0" nodeType="withEffect">
                                  <p:stCondLst>
                                    <p:cond delay="1000"/>
                                  </p:stCondLst>
                                  <p:childTnLst>
                                    <p:set>
                                      <p:cBhvr>
                                        <p:cTn id="14" dur="1" fill="hold">
                                          <p:stCondLst>
                                            <p:cond delay="0"/>
                                          </p:stCondLst>
                                        </p:cTn>
                                        <p:tgtEl>
                                          <p:spTgt spid="13"/>
                                        </p:tgtEl>
                                        <p:attrNameLst>
                                          <p:attrName>style.visibility</p:attrName>
                                        </p:attrNameLst>
                                      </p:cBhvr>
                                      <p:to>
                                        <p:strVal val="visible"/>
                                      </p:to>
                                    </p:set>
                                  </p:childTnLst>
                                </p:cTn>
                              </p:par>
                              <p:par>
                                <p:cTn id="15" presetID="10" presetClass="entr" presetSubtype="0" fill="hold" grpId="0" nodeType="withEffect">
                                  <p:stCondLst>
                                    <p:cond delay="75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950"/>
                                        <p:tgtEl>
                                          <p:spTgt spid="9"/>
                                        </p:tgtEl>
                                      </p:cBhvr>
                                    </p:animEffect>
                                  </p:childTnLst>
                                </p:cTn>
                              </p:par>
                              <p:par>
                                <p:cTn id="18" presetID="63" presetClass="path" presetSubtype="0" decel="100000" fill="hold" grpId="1" nodeType="withEffect">
                                  <p:stCondLst>
                                    <p:cond delay="750"/>
                                  </p:stCondLst>
                                  <p:childTnLst>
                                    <p:animMotion origin="layout" path="M -0.01455 4.96142E-6 L -4.34261E-6 4.96142E-6 " pathEditMode="relative" rAng="0" ptsTypes="AA">
                                      <p:cBhvr>
                                        <p:cTn id="19" dur="950" fill="hold"/>
                                        <p:tgtEl>
                                          <p:spTgt spid="9"/>
                                        </p:tgtEl>
                                        <p:attrNameLst>
                                          <p:attrName>ppt_x</p:attrName>
                                          <p:attrName>ppt_y</p:attrName>
                                        </p:attrNameLst>
                                      </p:cBhvr>
                                      <p:rCtr x="728" y="0"/>
                                    </p:animMotion>
                                  </p:childTnLst>
                                </p:cTn>
                              </p:par>
                              <p:par>
                                <p:cTn id="20" presetID="6" presetClass="emph" presetSubtype="0" accel="100000" autoRev="1" fill="hold" grpId="2" nodeType="withEffect">
                                  <p:stCondLst>
                                    <p:cond delay="50"/>
                                  </p:stCondLst>
                                  <p:childTnLst>
                                    <p:animScale>
                                      <p:cBhvr>
                                        <p:cTn id="21" dur="500" fill="hold"/>
                                        <p:tgtEl>
                                          <p:spTgt spid="9"/>
                                        </p:tgtEl>
                                      </p:cBhvr>
                                      <p:by x="95000" y="95000"/>
                                    </p:animScale>
                                  </p:childTnLst>
                                </p:cTn>
                              </p:par>
                              <p:par>
                                <p:cTn id="22" presetID="10" presetClass="entr" presetSubtype="0" fill="hold" grpId="0" nodeType="withEffect">
                                  <p:stCondLst>
                                    <p:cond delay="80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950"/>
                                        <p:tgtEl>
                                          <p:spTgt spid="5"/>
                                        </p:tgtEl>
                                      </p:cBhvr>
                                    </p:animEffect>
                                  </p:childTnLst>
                                </p:cTn>
                              </p:par>
                              <p:par>
                                <p:cTn id="25" presetID="63" presetClass="path" presetSubtype="0" decel="100000" fill="hold" grpId="1" nodeType="withEffect">
                                  <p:stCondLst>
                                    <p:cond delay="800"/>
                                  </p:stCondLst>
                                  <p:childTnLst>
                                    <p:animMotion origin="layout" path="M -0.01455 2.42851E-6 L -3.02783E-6 2.42851E-6 " pathEditMode="relative" rAng="0" ptsTypes="AA">
                                      <p:cBhvr>
                                        <p:cTn id="26" dur="950" fill="hold"/>
                                        <p:tgtEl>
                                          <p:spTgt spid="5"/>
                                        </p:tgtEl>
                                        <p:attrNameLst>
                                          <p:attrName>ppt_x</p:attrName>
                                          <p:attrName>ppt_y</p:attrName>
                                        </p:attrNameLst>
                                      </p:cBhvr>
                                      <p:rCtr x="728" y="0"/>
                                    </p:animMotion>
                                  </p:childTnLst>
                                </p:cTn>
                              </p:par>
                              <p:par>
                                <p:cTn id="27" presetID="6" presetClass="emph" presetSubtype="0" accel="100000" autoRev="1" fill="hold" grpId="2" nodeType="withEffect">
                                  <p:stCondLst>
                                    <p:cond delay="100"/>
                                  </p:stCondLst>
                                  <p:childTnLst>
                                    <p:animScale>
                                      <p:cBhvr>
                                        <p:cTn id="28" dur="500" fill="hold"/>
                                        <p:tgtEl>
                                          <p:spTgt spid="5"/>
                                        </p:tgtEl>
                                      </p:cBhvr>
                                      <p:by x="95000" y="95000"/>
                                    </p:animScale>
                                  </p:childTnLst>
                                </p:cTn>
                              </p:par>
                              <p:par>
                                <p:cTn id="29" presetID="10" presetClass="entr" presetSubtype="0" fill="hold" nodeType="withEffect">
                                  <p:stCondLst>
                                    <p:cond delay="90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950"/>
                                        <p:tgtEl>
                                          <p:spTgt spid="16"/>
                                        </p:tgtEl>
                                      </p:cBhvr>
                                    </p:animEffect>
                                  </p:childTnLst>
                                </p:cTn>
                              </p:par>
                              <p:par>
                                <p:cTn id="32" presetID="63" presetClass="path" presetSubtype="0" decel="100000" fill="hold" nodeType="withEffect">
                                  <p:stCondLst>
                                    <p:cond delay="900"/>
                                  </p:stCondLst>
                                  <p:childTnLst>
                                    <p:animMotion origin="layout" path="M -0.01455 -1.34362E-6 L -3.90605E-7 -1.34362E-6 " pathEditMode="relative" rAng="0" ptsTypes="AA">
                                      <p:cBhvr>
                                        <p:cTn id="33" dur="950" fill="hold"/>
                                        <p:tgtEl>
                                          <p:spTgt spid="16"/>
                                        </p:tgtEl>
                                        <p:attrNameLst>
                                          <p:attrName>ppt_x</p:attrName>
                                          <p:attrName>ppt_y</p:attrName>
                                        </p:attrNameLst>
                                      </p:cBhvr>
                                      <p:rCtr x="728" y="0"/>
                                    </p:animMotion>
                                  </p:childTnLst>
                                </p:cTn>
                              </p:par>
                              <p:par>
                                <p:cTn id="34" presetID="6" presetClass="emph" presetSubtype="0" accel="100000" autoRev="1" fill="hold" nodeType="withEffect">
                                  <p:stCondLst>
                                    <p:cond delay="200"/>
                                  </p:stCondLst>
                                  <p:childTnLst>
                                    <p:animScale>
                                      <p:cBhvr>
                                        <p:cTn id="35" dur="500" fill="hold"/>
                                        <p:tgtEl>
                                          <p:spTgt spid="16"/>
                                        </p:tgtEl>
                                      </p:cBhvr>
                                      <p:by x="95000" y="95000"/>
                                    </p:animScale>
                                  </p:childTnLst>
                                </p:cTn>
                              </p:par>
                              <p:par>
                                <p:cTn id="36" presetID="10" presetClass="entr" presetSubtype="0" fill="hold" grpId="0" nodeType="withEffect">
                                  <p:stCondLst>
                                    <p:cond delay="100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950"/>
                                        <p:tgtEl>
                                          <p:spTgt spid="14"/>
                                        </p:tgtEl>
                                      </p:cBhvr>
                                    </p:animEffect>
                                  </p:childTnLst>
                                </p:cTn>
                              </p:par>
                              <p:par>
                                <p:cTn id="39" presetID="63" presetClass="path" presetSubtype="0" decel="100000" fill="hold" grpId="1" nodeType="withEffect">
                                  <p:stCondLst>
                                    <p:cond delay="1000"/>
                                  </p:stCondLst>
                                  <p:childTnLst>
                                    <p:animMotion origin="layout" path="M -0.01455 -1.34362E-6 L -3.90605E-7 -1.34362E-6 " pathEditMode="relative" rAng="0" ptsTypes="AA">
                                      <p:cBhvr>
                                        <p:cTn id="40" dur="950" fill="hold"/>
                                        <p:tgtEl>
                                          <p:spTgt spid="14"/>
                                        </p:tgtEl>
                                        <p:attrNameLst>
                                          <p:attrName>ppt_x</p:attrName>
                                          <p:attrName>ppt_y</p:attrName>
                                        </p:attrNameLst>
                                      </p:cBhvr>
                                      <p:rCtr x="728" y="0"/>
                                    </p:animMotion>
                                  </p:childTnLst>
                                </p:cTn>
                              </p:par>
                              <p:par>
                                <p:cTn id="41" presetID="6" presetClass="emph" presetSubtype="0" accel="100000" autoRev="1" fill="hold" grpId="2" nodeType="withEffect">
                                  <p:stCondLst>
                                    <p:cond delay="300"/>
                                  </p:stCondLst>
                                  <p:childTnLst>
                                    <p:animScale>
                                      <p:cBhvr>
                                        <p:cTn id="42" dur="500" fill="hold"/>
                                        <p:tgtEl>
                                          <p:spTgt spid="14"/>
                                        </p:tgtEl>
                                      </p:cBhvr>
                                      <p:by x="95000" y="95000"/>
                                    </p:animScale>
                                  </p:childTnLst>
                                </p:cTn>
                              </p:par>
                              <p:par>
                                <p:cTn id="43" presetID="10" presetClass="entr" presetSubtype="0" fill="hold" grpId="0" nodeType="withEffect">
                                  <p:stCondLst>
                                    <p:cond delay="70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950"/>
                                        <p:tgtEl>
                                          <p:spTgt spid="17"/>
                                        </p:tgtEl>
                                      </p:cBhvr>
                                    </p:animEffect>
                                  </p:childTnLst>
                                </p:cTn>
                              </p:par>
                              <p:par>
                                <p:cTn id="46" presetID="63" presetClass="path" presetSubtype="0" decel="100000" fill="hold" grpId="1" nodeType="withEffect">
                                  <p:stCondLst>
                                    <p:cond delay="700"/>
                                  </p:stCondLst>
                                  <p:childTnLst>
                                    <p:animMotion origin="layout" path="M -0.01455 2.13345E-6 L 1.62369E-6 2.13345E-6 " pathEditMode="relative" rAng="0" ptsTypes="AA">
                                      <p:cBhvr>
                                        <p:cTn id="47" dur="950" fill="hold"/>
                                        <p:tgtEl>
                                          <p:spTgt spid="17"/>
                                        </p:tgtEl>
                                        <p:attrNameLst>
                                          <p:attrName>ppt_x</p:attrName>
                                          <p:attrName>ppt_y</p:attrName>
                                        </p:attrNameLst>
                                      </p:cBhvr>
                                      <p:rCtr x="728" y="0"/>
                                    </p:animMotion>
                                  </p:childTnLst>
                                </p:cTn>
                              </p:par>
                              <p:par>
                                <p:cTn id="48" presetID="6" presetClass="emph" presetSubtype="0" accel="100000" autoRev="1" fill="hold" grpId="2" nodeType="withEffect">
                                  <p:stCondLst>
                                    <p:cond delay="0"/>
                                  </p:stCondLst>
                                  <p:childTnLst>
                                    <p:animScale>
                                      <p:cBhvr>
                                        <p:cTn id="49" dur="500" fill="hold"/>
                                        <p:tgtEl>
                                          <p:spTgt spid="17"/>
                                        </p:tgtEl>
                                      </p:cBhvr>
                                      <p:by x="95000" y="95000"/>
                                    </p:animScale>
                                  </p:childTnLst>
                                </p:cTn>
                              </p:par>
                              <p:par>
                                <p:cTn id="50" presetID="10" presetClass="entr" presetSubtype="0" fill="hold" grpId="0" nodeType="withEffect">
                                  <p:stCondLst>
                                    <p:cond delay="70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950"/>
                                        <p:tgtEl>
                                          <p:spTgt spid="15"/>
                                        </p:tgtEl>
                                      </p:cBhvr>
                                    </p:animEffect>
                                  </p:childTnLst>
                                </p:cTn>
                              </p:par>
                              <p:par>
                                <p:cTn id="53" presetID="63" presetClass="path" presetSubtype="0" decel="100000" fill="hold" grpId="1" nodeType="withEffect">
                                  <p:stCondLst>
                                    <p:cond delay="700"/>
                                  </p:stCondLst>
                                  <p:childTnLst>
                                    <p:animMotion origin="layout" path="M -0.01455 -2.09714E-6 L -4.54174E-6 -2.09714E-6 " pathEditMode="relative" rAng="0" ptsTypes="AA">
                                      <p:cBhvr>
                                        <p:cTn id="54" dur="950" fill="hold"/>
                                        <p:tgtEl>
                                          <p:spTgt spid="15"/>
                                        </p:tgtEl>
                                        <p:attrNameLst>
                                          <p:attrName>ppt_x</p:attrName>
                                          <p:attrName>ppt_y</p:attrName>
                                        </p:attrNameLst>
                                      </p:cBhvr>
                                      <p:rCtr x="728" y="0"/>
                                    </p:animMotion>
                                  </p:childTnLst>
                                </p:cTn>
                              </p:par>
                              <p:par>
                                <p:cTn id="55" presetID="6" presetClass="emph" presetSubtype="0" accel="100000" autoRev="1" fill="hold" grpId="2" nodeType="withEffect">
                                  <p:stCondLst>
                                    <p:cond delay="0"/>
                                  </p:stCondLst>
                                  <p:childTnLst>
                                    <p:animScale>
                                      <p:cBhvr>
                                        <p:cTn id="56"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2.42851E-6 L -3.02783E-6 2.42851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tmplLst>
          <p:tmpl>
            <p:tnLst>
              <p:par>
                <p:cTn presetID="63" presetClass="path" presetSubtype="0" decel="100000" fill="hold" nodeType="withEffect">
                  <p:stCondLst>
                    <p:cond delay="700"/>
                  </p:stCondLst>
                  <p:childTnLst>
                    <p:animMotion origin="layout" path="M -0.01455 2.13345E-6 L 1.62369E-6 2.13345E-6 " pathEditMode="relative" rAng="0" ptsTypes="AA">
                      <p:cBhvr>
                        <p:cTn dur="950" fill="hold"/>
                        <p:tgtEl>
                          <p:spTgt spid="17"/>
                        </p:tgtEl>
                        <p:attrNameLst>
                          <p:attrName>ppt_x</p:attrName>
                          <p:attrName>ppt_y</p:attrName>
                        </p:attrNameLst>
                      </p:cBhvr>
                      <p:rCtr x="728" y="0"/>
                    </p:animMotion>
                  </p:childTnLst>
                </p:cTn>
              </p:par>
            </p:tnLst>
          </p:tmpl>
        </p:tmplLst>
      </p:bldP>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tmplLst>
          <p:tmpl>
            <p:tnLst>
              <p:par>
                <p:cTn presetID="63" presetClass="path" presetSubtype="0" decel="100000" fill="hold" nodeType="withEffect">
                  <p:stCondLst>
                    <p:cond delay="700"/>
                  </p:stCondLst>
                  <p:childTnLst>
                    <p:animMotion origin="layout" path="M -0.01455 -2.09714E-6 L -4.54174E-6 -2.09714E-6 " pathEditMode="relative" rAng="0" ptsTypes="AA">
                      <p:cBhvr>
                        <p:cTn dur="950" fill="hold"/>
                        <p:tgtEl>
                          <p:spTgt spid="15"/>
                        </p:tgtEl>
                        <p:attrNameLst>
                          <p:attrName>ppt_x</p:attrName>
                          <p:attrName>ppt_y</p:attrName>
                        </p:attrNameLst>
                      </p:cBhvr>
                      <p:rCtr x="728" y="0"/>
                    </p:animMotion>
                  </p:childTnLst>
                </p:cTn>
              </p:par>
            </p:tnLst>
          </p:tmpl>
        </p:tmplLst>
      </p:bldP>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Title Slide - STATIC">
    <p:bg>
      <p:bgRef idx="1001">
        <a:schemeClr val="bg2"/>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437345"/>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1635915"/>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8336910" y="280362"/>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274546" y="5927467"/>
            <a:ext cx="3585699" cy="452654"/>
          </a:xfrm>
        </p:spPr>
        <p:txBody>
          <a:bodyPr/>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pic>
        <p:nvPicPr>
          <p:cNvPr id="11" name="Picture 10"/>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3085212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04145936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676917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53797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700093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088414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388296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77033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374412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91221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425973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171426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1186356"/>
            <a:ext cx="7171398"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773829"/>
            <a:ext cx="7171397"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stretch>
            <a:fillRect/>
          </a:stretch>
        </p:blipFill>
        <p:spPr>
          <a:xfrm>
            <a:off x="7604953" y="298255"/>
            <a:ext cx="4322760" cy="6275864"/>
          </a:xfrm>
          <a:prstGeom prst="rect">
            <a:avLst/>
          </a:prstGeom>
        </p:spPr>
      </p:pic>
      <p:sp>
        <p:nvSpPr>
          <p:cNvPr id="8"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128532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Video title</a:t>
            </a:r>
          </a:p>
        </p:txBody>
      </p:sp>
      <p:pic>
        <p:nvPicPr>
          <p:cNvPr id="4" name="Picture 3"/>
          <p:cNvPicPr>
            <a:picLocks noChangeAspect="1"/>
          </p:cNvPicPr>
          <p:nvPr userDrawn="1"/>
        </p:nvPicPr>
        <p:blipFill>
          <a:blip r:embed="rId2"/>
          <a:stretch>
            <a:fillRect/>
          </a:stretch>
        </p:blipFill>
        <p:spPr>
          <a:xfrm>
            <a:off x="623" y="3343634"/>
            <a:ext cx="12191377" cy="3043622"/>
          </a:xfrm>
          <a:prstGeom prst="rect">
            <a:avLst/>
          </a:prstGeom>
        </p:spPr>
      </p:pic>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6597705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9657276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086212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2820832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Ref idx="1001">
        <a:schemeClr val="bg2"/>
      </p:bgRef>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lgn="r">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6502439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086717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6333381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9781764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50365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79251485"/>
      </p:ext>
    </p:extLst>
  </p:cSld>
  <p:clrMapOvr>
    <a:masterClrMapping/>
  </p:clrMapOvr>
  <p:transition>
    <p:fade/>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1703216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955904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2852737"/>
          </a:xfrm>
        </p:spPr>
        <p:txBody>
          <a:bodyPr anchor="b"/>
          <a:lstStyle>
            <a:lvl1pPr>
              <a:defRPr sz="5998"/>
            </a:lvl1pPr>
          </a:lstStyle>
          <a:p>
            <a:r>
              <a:rPr lang="en-US"/>
              <a:t>Click to edit Master title style</a:t>
            </a:r>
          </a:p>
        </p:txBody>
      </p:sp>
      <p:sp>
        <p:nvSpPr>
          <p:cNvPr id="3" name="Text Placeholder 2"/>
          <p:cNvSpPr>
            <a:spLocks noGrp="1"/>
          </p:cNvSpPr>
          <p:nvPr>
            <p:ph type="body" idx="1"/>
          </p:nvPr>
        </p:nvSpPr>
        <p:spPr>
          <a:xfrm>
            <a:off x="831850" y="4589464"/>
            <a:ext cx="10515600" cy="513510"/>
          </a:xfrm>
        </p:spPr>
        <p:txBody>
          <a:bodyPr/>
          <a:lstStyle>
            <a:lvl1pPr marL="0" indent="0">
              <a:buNone/>
              <a:defRPr sz="2400">
                <a:solidFill>
                  <a:schemeClr val="tx1">
                    <a:tint val="75000"/>
                  </a:schemeClr>
                </a:solidFill>
              </a:defRPr>
            </a:lvl1pPr>
            <a:lvl2pPr marL="457112" indent="0">
              <a:buNone/>
              <a:defRPr sz="2000">
                <a:solidFill>
                  <a:schemeClr val="tx1">
                    <a:tint val="75000"/>
                  </a:schemeClr>
                </a:solidFill>
              </a:defRPr>
            </a:lvl2pPr>
            <a:lvl3pPr marL="914225" indent="0">
              <a:buNone/>
              <a:defRPr sz="1800">
                <a:solidFill>
                  <a:schemeClr val="tx1">
                    <a:tint val="75000"/>
                  </a:schemeClr>
                </a:solidFill>
              </a:defRPr>
            </a:lvl3pPr>
            <a:lvl4pPr marL="1371337" indent="0">
              <a:buNone/>
              <a:defRPr sz="1600">
                <a:solidFill>
                  <a:schemeClr val="tx1">
                    <a:tint val="75000"/>
                  </a:schemeClr>
                </a:solidFill>
              </a:defRPr>
            </a:lvl4pPr>
            <a:lvl5pPr marL="1828449" indent="0">
              <a:buNone/>
              <a:defRPr sz="1600">
                <a:solidFill>
                  <a:schemeClr val="tx1">
                    <a:tint val="75000"/>
                  </a:schemeClr>
                </a:solidFill>
              </a:defRPr>
            </a:lvl5pPr>
            <a:lvl6pPr marL="2285561" indent="0">
              <a:buNone/>
              <a:defRPr sz="1600">
                <a:solidFill>
                  <a:schemeClr val="tx1">
                    <a:tint val="75000"/>
                  </a:schemeClr>
                </a:solidFill>
              </a:defRPr>
            </a:lvl6pPr>
            <a:lvl7pPr marL="2742674" indent="0">
              <a:buNone/>
              <a:defRPr sz="1600">
                <a:solidFill>
                  <a:schemeClr val="tx1">
                    <a:tint val="75000"/>
                  </a:schemeClr>
                </a:solidFill>
              </a:defRPr>
            </a:lvl7pPr>
            <a:lvl8pPr marL="3199785" indent="0">
              <a:buNone/>
              <a:defRPr sz="1600">
                <a:solidFill>
                  <a:schemeClr val="tx1">
                    <a:tint val="75000"/>
                  </a:schemeClr>
                </a:solidFill>
              </a:defRPr>
            </a:lvl8pPr>
            <a:lvl9pPr marL="3656897"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69593B-9DE8-46BA-A3C8-83906BD38CD0}"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FA9C0-68E8-47BE-94E2-86B6EF87A0BF}" type="slidenum">
              <a:rPr lang="en-US" smtClean="0"/>
              <a:t>‹#›</a:t>
            </a:fld>
            <a:endParaRPr lang="en-US"/>
          </a:p>
        </p:txBody>
      </p:sp>
    </p:spTree>
    <p:extLst>
      <p:ext uri="{BB962C8B-B14F-4D97-AF65-F5344CB8AC3E}">
        <p14:creationId xmlns:p14="http://schemas.microsoft.com/office/powerpoint/2010/main" val="3085238739"/>
      </p:ext>
    </p:extLst>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769593B-9DE8-46BA-A3C8-83906BD38CD0}" type="datetimeFigureOut">
              <a:rPr lang="en-US" smtClean="0"/>
              <a:t>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5FFA9C0-68E8-47BE-94E2-86B6EF87A0BF}" type="slidenum">
              <a:rPr lang="en-US" smtClean="0"/>
              <a:t>‹#›</a:t>
            </a:fld>
            <a:endParaRPr lang="en-US"/>
          </a:p>
        </p:txBody>
      </p:sp>
      <p:sp>
        <p:nvSpPr>
          <p:cNvPr id="10" name="Text Placeholder 9"/>
          <p:cNvSpPr>
            <a:spLocks noGrp="1"/>
          </p:cNvSpPr>
          <p:nvPr>
            <p:ph type="body" sz="quarter" idx="13"/>
          </p:nvPr>
        </p:nvSpPr>
        <p:spPr>
          <a:xfrm>
            <a:off x="838200" y="1"/>
            <a:ext cx="10515600" cy="1325880"/>
          </a:xfrm>
        </p:spPr>
        <p:txBody>
          <a:bodyPr>
            <a:normAutofit/>
          </a:bodyPr>
          <a:lstStyle>
            <a:lvl1pPr marL="0" indent="0">
              <a:lnSpc>
                <a:spcPct val="150000"/>
              </a:lnSpc>
              <a:buNone/>
              <a:defRPr sz="4400">
                <a:latin typeface="+mj-lt"/>
              </a:defRPr>
            </a:lvl1pPr>
          </a:lstStyle>
          <a:p>
            <a:pPr lvl="0"/>
            <a:r>
              <a:rPr lang="en-US" dirty="0"/>
              <a:t>Click to edit Master text styles</a:t>
            </a:r>
          </a:p>
        </p:txBody>
      </p:sp>
    </p:spTree>
    <p:extLst>
      <p:ext uri="{BB962C8B-B14F-4D97-AF65-F5344CB8AC3E}">
        <p14:creationId xmlns:p14="http://schemas.microsoft.com/office/powerpoint/2010/main" val="10619924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Video title</a:t>
            </a:r>
          </a:p>
        </p:txBody>
      </p:sp>
    </p:spTree>
    <p:extLst>
      <p:ext uri="{BB962C8B-B14F-4D97-AF65-F5344CB8AC3E}">
        <p14:creationId xmlns:p14="http://schemas.microsoft.com/office/powerpoint/2010/main" val="2008259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1"/>
          </p:nvPr>
        </p:nvSpPr>
        <p:spPr>
          <a:xfrm>
            <a:off x="269240" y="1189177"/>
            <a:ext cx="11655840" cy="2018835"/>
          </a:xfrm>
        </p:spPr>
        <p:txBody>
          <a:bodyPr/>
          <a:lstStyle>
            <a:lvl1pPr marL="0" indent="0">
              <a:buNone/>
              <a:defRPr/>
            </a:lvl1pPr>
            <a:lvl2pPr marL="28006" indent="0">
              <a:buNone/>
              <a:defRPr sz="1961"/>
            </a:lvl2pPr>
            <a:lvl3pPr marL="219386" indent="0">
              <a:buNone/>
              <a:defRPr sz="1961"/>
            </a:lvl3pPr>
            <a:lvl4pPr marL="466779" indent="0">
              <a:buNone/>
              <a:defRPr sz="1765"/>
            </a:lvl4pPr>
            <a:lvl5pPr marL="72506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9983026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8628800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401009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5522614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557940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4199200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1130086"/>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556149"/>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556149"/>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2175101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grpSp>
        <p:nvGrpSpPr>
          <p:cNvPr id="8" name="Group 7"/>
          <p:cNvGrpSpPr/>
          <p:nvPr userDrawn="1"/>
        </p:nvGrpSpPr>
        <p:grpSpPr>
          <a:xfrm>
            <a:off x="-328378" y="1598539"/>
            <a:ext cx="12746040" cy="3623564"/>
            <a:chOff x="-334963" y="1630362"/>
            <a:chExt cx="13001625" cy="3695700"/>
          </a:xfrm>
        </p:grpSpPr>
        <p:pic>
          <p:nvPicPr>
            <p:cNvPr id="9" name="Picture 2" descr="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4963" y="1630362"/>
              <a:ext cx="12430125" cy="369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p:cNvPicPr>
              <a:picLocks noChangeAspect="1"/>
            </p:cNvPicPr>
            <p:nvPr/>
          </p:nvPicPr>
          <p:blipFill>
            <a:blip r:embed="rId3"/>
            <a:stretch>
              <a:fillRect/>
            </a:stretch>
          </p:blipFill>
          <p:spPr>
            <a:xfrm>
              <a:off x="11933237" y="1630362"/>
              <a:ext cx="733425" cy="3690937"/>
            </a:xfrm>
            <a:prstGeom prst="rect">
              <a:avLst/>
            </a:prstGeom>
          </p:spPr>
        </p:pic>
      </p:grpSp>
      <p:sp>
        <p:nvSpPr>
          <p:cNvPr id="24" name="Text Placeholder 5"/>
          <p:cNvSpPr txBox="1">
            <a:spLocks/>
          </p:cNvSpPr>
          <p:nvPr userDrawn="1"/>
        </p:nvSpPr>
        <p:spPr>
          <a:xfrm>
            <a:off x="1016259" y="5230906"/>
            <a:ext cx="2456339" cy="792294"/>
          </a:xfrm>
          <a:prstGeom prst="rect">
            <a:avLst/>
          </a:prstGeom>
        </p:spPr>
        <p:txBody>
          <a:bodyPr vert="horz" wrap="square" lIns="179234" tIns="143387" rIns="179234" bIns="143387" rtlCol="0">
            <a:noAutofit/>
          </a:bodyPr>
          <a:lstStyle>
            <a:lvl1pPr marL="342800" marR="0" indent="-342800" algn="l" defTabSz="932468"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029" marR="0" indent="-241229" algn="l" defTabSz="932468"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866" marR="0" indent="-228533" algn="l" defTabSz="932468"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397" marR="0" indent="-228533" algn="l" defTabSz="932468"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6929" marR="0" indent="-228533" algn="l" defTabSz="932468"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286" indent="-233117" algn="l" defTabSz="93246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521" indent="-233117" algn="l" defTabSz="93246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755" indent="-233117" algn="l" defTabSz="93246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990" indent="-233117" algn="l" defTabSz="93246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Visual Studio</a:t>
            </a:r>
          </a:p>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PowerApps</a:t>
            </a:r>
          </a:p>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.NET, Xamarin, Cordova</a:t>
            </a:r>
          </a:p>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endParaRPr kumimoji="0" lang="en-US" sz="1568"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25" name="Text Placeholder 5"/>
          <p:cNvSpPr txBox="1">
            <a:spLocks/>
          </p:cNvSpPr>
          <p:nvPr userDrawn="1"/>
        </p:nvSpPr>
        <p:spPr>
          <a:xfrm>
            <a:off x="3556130" y="5195463"/>
            <a:ext cx="2090122" cy="968361"/>
          </a:xfrm>
          <a:prstGeom prst="rect">
            <a:avLst/>
          </a:prstGeom>
        </p:spPr>
        <p:txBody>
          <a:bodyPr vert="horz" wrap="square" lIns="179234" tIns="143387" rIns="179234" bIns="143387" rtlCol="0">
            <a:noAutofit/>
          </a:bodyPr>
          <a:lstStyle>
            <a:defPPr>
              <a:defRPr lang="en-US"/>
            </a:defPPr>
            <a:lvl1pPr marR="0" indent="0" algn="ctr" defTabSz="932468" fontAlgn="auto">
              <a:lnSpc>
                <a:spcPct val="90000"/>
              </a:lnSpc>
              <a:spcBef>
                <a:spcPts val="0"/>
              </a:spcBef>
              <a:spcAft>
                <a:spcPts val="0"/>
              </a:spcAft>
              <a:buClrTx/>
              <a:buSzPct val="90000"/>
              <a:buFont typeface="Arial" pitchFamily="34" charset="0"/>
              <a:buNone/>
              <a:tabLst/>
              <a:defRPr sz="2000" spc="0" baseline="0">
                <a:solidFill>
                  <a:srgbClr val="541868"/>
                </a:solidFill>
                <a:latin typeface="Segoe UI Light" panose="020B0502040204020203" pitchFamily="34" charset="0"/>
                <a:cs typeface="Segoe UI Light" panose="020B0502040204020203" pitchFamily="34" charset="0"/>
              </a:defRPr>
            </a:lvl1pPr>
            <a:lvl2pPr marL="584029" marR="0" indent="-241229" defTabSz="932468" fontAlgn="auto">
              <a:lnSpc>
                <a:spcPct val="90000"/>
              </a:lnSpc>
              <a:spcBef>
                <a:spcPct val="20000"/>
              </a:spcBef>
              <a:spcAft>
                <a:spcPts val="0"/>
              </a:spcAft>
              <a:buClrTx/>
              <a:buSzPct val="90000"/>
              <a:buFont typeface="Arial" pitchFamily="34" charset="0"/>
              <a:buChar char="•"/>
              <a:tabLst/>
              <a:defRPr sz="2400" spc="0" baseline="0">
                <a:gradFill>
                  <a:gsLst>
                    <a:gs pos="1250">
                      <a:schemeClr val="tx1"/>
                    </a:gs>
                    <a:gs pos="100000">
                      <a:schemeClr val="tx1"/>
                    </a:gs>
                  </a:gsLst>
                  <a:lin ang="5400000" scaled="0"/>
                </a:gradFill>
              </a:defRPr>
            </a:lvl2pPr>
            <a:lvl3pPr marL="799866" marR="0" indent="-228533" defTabSz="932468" fontAlgn="auto">
              <a:lnSpc>
                <a:spcPct val="90000"/>
              </a:lnSpc>
              <a:spcBef>
                <a:spcPct val="20000"/>
              </a:spcBef>
              <a:spcAft>
                <a:spcPts val="0"/>
              </a:spcAft>
              <a:buClrTx/>
              <a:buSzPct val="90000"/>
              <a:buFont typeface="Arial" pitchFamily="34" charset="0"/>
              <a:buChar char="•"/>
              <a:tabLst/>
              <a:defRPr sz="2000" spc="0" baseline="0">
                <a:gradFill>
                  <a:gsLst>
                    <a:gs pos="1250">
                      <a:schemeClr val="tx1"/>
                    </a:gs>
                    <a:gs pos="100000">
                      <a:schemeClr val="tx1"/>
                    </a:gs>
                  </a:gsLst>
                  <a:lin ang="5400000" scaled="0"/>
                </a:gradFill>
              </a:defRPr>
            </a:lvl3pPr>
            <a:lvl4pPr marL="1028397" marR="0" indent="-228533" defTabSz="932468" fontAlgn="auto">
              <a:lnSpc>
                <a:spcPct val="90000"/>
              </a:lnSpc>
              <a:spcBef>
                <a:spcPct val="20000"/>
              </a:spcBef>
              <a:spcAft>
                <a:spcPts val="0"/>
              </a:spcAft>
              <a:buClrTx/>
              <a:buSzPct val="90000"/>
              <a:buFont typeface="Arial" pitchFamily="34" charset="0"/>
              <a:buChar char="•"/>
              <a:tabLst/>
              <a:defRPr sz="1800" spc="0" baseline="0">
                <a:gradFill>
                  <a:gsLst>
                    <a:gs pos="1250">
                      <a:schemeClr val="tx1"/>
                    </a:gs>
                    <a:gs pos="100000">
                      <a:schemeClr val="tx1"/>
                    </a:gs>
                  </a:gsLst>
                  <a:lin ang="5400000" scaled="0"/>
                </a:gradFill>
              </a:defRPr>
            </a:lvl4pPr>
            <a:lvl5pPr marL="1256929" marR="0" indent="-228533" defTabSz="932468" fontAlgn="auto">
              <a:lnSpc>
                <a:spcPct val="90000"/>
              </a:lnSpc>
              <a:spcBef>
                <a:spcPct val="20000"/>
              </a:spcBef>
              <a:spcAft>
                <a:spcPts val="0"/>
              </a:spcAft>
              <a:buClrTx/>
              <a:buSzPct val="90000"/>
              <a:buFont typeface="Arial" pitchFamily="34" charset="0"/>
              <a:buChar char="•"/>
              <a:tabLst/>
              <a:defRPr sz="1800" spc="0" baseline="0">
                <a:gradFill>
                  <a:gsLst>
                    <a:gs pos="1250">
                      <a:schemeClr val="tx1"/>
                    </a:gs>
                    <a:gs pos="100000">
                      <a:schemeClr val="tx1"/>
                    </a:gs>
                  </a:gsLst>
                  <a:lin ang="5400000" scaled="0"/>
                </a:gradFill>
              </a:defRPr>
            </a:lvl5pPr>
            <a:lvl6pPr marL="2564286" indent="-233117" defTabSz="932468">
              <a:spcBef>
                <a:spcPct val="20000"/>
              </a:spcBef>
              <a:buFont typeface="Arial" pitchFamily="34" charset="0"/>
              <a:buChar char="•"/>
              <a:defRPr sz="2000"/>
            </a:lvl6pPr>
            <a:lvl7pPr marL="3030521" indent="-233117" defTabSz="932468">
              <a:spcBef>
                <a:spcPct val="20000"/>
              </a:spcBef>
              <a:buFont typeface="Arial" pitchFamily="34" charset="0"/>
              <a:buChar char="•"/>
              <a:defRPr sz="2000"/>
            </a:lvl7pPr>
            <a:lvl8pPr marL="3496755" indent="-233117" defTabSz="932468">
              <a:spcBef>
                <a:spcPct val="20000"/>
              </a:spcBef>
              <a:buFont typeface="Arial" pitchFamily="34" charset="0"/>
              <a:buChar char="•"/>
              <a:defRPr sz="2000"/>
            </a:lvl8pPr>
            <a:lvl9pPr marL="3962990" indent="-233117" defTabSz="932468">
              <a:spcBef>
                <a:spcPct val="20000"/>
              </a:spcBef>
              <a:buFont typeface="Arial" pitchFamily="34" charset="0"/>
              <a:buChar char="•"/>
              <a:defRPr sz="2000"/>
            </a:lvl9pPr>
          </a:lstStyle>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Azure App Service</a:t>
            </a:r>
          </a:p>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Visual Studio</a:t>
            </a:r>
          </a:p>
        </p:txBody>
      </p:sp>
      <p:sp>
        <p:nvSpPr>
          <p:cNvPr id="26" name="Text Placeholder 5"/>
          <p:cNvSpPr txBox="1">
            <a:spLocks/>
          </p:cNvSpPr>
          <p:nvPr userDrawn="1"/>
        </p:nvSpPr>
        <p:spPr>
          <a:xfrm>
            <a:off x="6238111" y="5210164"/>
            <a:ext cx="2098951" cy="833779"/>
          </a:xfrm>
          <a:prstGeom prst="rect">
            <a:avLst/>
          </a:prstGeom>
        </p:spPr>
        <p:txBody>
          <a:bodyPr vert="horz" wrap="square" lIns="179234" tIns="143387" rIns="179234" bIns="143387" rtlCol="0">
            <a:noAutofit/>
          </a:bodyPr>
          <a:lstStyle>
            <a:defPPr>
              <a:defRPr lang="en-US"/>
            </a:defPPr>
            <a:lvl1pPr marR="0" indent="0" algn="ctr" defTabSz="932468" fontAlgn="auto">
              <a:lnSpc>
                <a:spcPct val="90000"/>
              </a:lnSpc>
              <a:spcBef>
                <a:spcPts val="0"/>
              </a:spcBef>
              <a:spcAft>
                <a:spcPts val="0"/>
              </a:spcAft>
              <a:buClrTx/>
              <a:buSzPct val="90000"/>
              <a:buFont typeface="Arial" pitchFamily="34" charset="0"/>
              <a:buNone/>
              <a:tabLst/>
              <a:defRPr sz="2000" spc="0" baseline="0">
                <a:solidFill>
                  <a:srgbClr val="541868"/>
                </a:solidFill>
                <a:latin typeface="Segoe UI Light" panose="020B0502040204020203" pitchFamily="34" charset="0"/>
                <a:cs typeface="Segoe UI Light" panose="020B0502040204020203" pitchFamily="34" charset="0"/>
              </a:defRPr>
            </a:lvl1pPr>
            <a:lvl2pPr marL="584029" marR="0" indent="-241229" defTabSz="932468" fontAlgn="auto">
              <a:lnSpc>
                <a:spcPct val="90000"/>
              </a:lnSpc>
              <a:spcBef>
                <a:spcPct val="20000"/>
              </a:spcBef>
              <a:spcAft>
                <a:spcPts val="0"/>
              </a:spcAft>
              <a:buClrTx/>
              <a:buSzPct val="90000"/>
              <a:buFont typeface="Arial" pitchFamily="34" charset="0"/>
              <a:buChar char="•"/>
              <a:tabLst/>
              <a:defRPr sz="2400" spc="0" baseline="0">
                <a:gradFill>
                  <a:gsLst>
                    <a:gs pos="1250">
                      <a:schemeClr val="tx1"/>
                    </a:gs>
                    <a:gs pos="100000">
                      <a:schemeClr val="tx1"/>
                    </a:gs>
                  </a:gsLst>
                  <a:lin ang="5400000" scaled="0"/>
                </a:gradFill>
              </a:defRPr>
            </a:lvl2pPr>
            <a:lvl3pPr marL="799866" marR="0" indent="-228533" defTabSz="932468" fontAlgn="auto">
              <a:lnSpc>
                <a:spcPct val="90000"/>
              </a:lnSpc>
              <a:spcBef>
                <a:spcPct val="20000"/>
              </a:spcBef>
              <a:spcAft>
                <a:spcPts val="0"/>
              </a:spcAft>
              <a:buClrTx/>
              <a:buSzPct val="90000"/>
              <a:buFont typeface="Arial" pitchFamily="34" charset="0"/>
              <a:buChar char="•"/>
              <a:tabLst/>
              <a:defRPr sz="2000" spc="0" baseline="0">
                <a:gradFill>
                  <a:gsLst>
                    <a:gs pos="1250">
                      <a:schemeClr val="tx1"/>
                    </a:gs>
                    <a:gs pos="100000">
                      <a:schemeClr val="tx1"/>
                    </a:gs>
                  </a:gsLst>
                  <a:lin ang="5400000" scaled="0"/>
                </a:gradFill>
              </a:defRPr>
            </a:lvl3pPr>
            <a:lvl4pPr marL="1028397" marR="0" indent="-228533" defTabSz="932468" fontAlgn="auto">
              <a:lnSpc>
                <a:spcPct val="90000"/>
              </a:lnSpc>
              <a:spcBef>
                <a:spcPct val="20000"/>
              </a:spcBef>
              <a:spcAft>
                <a:spcPts val="0"/>
              </a:spcAft>
              <a:buClrTx/>
              <a:buSzPct val="90000"/>
              <a:buFont typeface="Arial" pitchFamily="34" charset="0"/>
              <a:buChar char="•"/>
              <a:tabLst/>
              <a:defRPr sz="1800" spc="0" baseline="0">
                <a:gradFill>
                  <a:gsLst>
                    <a:gs pos="1250">
                      <a:schemeClr val="tx1"/>
                    </a:gs>
                    <a:gs pos="100000">
                      <a:schemeClr val="tx1"/>
                    </a:gs>
                  </a:gsLst>
                  <a:lin ang="5400000" scaled="0"/>
                </a:gradFill>
              </a:defRPr>
            </a:lvl4pPr>
            <a:lvl5pPr marL="1256929" marR="0" indent="-228533" defTabSz="932468" fontAlgn="auto">
              <a:lnSpc>
                <a:spcPct val="90000"/>
              </a:lnSpc>
              <a:spcBef>
                <a:spcPct val="20000"/>
              </a:spcBef>
              <a:spcAft>
                <a:spcPts val="0"/>
              </a:spcAft>
              <a:buClrTx/>
              <a:buSzPct val="90000"/>
              <a:buFont typeface="Arial" pitchFamily="34" charset="0"/>
              <a:buChar char="•"/>
              <a:tabLst/>
              <a:defRPr sz="1800" spc="0" baseline="0">
                <a:gradFill>
                  <a:gsLst>
                    <a:gs pos="1250">
                      <a:schemeClr val="tx1"/>
                    </a:gs>
                    <a:gs pos="100000">
                      <a:schemeClr val="tx1"/>
                    </a:gs>
                  </a:gsLst>
                  <a:lin ang="5400000" scaled="0"/>
                </a:gradFill>
              </a:defRPr>
            </a:lvl5pPr>
            <a:lvl6pPr marL="2564286" indent="-233117" defTabSz="932468">
              <a:spcBef>
                <a:spcPct val="20000"/>
              </a:spcBef>
              <a:buFont typeface="Arial" pitchFamily="34" charset="0"/>
              <a:buChar char="•"/>
              <a:defRPr sz="2000"/>
            </a:lvl6pPr>
            <a:lvl7pPr marL="3030521" indent="-233117" defTabSz="932468">
              <a:spcBef>
                <a:spcPct val="20000"/>
              </a:spcBef>
              <a:buFont typeface="Arial" pitchFamily="34" charset="0"/>
              <a:buChar char="•"/>
              <a:defRPr sz="2000"/>
            </a:lvl7pPr>
            <a:lvl8pPr marL="3496755" indent="-233117" defTabSz="932468">
              <a:spcBef>
                <a:spcPct val="20000"/>
              </a:spcBef>
              <a:buFont typeface="Arial" pitchFamily="34" charset="0"/>
              <a:buChar char="•"/>
              <a:defRPr sz="2000"/>
            </a:lvl8pPr>
            <a:lvl9pPr marL="3962990" indent="-233117" defTabSz="932468">
              <a:spcBef>
                <a:spcPct val="20000"/>
              </a:spcBef>
              <a:buFont typeface="Arial" pitchFamily="34" charset="0"/>
              <a:buChar char="•"/>
              <a:defRPr sz="2000"/>
            </a:lvl9pPr>
          </a:lstStyle>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VSTS / TFS,  </a:t>
            </a:r>
          </a:p>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HockeyApp, </a:t>
            </a:r>
          </a:p>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Xamarin Test Cloud</a:t>
            </a:r>
          </a:p>
        </p:txBody>
      </p:sp>
      <p:sp>
        <p:nvSpPr>
          <p:cNvPr id="27" name="Text Placeholder 5"/>
          <p:cNvSpPr txBox="1">
            <a:spLocks/>
          </p:cNvSpPr>
          <p:nvPr userDrawn="1"/>
        </p:nvSpPr>
        <p:spPr>
          <a:xfrm>
            <a:off x="8411763" y="5210164"/>
            <a:ext cx="2020613" cy="813036"/>
          </a:xfrm>
          <a:prstGeom prst="rect">
            <a:avLst/>
          </a:prstGeom>
        </p:spPr>
        <p:txBody>
          <a:bodyPr vert="horz" wrap="square" lIns="179234" tIns="143387" rIns="179234" bIns="143387" rtlCol="0">
            <a:noAutofit/>
          </a:bodyPr>
          <a:lstStyle>
            <a:defPPr>
              <a:defRPr lang="en-US"/>
            </a:defPPr>
            <a:lvl1pPr marR="0" indent="0" algn="ctr" defTabSz="932468" fontAlgn="auto">
              <a:lnSpc>
                <a:spcPct val="90000"/>
              </a:lnSpc>
              <a:spcBef>
                <a:spcPts val="0"/>
              </a:spcBef>
              <a:spcAft>
                <a:spcPts val="0"/>
              </a:spcAft>
              <a:buClrTx/>
              <a:buSzPct val="90000"/>
              <a:buFont typeface="Arial" pitchFamily="34" charset="0"/>
              <a:buNone/>
              <a:tabLst/>
              <a:defRPr sz="2000" spc="0" baseline="0">
                <a:solidFill>
                  <a:srgbClr val="541868"/>
                </a:solidFill>
                <a:latin typeface="Segoe UI Light" panose="020B0502040204020203" pitchFamily="34" charset="0"/>
                <a:cs typeface="Segoe UI Light" panose="020B0502040204020203" pitchFamily="34" charset="0"/>
              </a:defRPr>
            </a:lvl1pPr>
            <a:lvl2pPr marL="584029" marR="0" indent="-241229" defTabSz="932468" fontAlgn="auto">
              <a:lnSpc>
                <a:spcPct val="90000"/>
              </a:lnSpc>
              <a:spcBef>
                <a:spcPct val="20000"/>
              </a:spcBef>
              <a:spcAft>
                <a:spcPts val="0"/>
              </a:spcAft>
              <a:buClrTx/>
              <a:buSzPct val="90000"/>
              <a:buFont typeface="Arial" pitchFamily="34" charset="0"/>
              <a:buChar char="•"/>
              <a:tabLst/>
              <a:defRPr sz="2400" spc="0" baseline="0">
                <a:gradFill>
                  <a:gsLst>
                    <a:gs pos="1250">
                      <a:schemeClr val="tx1"/>
                    </a:gs>
                    <a:gs pos="100000">
                      <a:schemeClr val="tx1"/>
                    </a:gs>
                  </a:gsLst>
                  <a:lin ang="5400000" scaled="0"/>
                </a:gradFill>
              </a:defRPr>
            </a:lvl2pPr>
            <a:lvl3pPr marL="799866" marR="0" indent="-228533" defTabSz="932468" fontAlgn="auto">
              <a:lnSpc>
                <a:spcPct val="90000"/>
              </a:lnSpc>
              <a:spcBef>
                <a:spcPct val="20000"/>
              </a:spcBef>
              <a:spcAft>
                <a:spcPts val="0"/>
              </a:spcAft>
              <a:buClrTx/>
              <a:buSzPct val="90000"/>
              <a:buFont typeface="Arial" pitchFamily="34" charset="0"/>
              <a:buChar char="•"/>
              <a:tabLst/>
              <a:defRPr sz="2000" spc="0" baseline="0">
                <a:gradFill>
                  <a:gsLst>
                    <a:gs pos="1250">
                      <a:schemeClr val="tx1"/>
                    </a:gs>
                    <a:gs pos="100000">
                      <a:schemeClr val="tx1"/>
                    </a:gs>
                  </a:gsLst>
                  <a:lin ang="5400000" scaled="0"/>
                </a:gradFill>
              </a:defRPr>
            </a:lvl3pPr>
            <a:lvl4pPr marL="1028397" marR="0" indent="-228533" defTabSz="932468" fontAlgn="auto">
              <a:lnSpc>
                <a:spcPct val="90000"/>
              </a:lnSpc>
              <a:spcBef>
                <a:spcPct val="20000"/>
              </a:spcBef>
              <a:spcAft>
                <a:spcPts val="0"/>
              </a:spcAft>
              <a:buClrTx/>
              <a:buSzPct val="90000"/>
              <a:buFont typeface="Arial" pitchFamily="34" charset="0"/>
              <a:buChar char="•"/>
              <a:tabLst/>
              <a:defRPr sz="1800" spc="0" baseline="0">
                <a:gradFill>
                  <a:gsLst>
                    <a:gs pos="1250">
                      <a:schemeClr val="tx1"/>
                    </a:gs>
                    <a:gs pos="100000">
                      <a:schemeClr val="tx1"/>
                    </a:gs>
                  </a:gsLst>
                  <a:lin ang="5400000" scaled="0"/>
                </a:gradFill>
              </a:defRPr>
            </a:lvl4pPr>
            <a:lvl5pPr marL="1256929" marR="0" indent="-228533" defTabSz="932468" fontAlgn="auto">
              <a:lnSpc>
                <a:spcPct val="90000"/>
              </a:lnSpc>
              <a:spcBef>
                <a:spcPct val="20000"/>
              </a:spcBef>
              <a:spcAft>
                <a:spcPts val="0"/>
              </a:spcAft>
              <a:buClrTx/>
              <a:buSzPct val="90000"/>
              <a:buFont typeface="Arial" pitchFamily="34" charset="0"/>
              <a:buChar char="•"/>
              <a:tabLst/>
              <a:defRPr sz="1800" spc="0" baseline="0">
                <a:gradFill>
                  <a:gsLst>
                    <a:gs pos="1250">
                      <a:schemeClr val="tx1"/>
                    </a:gs>
                    <a:gs pos="100000">
                      <a:schemeClr val="tx1"/>
                    </a:gs>
                  </a:gsLst>
                  <a:lin ang="5400000" scaled="0"/>
                </a:gradFill>
              </a:defRPr>
            </a:lvl5pPr>
            <a:lvl6pPr marL="2564286" indent="-233117" defTabSz="932468">
              <a:spcBef>
                <a:spcPct val="20000"/>
              </a:spcBef>
              <a:buFont typeface="Arial" pitchFamily="34" charset="0"/>
              <a:buChar char="•"/>
              <a:defRPr sz="2000"/>
            </a:lvl6pPr>
            <a:lvl7pPr marL="3030521" indent="-233117" defTabSz="932468">
              <a:spcBef>
                <a:spcPct val="20000"/>
              </a:spcBef>
              <a:buFont typeface="Arial" pitchFamily="34" charset="0"/>
              <a:buChar char="•"/>
              <a:defRPr sz="2000"/>
            </a:lvl7pPr>
            <a:lvl8pPr marL="3496755" indent="-233117" defTabSz="932468">
              <a:spcBef>
                <a:spcPct val="20000"/>
              </a:spcBef>
              <a:buFont typeface="Arial" pitchFamily="34" charset="0"/>
              <a:buChar char="•"/>
              <a:defRPr sz="2000"/>
            </a:lvl8pPr>
            <a:lvl9pPr marL="3962990" indent="-233117" defTabSz="932468">
              <a:spcBef>
                <a:spcPct val="20000"/>
              </a:spcBef>
              <a:buFont typeface="Arial" pitchFamily="34" charset="0"/>
              <a:buChar char="•"/>
              <a:defRPr sz="2000"/>
            </a:lvl9pPr>
          </a:lstStyle>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EMS</a:t>
            </a:r>
          </a:p>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Intune Apps SDK</a:t>
            </a:r>
          </a:p>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r>
              <a:rPr kumimoji="0" lang="en-US" sz="1568"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Azure AD</a:t>
            </a:r>
          </a:p>
          <a:p>
            <a:pPr marL="0" marR="0" lvl="0" indent="0" algn="ctr" defTabSz="914098" rtl="0" eaLnBrk="1" fontAlgn="auto" latinLnBrk="0" hangingPunct="1">
              <a:lnSpc>
                <a:spcPct val="90000"/>
              </a:lnSpc>
              <a:spcBef>
                <a:spcPts val="0"/>
              </a:spcBef>
              <a:spcAft>
                <a:spcPts val="0"/>
              </a:spcAft>
              <a:buClrTx/>
              <a:buSzPct val="90000"/>
              <a:buFont typeface="Arial" pitchFamily="34" charset="0"/>
              <a:buNone/>
              <a:tabLst/>
              <a:defRPr/>
            </a:pPr>
            <a:endParaRPr kumimoji="0" lang="en-US" sz="1568" b="0" i="0" u="none" strike="noStrike" kern="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nvGrpSpPr>
          <p:cNvPr id="28" name="Group 27"/>
          <p:cNvGrpSpPr/>
          <p:nvPr userDrawn="1"/>
        </p:nvGrpSpPr>
        <p:grpSpPr>
          <a:xfrm>
            <a:off x="1377491" y="4474976"/>
            <a:ext cx="8980794" cy="639234"/>
            <a:chOff x="1405112" y="4638480"/>
            <a:chExt cx="9160878" cy="651959"/>
          </a:xfrm>
        </p:grpSpPr>
        <p:sp>
          <p:nvSpPr>
            <p:cNvPr id="29" name="Rectangle 1"/>
            <p:cNvSpPr>
              <a:spLocks noChangeArrowheads="1"/>
            </p:cNvSpPr>
            <p:nvPr/>
          </p:nvSpPr>
          <p:spPr bwMode="auto">
            <a:xfrm>
              <a:off x="1405112" y="4644108"/>
              <a:ext cx="1768643" cy="646331"/>
            </a:xfrm>
            <a:prstGeom prst="rect">
              <a:avLst/>
            </a:prstGeom>
            <a:solidFill>
              <a:srgbClr val="0070C0"/>
            </a:solidFill>
            <a:ln>
              <a:noFill/>
            </a:ln>
            <a:effectLst>
              <a:outerShdw blurRad="50800" dist="38100" dir="2700000" algn="tl" rotWithShape="0">
                <a:prstClr val="black">
                  <a:alpha val="40000"/>
                </a:prstClr>
              </a:outerShdw>
            </a:effectLst>
            <a:extLst/>
          </p:spPr>
          <p:txBody>
            <a:bodyPr vert="horz" wrap="square" lIns="91440" tIns="45720" rIns="91440" bIns="45720" numCol="1" anchor="ctr" anchorCtr="0" compatLnSpc="1">
              <a:prstTxWarp prst="textNoShape">
                <a:avLst/>
              </a:prstTxWarp>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altLang="en-US" sz="1765" b="1" i="0" u="none" strike="noStrike" kern="0" cap="none" spc="0" normalizeH="0" baseline="0" noProof="0">
                  <a:ln>
                    <a:noFill/>
                  </a:ln>
                  <a:solidFill>
                    <a:srgbClr val="FFFFFF"/>
                  </a:solidFill>
                  <a:effectLst/>
                  <a:uLnTx/>
                  <a:uFillTx/>
                  <a:latin typeface="Segoe UI Light" panose="020B0502040204020203" pitchFamily="34" charset="0"/>
                  <a:ea typeface="+mn-ea"/>
                  <a:cs typeface="+mn-cs"/>
                </a:rPr>
                <a:t>Apps</a:t>
              </a:r>
            </a:p>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altLang="en-US" sz="1765" b="1" i="0" u="none" strike="noStrike" kern="0" cap="none" spc="0" normalizeH="0" baseline="0" noProof="0">
                  <a:ln>
                    <a:noFill/>
                  </a:ln>
                  <a:solidFill>
                    <a:srgbClr val="FFFFFF"/>
                  </a:solidFill>
                  <a:effectLst/>
                  <a:uLnTx/>
                  <a:uFillTx/>
                  <a:latin typeface="Segoe UI Light" panose="020B0502040204020203" pitchFamily="34" charset="0"/>
                  <a:ea typeface="+mn-ea"/>
                  <a:cs typeface="+mn-cs"/>
                </a:rPr>
                <a:t>Development </a:t>
              </a:r>
            </a:p>
          </p:txBody>
        </p:sp>
        <p:sp>
          <p:nvSpPr>
            <p:cNvPr id="30" name="Rectangle 1"/>
            <p:cNvSpPr>
              <a:spLocks noChangeArrowheads="1"/>
            </p:cNvSpPr>
            <p:nvPr/>
          </p:nvSpPr>
          <p:spPr bwMode="auto">
            <a:xfrm>
              <a:off x="3728737" y="4644108"/>
              <a:ext cx="1956100" cy="646331"/>
            </a:xfrm>
            <a:prstGeom prst="rect">
              <a:avLst/>
            </a:prstGeom>
            <a:solidFill>
              <a:srgbClr val="672A7A"/>
            </a:solidFill>
            <a:ln>
              <a:noFill/>
            </a:ln>
            <a:effectLst>
              <a:outerShdw blurRad="50800" dist="38100" dir="2700000" algn="tl" rotWithShape="0">
                <a:prstClr val="black">
                  <a:alpha val="40000"/>
                </a:prstClr>
              </a:outerShdw>
            </a:effectLst>
            <a:extLst/>
          </p:spPr>
          <p:txBody>
            <a:bodyPr vert="horz" wrap="square" lIns="91440" tIns="45720" rIns="91440" bIns="45720" numCol="1" anchor="ctr" anchorCtr="0" compatLnSpc="1">
              <a:prstTxWarp prst="textNoShape">
                <a:avLst/>
              </a:prstTxWarp>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765" b="1" i="0" u="none" strike="noStrike" kern="0" cap="none" spc="0" normalizeH="0" baseline="0" noProof="0">
                  <a:ln>
                    <a:noFill/>
                  </a:ln>
                  <a:solidFill>
                    <a:srgbClr val="FFFFFF"/>
                  </a:solidFill>
                  <a:effectLst/>
                  <a:uLnTx/>
                  <a:uFillTx/>
                  <a:latin typeface="Segoe UI Light" panose="020B0502040204020203" pitchFamily="34" charset="0"/>
                  <a:ea typeface="+mn-ea"/>
                  <a:cs typeface="+mn-cs"/>
                </a:rPr>
                <a:t>Services</a:t>
              </a:r>
            </a:p>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765" b="1" i="0" u="none" strike="noStrike" kern="0" cap="none" spc="0" normalizeH="0" baseline="0" noProof="0">
                  <a:ln>
                    <a:noFill/>
                  </a:ln>
                  <a:solidFill>
                    <a:srgbClr val="FFFFFF"/>
                  </a:solidFill>
                  <a:effectLst/>
                  <a:uLnTx/>
                  <a:uFillTx/>
                  <a:latin typeface="Segoe UI Light" panose="020B0502040204020203" pitchFamily="34" charset="0"/>
                  <a:ea typeface="+mn-ea"/>
                  <a:cs typeface="+mn-cs"/>
                </a:rPr>
                <a:t>Development</a:t>
              </a:r>
            </a:p>
          </p:txBody>
        </p:sp>
        <p:sp>
          <p:nvSpPr>
            <p:cNvPr id="31" name="Rectangle 1"/>
            <p:cNvSpPr>
              <a:spLocks noChangeArrowheads="1"/>
            </p:cNvSpPr>
            <p:nvPr/>
          </p:nvSpPr>
          <p:spPr bwMode="auto">
            <a:xfrm>
              <a:off x="6434906" y="4638481"/>
              <a:ext cx="1993131" cy="646331"/>
            </a:xfrm>
            <a:prstGeom prst="rect">
              <a:avLst/>
            </a:prstGeom>
            <a:solidFill>
              <a:srgbClr val="0070C0"/>
            </a:solidFill>
            <a:ln>
              <a:noFill/>
            </a:ln>
            <a:effectLst>
              <a:outerShdw blurRad="50800" dist="38100" dir="2700000" algn="tl" rotWithShape="0">
                <a:prstClr val="black">
                  <a:alpha val="40000"/>
                </a:prstClr>
              </a:outerShdw>
            </a:effectLst>
            <a:extLst/>
          </p:spPr>
          <p:txBody>
            <a:bodyPr vert="horz" wrap="square" lIns="91440" tIns="45720" rIns="91440" bIns="45720" numCol="1" anchor="ctr" anchorCtr="0" compatLnSpc="1">
              <a:prstTxWarp prst="textNoShape">
                <a:avLst/>
              </a:prstTxWarp>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765" b="1" i="0" u="none" strike="noStrike" kern="0" cap="none" spc="0" normalizeH="0" baseline="0" noProof="0">
                  <a:ln>
                    <a:noFill/>
                  </a:ln>
                  <a:solidFill>
                    <a:srgbClr val="FFFFFF"/>
                  </a:solidFill>
                  <a:effectLst/>
                  <a:uLnTx/>
                  <a:uFillTx/>
                  <a:latin typeface="Segoe UI Light" panose="020B0502040204020203" pitchFamily="34" charset="0"/>
                  <a:ea typeface="+mn-ea"/>
                  <a:cs typeface="+mn-cs"/>
                </a:rPr>
                <a:t>DevOps &amp; Analytics</a:t>
              </a:r>
              <a:endParaRPr kumimoji="0" lang="en-US" altLang="en-US" sz="1372" b="0" i="0" u="none" strike="noStrike" kern="0" cap="none" spc="0" normalizeH="0" baseline="0" noProof="0">
                <a:ln>
                  <a:noFill/>
                </a:ln>
                <a:solidFill>
                  <a:srgbClr val="FFFFFF"/>
                </a:solidFill>
                <a:effectLst/>
                <a:uLnTx/>
                <a:uFillTx/>
                <a:latin typeface="Segoe UI Light" panose="020B0502040204020203" pitchFamily="34" charset="0"/>
                <a:ea typeface="+mn-ea"/>
                <a:cs typeface="+mn-cs"/>
              </a:endParaRPr>
            </a:p>
          </p:txBody>
        </p:sp>
        <p:sp>
          <p:nvSpPr>
            <p:cNvPr id="32" name="Rectangle 1"/>
            <p:cNvSpPr>
              <a:spLocks noChangeArrowheads="1"/>
            </p:cNvSpPr>
            <p:nvPr/>
          </p:nvSpPr>
          <p:spPr bwMode="auto">
            <a:xfrm>
              <a:off x="8732837" y="4638480"/>
              <a:ext cx="1833153" cy="646331"/>
            </a:xfrm>
            <a:prstGeom prst="rect">
              <a:avLst/>
            </a:prstGeom>
            <a:solidFill>
              <a:srgbClr val="C8C8C8"/>
            </a:solidFill>
            <a:ln>
              <a:noFill/>
            </a:ln>
            <a:effectLst>
              <a:outerShdw blurRad="50800" dist="38100" dir="2700000" algn="tl" rotWithShape="0">
                <a:prstClr val="black">
                  <a:alpha val="40000"/>
                </a:prstClr>
              </a:outerShdw>
            </a:effectLst>
            <a:extLst/>
          </p:spPr>
          <p:txBody>
            <a:bodyPr vert="horz" wrap="square" lIns="91440" tIns="45720" rIns="91440" bIns="45720" numCol="1" anchor="ctr" anchorCtr="0" compatLnSpc="1">
              <a:prstTxWarp prst="textNoShape">
                <a:avLst/>
              </a:prstTxWarp>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765" b="1" i="0" u="none" strike="noStrike" kern="0" cap="none" spc="0" normalizeH="0" baseline="0" noProof="0">
                  <a:ln>
                    <a:noFill/>
                  </a:ln>
                  <a:solidFill>
                    <a:srgbClr val="616161">
                      <a:lumMod val="50000"/>
                    </a:srgbClr>
                  </a:solidFill>
                  <a:effectLst/>
                  <a:uLnTx/>
                  <a:uFillTx/>
                  <a:latin typeface="Segoe UI Light" panose="020B0502040204020203" pitchFamily="34" charset="0"/>
                  <a:ea typeface="+mn-ea"/>
                  <a:cs typeface="Segoe UI Light" panose="020B0502040204020203" pitchFamily="34" charset="0"/>
                </a:rPr>
                <a:t>Management &amp;</a:t>
              </a:r>
            </a:p>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765" b="1" i="0" u="none" strike="noStrike" kern="0" cap="none" spc="0" normalizeH="0" baseline="0" noProof="0">
                  <a:ln>
                    <a:noFill/>
                  </a:ln>
                  <a:solidFill>
                    <a:srgbClr val="616161">
                      <a:lumMod val="50000"/>
                    </a:srgbClr>
                  </a:solidFill>
                  <a:effectLst/>
                  <a:uLnTx/>
                  <a:uFillTx/>
                  <a:latin typeface="Segoe UI Light" panose="020B0502040204020203" pitchFamily="34" charset="0"/>
                  <a:ea typeface="+mn-ea"/>
                  <a:cs typeface="Segoe UI Light" panose="020B0502040204020203" pitchFamily="34" charset="0"/>
                </a:rPr>
                <a:t>Security</a:t>
              </a:r>
            </a:p>
          </p:txBody>
        </p:sp>
      </p:grpSp>
    </p:spTree>
    <p:extLst>
      <p:ext uri="{BB962C8B-B14F-4D97-AF65-F5344CB8AC3E}">
        <p14:creationId xmlns:p14="http://schemas.microsoft.com/office/powerpoint/2010/main" val="357284728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64333102"/>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p>
        </p:txBody>
      </p:sp>
    </p:spTree>
    <p:extLst>
      <p:ext uri="{BB962C8B-B14F-4D97-AF65-F5344CB8AC3E}">
        <p14:creationId xmlns:p14="http://schemas.microsoft.com/office/powerpoint/2010/main" val="177362514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45262519"/>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p>
        </p:txBody>
      </p:sp>
    </p:spTree>
    <p:extLst>
      <p:ext uri="{BB962C8B-B14F-4D97-AF65-F5344CB8AC3E}">
        <p14:creationId xmlns:p14="http://schemas.microsoft.com/office/powerpoint/2010/main" val="59328265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p>
        </p:txBody>
      </p:sp>
    </p:spTree>
    <p:extLst>
      <p:ext uri="{BB962C8B-B14F-4D97-AF65-F5344CB8AC3E}">
        <p14:creationId xmlns:p14="http://schemas.microsoft.com/office/powerpoint/2010/main" val="321776189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a:t>Author Name</a:t>
            </a:r>
          </a:p>
          <a:p>
            <a:pPr lvl="0"/>
            <a:r>
              <a:rPr lang="en-US"/>
              <a:t>Title</a:t>
            </a:r>
          </a:p>
        </p:txBody>
      </p:sp>
    </p:spTree>
    <p:extLst>
      <p:ext uri="{BB962C8B-B14F-4D97-AF65-F5344CB8AC3E}">
        <p14:creationId xmlns:p14="http://schemas.microsoft.com/office/powerpoint/2010/main" val="75054255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a:t>Author’s Name</a:t>
            </a:r>
          </a:p>
          <a:p>
            <a:pPr lvl="0"/>
            <a:r>
              <a:rPr lang="en-US"/>
              <a:t>Title</a:t>
            </a:r>
          </a:p>
        </p:txBody>
      </p:sp>
    </p:spTree>
    <p:extLst>
      <p:ext uri="{BB962C8B-B14F-4D97-AF65-F5344CB8AC3E}">
        <p14:creationId xmlns:p14="http://schemas.microsoft.com/office/powerpoint/2010/main" val="285610305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95273395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408162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6506681"/>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58883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2415"/>
            <a:ext cx="11653522" cy="2089751"/>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4610186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4706038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2000997"/>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2000997"/>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071194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27680933"/>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tart screen">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18551" y="649719"/>
            <a:ext cx="10255939" cy="5104275"/>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86197" y="5628601"/>
            <a:ext cx="1819605" cy="669333"/>
          </a:xfrm>
          <a:prstGeom prst="rect">
            <a:avLst/>
          </a:prstGeom>
        </p:spPr>
      </p:pic>
    </p:spTree>
    <p:extLst>
      <p:ext uri="{BB962C8B-B14F-4D97-AF65-F5344CB8AC3E}">
        <p14:creationId xmlns:p14="http://schemas.microsoft.com/office/powerpoint/2010/main" val="8132598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angalore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70"/>
            <a:ext cx="5826698" cy="197240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3608308"/>
            <a:ext cx="4751001" cy="990031"/>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5697" y="1366953"/>
            <a:ext cx="7231699" cy="3599141"/>
          </a:xfrm>
          <a:prstGeom prst="rect">
            <a:avLst/>
          </a:prstGeom>
        </p:spPr>
      </p:pic>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2528" y="5897564"/>
            <a:ext cx="1819605" cy="669333"/>
          </a:xfrm>
          <a:prstGeom prst="rect">
            <a:avLst/>
          </a:prstGeom>
        </p:spPr>
      </p:pic>
    </p:spTree>
    <p:extLst>
      <p:ext uri="{BB962C8B-B14F-4D97-AF65-F5344CB8AC3E}">
        <p14:creationId xmlns:p14="http://schemas.microsoft.com/office/powerpoint/2010/main" val="428275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Title Slide 2_Option 1 - Preferred">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a:t>Lorem ipsum</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68113" y="918682"/>
            <a:ext cx="4015940" cy="5020636"/>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2528" y="5897564"/>
            <a:ext cx="1819605" cy="669333"/>
          </a:xfrm>
          <a:prstGeom prst="rect">
            <a:avLst/>
          </a:prstGeom>
        </p:spPr>
      </p:pic>
    </p:spTree>
    <p:extLst>
      <p:ext uri="{BB962C8B-B14F-4D97-AF65-F5344CB8AC3E}">
        <p14:creationId xmlns:p14="http://schemas.microsoft.com/office/powerpoint/2010/main" val="22264777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_Title Slide 2_Option 1 - Preferred">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a:t>Lorem ipsum</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13132" y="1058430"/>
            <a:ext cx="5602655" cy="5799571"/>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2528" y="5897564"/>
            <a:ext cx="1819605" cy="669333"/>
          </a:xfrm>
          <a:prstGeom prst="rect">
            <a:avLst/>
          </a:prstGeom>
        </p:spPr>
      </p:pic>
    </p:spTree>
    <p:extLst>
      <p:ext uri="{BB962C8B-B14F-4D97-AF65-F5344CB8AC3E}">
        <p14:creationId xmlns:p14="http://schemas.microsoft.com/office/powerpoint/2010/main" val="447554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lide 2_Option 3 - Org ID tile">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06579" y="1591061"/>
            <a:ext cx="3131824" cy="4213816"/>
          </a:xfrm>
          <a:prstGeom prst="rect">
            <a:avLst/>
          </a:prstGeom>
        </p:spPr>
      </p:pic>
      <p:sp>
        <p:nvSpPr>
          <p:cNvPr id="8"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a:t>Lorem ipsum</a:t>
            </a:r>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2528" y="5897564"/>
            <a:ext cx="1819605" cy="669333"/>
          </a:xfrm>
          <a:prstGeom prst="rect">
            <a:avLst/>
          </a:prstGeom>
        </p:spPr>
      </p:pic>
    </p:spTree>
    <p:extLst>
      <p:ext uri="{BB962C8B-B14F-4D97-AF65-F5344CB8AC3E}">
        <p14:creationId xmlns:p14="http://schemas.microsoft.com/office/powerpoint/2010/main" val="5434441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6568256"/>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78D7"/>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83109035"/>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0470943"/>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755223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2067361"/>
          </a:xfrm>
        </p:spPr>
        <p:txBody>
          <a:bodyPr wrap="square">
            <a:spAutoFit/>
          </a:bodyPr>
          <a:lstStyle>
            <a:lvl1pPr marL="281623" indent="-281623">
              <a:spcBef>
                <a:spcPts val="1200"/>
              </a:spcBef>
              <a:buClr>
                <a:schemeClr val="tx1"/>
              </a:buClr>
              <a:buFont typeface="Wingdings" panose="05000000000000000000" pitchFamily="2" charset="2"/>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2067361"/>
          </a:xfrm>
        </p:spPr>
        <p:txBody>
          <a:bodyPr wrap="square">
            <a:spAutoFit/>
          </a:bodyPr>
          <a:lstStyle>
            <a:lvl1pPr marL="281623" indent="-281623">
              <a:spcBef>
                <a:spcPts val="1200"/>
              </a:spcBef>
              <a:buClr>
                <a:schemeClr val="tx1"/>
              </a:buClr>
              <a:buFont typeface="Wingdings" panose="05000000000000000000" pitchFamily="2" charset="2"/>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9180279"/>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8D7"/>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a:t>Lorem ipsum</a:t>
            </a:r>
          </a:p>
        </p:txBody>
      </p:sp>
    </p:spTree>
    <p:extLst>
      <p:ext uri="{BB962C8B-B14F-4D97-AF65-F5344CB8AC3E}">
        <p14:creationId xmlns:p14="http://schemas.microsoft.com/office/powerpoint/2010/main" val="559429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008300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529277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Title &amp;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33843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2780344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Title and Conten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32025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77841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95629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63412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wo Column Bullet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719831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59667259"/>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6158723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7644"/>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7414947"/>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2014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1297676978"/>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cSld name="2_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3" name="Rectangle 2"/>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Light" charset="0"/>
              <a:ea typeface="+mn-ea"/>
              <a:cs typeface="+mn-cs"/>
            </a:endParaRPr>
          </a:p>
        </p:txBody>
      </p:sp>
    </p:spTree>
    <p:extLst>
      <p:ext uri="{BB962C8B-B14F-4D97-AF65-F5344CB8AC3E}">
        <p14:creationId xmlns:p14="http://schemas.microsoft.com/office/powerpoint/2010/main" val="249577364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079784" y="2906012"/>
            <a:ext cx="10034748" cy="89966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63806699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564835"/>
          </a:xfrm>
        </p:spPr>
        <p:txBody>
          <a:bodyPr/>
          <a:lstStyle>
            <a:lvl1pPr marL="0" indent="0">
              <a:buNone/>
              <a:defRPr sz="2745" spc="-29" baseline="0">
                <a:solidFill>
                  <a:schemeClr val="tx1"/>
                </a:solidFill>
                <a:latin typeface="+mj-lt"/>
              </a:defRPr>
            </a:lvl1pPr>
          </a:lstStyle>
          <a:p>
            <a:pPr lvl="0"/>
            <a:r>
              <a:rPr lang="en-US"/>
              <a:t>Click to edit Master subhead style</a:t>
            </a:r>
          </a:p>
        </p:txBody>
      </p:sp>
    </p:spTree>
    <p:extLst>
      <p:ext uri="{BB962C8B-B14F-4D97-AF65-F5344CB8AC3E}">
        <p14:creationId xmlns:p14="http://schemas.microsoft.com/office/powerpoint/2010/main" val="4008966036"/>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1054742554"/>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a:t>Speaker Name</a:t>
            </a:r>
          </a:p>
        </p:txBody>
      </p:sp>
    </p:spTree>
    <p:extLst>
      <p:ext uri="{BB962C8B-B14F-4D97-AF65-F5344CB8AC3E}">
        <p14:creationId xmlns:p14="http://schemas.microsoft.com/office/powerpoint/2010/main" val="3763917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976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1904560"/>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6790258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2"/>
            <a:ext cx="11655840" cy="899665"/>
          </a:xfrm>
        </p:spPr>
        <p:txBody>
          <a:bodyPr/>
          <a:lstStyle>
            <a:lvl1pPr>
              <a:defRPr sz="7056" baseline="0"/>
            </a:lvl1pPr>
          </a:lstStyle>
          <a:p>
            <a:r>
              <a:rPr lang="en-US"/>
              <a:t>Click to edit Master title style</a:t>
            </a:r>
          </a:p>
        </p:txBody>
      </p:sp>
    </p:spTree>
    <p:extLst>
      <p:ext uri="{BB962C8B-B14F-4D97-AF65-F5344CB8AC3E}">
        <p14:creationId xmlns:p14="http://schemas.microsoft.com/office/powerpoint/2010/main" val="3047547474"/>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56444" rtl="0"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latin typeface="Segoe UI"/>
                  <a:ea typeface="+mn-ea"/>
                  <a:cs typeface="+mn-cs"/>
                </a:endParaRPr>
              </a:p>
            </p:txBody>
          </p:sp>
        </p:grpSp>
      </p:grpSp>
    </p:spTree>
    <p:extLst>
      <p:ext uri="{BB962C8B-B14F-4D97-AF65-F5344CB8AC3E}">
        <p14:creationId xmlns:p14="http://schemas.microsoft.com/office/powerpoint/2010/main" val="13623240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60798" y="2111605"/>
            <a:ext cx="11079822" cy="20520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a:xfrm>
            <a:off x="8897421" y="6256216"/>
            <a:ext cx="2743200" cy="365125"/>
          </a:xfrm>
          <a:prstGeom prst="rect">
            <a:avLst/>
          </a:prstGeom>
        </p:spPr>
        <p:txBody>
          <a:bodyPr/>
          <a:lstStyle/>
          <a:p>
            <a:pPr defTabSz="914367"/>
            <a:fld id="{0A164282-434E-41D4-9582-783D542A7B68}" type="slidenum">
              <a:rPr lang="en-US" sz="1765" smtClean="0">
                <a:solidFill>
                  <a:srgbClr val="FFFFFF"/>
                </a:solidFill>
              </a:rPr>
              <a:pPr defTabSz="914367"/>
              <a:t>‹#›</a:t>
            </a:fld>
            <a:endParaRPr lang="en-US" sz="1765">
              <a:solidFill>
                <a:srgbClr val="FFFFFF"/>
              </a:solidFill>
            </a:endParaRPr>
          </a:p>
        </p:txBody>
      </p:sp>
      <p:sp>
        <p:nvSpPr>
          <p:cNvPr id="5" name="Text Placeholder 4"/>
          <p:cNvSpPr>
            <a:spLocks noGrp="1"/>
          </p:cNvSpPr>
          <p:nvPr>
            <p:ph type="body" sz="quarter" idx="13" hasCustomPrompt="1"/>
          </p:nvPr>
        </p:nvSpPr>
        <p:spPr>
          <a:xfrm>
            <a:off x="560388" y="1534096"/>
            <a:ext cx="11080750" cy="437594"/>
          </a:xfrm>
        </p:spPr>
        <p:txBody>
          <a:bodyPr>
            <a:normAutofit/>
          </a:bodyPr>
          <a:lstStyle>
            <a:lvl1pPr marL="0" indent="0">
              <a:buFontTx/>
              <a:buNone/>
              <a:defRPr sz="2000" cap="all" baseline="0"/>
            </a:lvl1pPr>
            <a:lvl5pPr>
              <a:defRPr/>
            </a:lvl5pPr>
          </a:lstStyle>
          <a:p>
            <a:pPr lvl="0"/>
            <a:r>
              <a:rPr lang="en-US"/>
              <a:t>Secondary refining headline</a:t>
            </a:r>
          </a:p>
        </p:txBody>
      </p:sp>
    </p:spTree>
    <p:extLst>
      <p:ext uri="{BB962C8B-B14F-4D97-AF65-F5344CB8AC3E}">
        <p14:creationId xmlns:p14="http://schemas.microsoft.com/office/powerpoint/2010/main" val="391748113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tart screen">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18551" y="649719"/>
            <a:ext cx="10255939" cy="5104275"/>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86197" y="5628601"/>
            <a:ext cx="1819605" cy="669333"/>
          </a:xfrm>
          <a:prstGeom prst="rect">
            <a:avLst/>
          </a:prstGeom>
        </p:spPr>
      </p:pic>
    </p:spTree>
    <p:extLst>
      <p:ext uri="{BB962C8B-B14F-4D97-AF65-F5344CB8AC3E}">
        <p14:creationId xmlns:p14="http://schemas.microsoft.com/office/powerpoint/2010/main" val="33433406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angalore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70"/>
            <a:ext cx="5826698" cy="197240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3608308"/>
            <a:ext cx="4751001" cy="990031"/>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5697" y="1366953"/>
            <a:ext cx="7231699" cy="3599141"/>
          </a:xfrm>
          <a:prstGeom prst="rect">
            <a:avLst/>
          </a:prstGeom>
        </p:spPr>
      </p:pic>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2528" y="5897564"/>
            <a:ext cx="1819605" cy="669333"/>
          </a:xfrm>
          <a:prstGeom prst="rect">
            <a:avLst/>
          </a:prstGeom>
        </p:spPr>
      </p:pic>
    </p:spTree>
    <p:extLst>
      <p:ext uri="{BB962C8B-B14F-4D97-AF65-F5344CB8AC3E}">
        <p14:creationId xmlns:p14="http://schemas.microsoft.com/office/powerpoint/2010/main" val="18454626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1_Title Slide 2_Option 1 - Preferred">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a:t>Lorem ipsum</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68113" y="918682"/>
            <a:ext cx="4015940" cy="5020636"/>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2528" y="5897564"/>
            <a:ext cx="1819605" cy="669333"/>
          </a:xfrm>
          <a:prstGeom prst="rect">
            <a:avLst/>
          </a:prstGeom>
        </p:spPr>
      </p:pic>
    </p:spTree>
    <p:extLst>
      <p:ext uri="{BB962C8B-B14F-4D97-AF65-F5344CB8AC3E}">
        <p14:creationId xmlns:p14="http://schemas.microsoft.com/office/powerpoint/2010/main" val="34335622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2_Title Slide 2_Option 1 - Preferred">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a:t>Lorem ipsum</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13132" y="1058430"/>
            <a:ext cx="5602655" cy="5799571"/>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2528" y="5897564"/>
            <a:ext cx="1819605" cy="669333"/>
          </a:xfrm>
          <a:prstGeom prst="rect">
            <a:avLst/>
          </a:prstGeom>
        </p:spPr>
      </p:pic>
    </p:spTree>
    <p:extLst>
      <p:ext uri="{BB962C8B-B14F-4D97-AF65-F5344CB8AC3E}">
        <p14:creationId xmlns:p14="http://schemas.microsoft.com/office/powerpoint/2010/main" val="31581444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2_Option 3 - Org ID tile">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06579" y="1591061"/>
            <a:ext cx="3131824" cy="4213816"/>
          </a:xfrm>
          <a:prstGeom prst="rect">
            <a:avLst/>
          </a:prstGeom>
        </p:spPr>
      </p:pic>
      <p:sp>
        <p:nvSpPr>
          <p:cNvPr id="8"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a:t>Lorem ipsum</a:t>
            </a:r>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2528" y="5897564"/>
            <a:ext cx="1819605" cy="669333"/>
          </a:xfrm>
          <a:prstGeom prst="rect">
            <a:avLst/>
          </a:prstGeom>
        </p:spPr>
      </p:pic>
    </p:spTree>
    <p:extLst>
      <p:ext uri="{BB962C8B-B14F-4D97-AF65-F5344CB8AC3E}">
        <p14:creationId xmlns:p14="http://schemas.microsoft.com/office/powerpoint/2010/main" val="273217865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22227385"/>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78D7"/>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3812239"/>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212958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5" y="2084173"/>
            <a:ext cx="8058229" cy="1793104"/>
          </a:xfrm>
        </p:spPr>
        <p:txBody>
          <a:bodyPr/>
          <a:lstStyle>
            <a:lvl1pPr>
              <a:defRPr sz="5881" baseline="0"/>
            </a:lvl1pPr>
          </a:lstStyle>
          <a:p>
            <a:r>
              <a:rPr lang="en-US"/>
              <a:t>Click to edit Master title style</a:t>
            </a:r>
          </a:p>
        </p:txBody>
      </p:sp>
    </p:spTree>
    <p:extLst>
      <p:ext uri="{BB962C8B-B14F-4D97-AF65-F5344CB8AC3E}">
        <p14:creationId xmlns:p14="http://schemas.microsoft.com/office/powerpoint/2010/main" val="3410894145"/>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2274"/>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8D7"/>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a:t>Lorem ipsum</a:t>
            </a:r>
          </a:p>
        </p:txBody>
      </p:sp>
    </p:spTree>
    <p:extLst>
      <p:ext uri="{BB962C8B-B14F-4D97-AF65-F5344CB8AC3E}">
        <p14:creationId xmlns:p14="http://schemas.microsoft.com/office/powerpoint/2010/main" val="2692975683"/>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0209527"/>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963222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_Title &amp;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62535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450795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Title and Conten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649606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881497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72873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0811952"/>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211.xml"/><Relationship Id="rId7" Type="http://schemas.openxmlformats.org/officeDocument/2006/relationships/theme" Target="../theme/theme10.xml"/><Relationship Id="rId2" Type="http://schemas.openxmlformats.org/officeDocument/2006/relationships/slideLayout" Target="../slideLayouts/slideLayout210.xml"/><Relationship Id="rId1" Type="http://schemas.openxmlformats.org/officeDocument/2006/relationships/slideLayout" Target="../slideLayouts/slideLayout209.xml"/><Relationship Id="rId6" Type="http://schemas.openxmlformats.org/officeDocument/2006/relationships/slideLayout" Target="../slideLayouts/slideLayout214.xml"/><Relationship Id="rId5" Type="http://schemas.openxmlformats.org/officeDocument/2006/relationships/slideLayout" Target="../slideLayouts/slideLayout213.xml"/><Relationship Id="rId4" Type="http://schemas.openxmlformats.org/officeDocument/2006/relationships/slideLayout" Target="../slideLayouts/slideLayout212.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222.xml"/><Relationship Id="rId13" Type="http://schemas.openxmlformats.org/officeDocument/2006/relationships/slideLayout" Target="../slideLayouts/slideLayout227.xml"/><Relationship Id="rId18" Type="http://schemas.openxmlformats.org/officeDocument/2006/relationships/slideLayout" Target="../slideLayouts/slideLayout232.xml"/><Relationship Id="rId26" Type="http://schemas.openxmlformats.org/officeDocument/2006/relationships/slideLayout" Target="../slideLayouts/slideLayout240.xml"/><Relationship Id="rId3" Type="http://schemas.openxmlformats.org/officeDocument/2006/relationships/slideLayout" Target="../slideLayouts/slideLayout217.xml"/><Relationship Id="rId21" Type="http://schemas.openxmlformats.org/officeDocument/2006/relationships/slideLayout" Target="../slideLayouts/slideLayout235.xml"/><Relationship Id="rId7" Type="http://schemas.openxmlformats.org/officeDocument/2006/relationships/slideLayout" Target="../slideLayouts/slideLayout221.xml"/><Relationship Id="rId12" Type="http://schemas.openxmlformats.org/officeDocument/2006/relationships/slideLayout" Target="../slideLayouts/slideLayout226.xml"/><Relationship Id="rId17" Type="http://schemas.openxmlformats.org/officeDocument/2006/relationships/slideLayout" Target="../slideLayouts/slideLayout231.xml"/><Relationship Id="rId25" Type="http://schemas.openxmlformats.org/officeDocument/2006/relationships/slideLayout" Target="../slideLayouts/slideLayout239.xml"/><Relationship Id="rId2" Type="http://schemas.openxmlformats.org/officeDocument/2006/relationships/slideLayout" Target="../slideLayouts/slideLayout216.xml"/><Relationship Id="rId16" Type="http://schemas.openxmlformats.org/officeDocument/2006/relationships/slideLayout" Target="../slideLayouts/slideLayout230.xml"/><Relationship Id="rId20" Type="http://schemas.openxmlformats.org/officeDocument/2006/relationships/slideLayout" Target="../slideLayouts/slideLayout234.xml"/><Relationship Id="rId1" Type="http://schemas.openxmlformats.org/officeDocument/2006/relationships/slideLayout" Target="../slideLayouts/slideLayout215.xml"/><Relationship Id="rId6" Type="http://schemas.openxmlformats.org/officeDocument/2006/relationships/slideLayout" Target="../slideLayouts/slideLayout220.xml"/><Relationship Id="rId11" Type="http://schemas.openxmlformats.org/officeDocument/2006/relationships/slideLayout" Target="../slideLayouts/slideLayout225.xml"/><Relationship Id="rId24" Type="http://schemas.openxmlformats.org/officeDocument/2006/relationships/slideLayout" Target="../slideLayouts/slideLayout238.xml"/><Relationship Id="rId5" Type="http://schemas.openxmlformats.org/officeDocument/2006/relationships/slideLayout" Target="../slideLayouts/slideLayout219.xml"/><Relationship Id="rId15" Type="http://schemas.openxmlformats.org/officeDocument/2006/relationships/slideLayout" Target="../slideLayouts/slideLayout229.xml"/><Relationship Id="rId23" Type="http://schemas.openxmlformats.org/officeDocument/2006/relationships/slideLayout" Target="../slideLayouts/slideLayout237.xml"/><Relationship Id="rId28" Type="http://schemas.openxmlformats.org/officeDocument/2006/relationships/image" Target="../media/image1.png"/><Relationship Id="rId10" Type="http://schemas.openxmlformats.org/officeDocument/2006/relationships/slideLayout" Target="../slideLayouts/slideLayout224.xml"/><Relationship Id="rId19" Type="http://schemas.openxmlformats.org/officeDocument/2006/relationships/slideLayout" Target="../slideLayouts/slideLayout233.xml"/><Relationship Id="rId4" Type="http://schemas.openxmlformats.org/officeDocument/2006/relationships/slideLayout" Target="../slideLayouts/slideLayout218.xml"/><Relationship Id="rId9" Type="http://schemas.openxmlformats.org/officeDocument/2006/relationships/slideLayout" Target="../slideLayouts/slideLayout223.xml"/><Relationship Id="rId14" Type="http://schemas.openxmlformats.org/officeDocument/2006/relationships/slideLayout" Target="../slideLayouts/slideLayout228.xml"/><Relationship Id="rId22" Type="http://schemas.openxmlformats.org/officeDocument/2006/relationships/slideLayout" Target="../slideLayouts/slideLayout236.xml"/><Relationship Id="rId27"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248.xml"/><Relationship Id="rId3" Type="http://schemas.openxmlformats.org/officeDocument/2006/relationships/slideLayout" Target="../slideLayouts/slideLayout243.xml"/><Relationship Id="rId7" Type="http://schemas.openxmlformats.org/officeDocument/2006/relationships/slideLayout" Target="../slideLayouts/slideLayout247.xml"/><Relationship Id="rId2" Type="http://schemas.openxmlformats.org/officeDocument/2006/relationships/slideLayout" Target="../slideLayouts/slideLayout242.xml"/><Relationship Id="rId1" Type="http://schemas.openxmlformats.org/officeDocument/2006/relationships/slideLayout" Target="../slideLayouts/slideLayout241.xml"/><Relationship Id="rId6" Type="http://schemas.openxmlformats.org/officeDocument/2006/relationships/slideLayout" Target="../slideLayouts/slideLayout246.xml"/><Relationship Id="rId5" Type="http://schemas.openxmlformats.org/officeDocument/2006/relationships/slideLayout" Target="../slideLayouts/slideLayout245.xml"/><Relationship Id="rId10" Type="http://schemas.openxmlformats.org/officeDocument/2006/relationships/theme" Target="../theme/theme12.xml"/><Relationship Id="rId4" Type="http://schemas.openxmlformats.org/officeDocument/2006/relationships/slideLayout" Target="../slideLayouts/slideLayout244.xml"/><Relationship Id="rId9" Type="http://schemas.openxmlformats.org/officeDocument/2006/relationships/slideLayout" Target="../slideLayouts/slideLayout249.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257.xml"/><Relationship Id="rId3" Type="http://schemas.openxmlformats.org/officeDocument/2006/relationships/slideLayout" Target="../slideLayouts/slideLayout252.xml"/><Relationship Id="rId7" Type="http://schemas.openxmlformats.org/officeDocument/2006/relationships/slideLayout" Target="../slideLayouts/slideLayout256.xml"/><Relationship Id="rId12" Type="http://schemas.openxmlformats.org/officeDocument/2006/relationships/theme" Target="../theme/theme13.xml"/><Relationship Id="rId2" Type="http://schemas.openxmlformats.org/officeDocument/2006/relationships/slideLayout" Target="../slideLayouts/slideLayout251.xml"/><Relationship Id="rId1" Type="http://schemas.openxmlformats.org/officeDocument/2006/relationships/slideLayout" Target="../slideLayouts/slideLayout250.xml"/><Relationship Id="rId6" Type="http://schemas.openxmlformats.org/officeDocument/2006/relationships/slideLayout" Target="../slideLayouts/slideLayout255.xml"/><Relationship Id="rId11" Type="http://schemas.openxmlformats.org/officeDocument/2006/relationships/slideLayout" Target="../slideLayouts/slideLayout260.xml"/><Relationship Id="rId5" Type="http://schemas.openxmlformats.org/officeDocument/2006/relationships/slideLayout" Target="../slideLayouts/slideLayout254.xml"/><Relationship Id="rId10" Type="http://schemas.openxmlformats.org/officeDocument/2006/relationships/slideLayout" Target="../slideLayouts/slideLayout259.xml"/><Relationship Id="rId4" Type="http://schemas.openxmlformats.org/officeDocument/2006/relationships/slideLayout" Target="../slideLayouts/slideLayout253.xml"/><Relationship Id="rId9" Type="http://schemas.openxmlformats.org/officeDocument/2006/relationships/slideLayout" Target="../slideLayouts/slideLayout258.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268.xml"/><Relationship Id="rId13" Type="http://schemas.openxmlformats.org/officeDocument/2006/relationships/slideLayout" Target="../slideLayouts/slideLayout273.xml"/><Relationship Id="rId18" Type="http://schemas.openxmlformats.org/officeDocument/2006/relationships/slideLayout" Target="../slideLayouts/slideLayout278.xml"/><Relationship Id="rId26" Type="http://schemas.openxmlformats.org/officeDocument/2006/relationships/slideLayout" Target="../slideLayouts/slideLayout286.xml"/><Relationship Id="rId3" Type="http://schemas.openxmlformats.org/officeDocument/2006/relationships/slideLayout" Target="../slideLayouts/slideLayout263.xml"/><Relationship Id="rId21" Type="http://schemas.openxmlformats.org/officeDocument/2006/relationships/slideLayout" Target="../slideLayouts/slideLayout281.xml"/><Relationship Id="rId7" Type="http://schemas.openxmlformats.org/officeDocument/2006/relationships/slideLayout" Target="../slideLayouts/slideLayout267.xml"/><Relationship Id="rId12" Type="http://schemas.openxmlformats.org/officeDocument/2006/relationships/slideLayout" Target="../slideLayouts/slideLayout272.xml"/><Relationship Id="rId17" Type="http://schemas.openxmlformats.org/officeDocument/2006/relationships/slideLayout" Target="../slideLayouts/slideLayout277.xml"/><Relationship Id="rId25" Type="http://schemas.openxmlformats.org/officeDocument/2006/relationships/slideLayout" Target="../slideLayouts/slideLayout285.xml"/><Relationship Id="rId2" Type="http://schemas.openxmlformats.org/officeDocument/2006/relationships/slideLayout" Target="../slideLayouts/slideLayout262.xml"/><Relationship Id="rId16" Type="http://schemas.openxmlformats.org/officeDocument/2006/relationships/slideLayout" Target="../slideLayouts/slideLayout276.xml"/><Relationship Id="rId20" Type="http://schemas.openxmlformats.org/officeDocument/2006/relationships/slideLayout" Target="../slideLayouts/slideLayout280.xml"/><Relationship Id="rId1" Type="http://schemas.openxmlformats.org/officeDocument/2006/relationships/slideLayout" Target="../slideLayouts/slideLayout261.xml"/><Relationship Id="rId6" Type="http://schemas.openxmlformats.org/officeDocument/2006/relationships/slideLayout" Target="../slideLayouts/slideLayout266.xml"/><Relationship Id="rId11" Type="http://schemas.openxmlformats.org/officeDocument/2006/relationships/slideLayout" Target="../slideLayouts/slideLayout271.xml"/><Relationship Id="rId24" Type="http://schemas.openxmlformats.org/officeDocument/2006/relationships/slideLayout" Target="../slideLayouts/slideLayout284.xml"/><Relationship Id="rId5" Type="http://schemas.openxmlformats.org/officeDocument/2006/relationships/slideLayout" Target="../slideLayouts/slideLayout265.xml"/><Relationship Id="rId15" Type="http://schemas.openxmlformats.org/officeDocument/2006/relationships/slideLayout" Target="../slideLayouts/slideLayout275.xml"/><Relationship Id="rId23" Type="http://schemas.openxmlformats.org/officeDocument/2006/relationships/slideLayout" Target="../slideLayouts/slideLayout283.xml"/><Relationship Id="rId28" Type="http://schemas.openxmlformats.org/officeDocument/2006/relationships/theme" Target="../theme/theme14.xml"/><Relationship Id="rId10" Type="http://schemas.openxmlformats.org/officeDocument/2006/relationships/slideLayout" Target="../slideLayouts/slideLayout270.xml"/><Relationship Id="rId19" Type="http://schemas.openxmlformats.org/officeDocument/2006/relationships/slideLayout" Target="../slideLayouts/slideLayout279.xml"/><Relationship Id="rId4" Type="http://schemas.openxmlformats.org/officeDocument/2006/relationships/slideLayout" Target="../slideLayouts/slideLayout264.xml"/><Relationship Id="rId9" Type="http://schemas.openxmlformats.org/officeDocument/2006/relationships/slideLayout" Target="../slideLayouts/slideLayout269.xml"/><Relationship Id="rId14" Type="http://schemas.openxmlformats.org/officeDocument/2006/relationships/slideLayout" Target="../slideLayouts/slideLayout274.xml"/><Relationship Id="rId22" Type="http://schemas.openxmlformats.org/officeDocument/2006/relationships/slideLayout" Target="../slideLayouts/slideLayout282.xml"/><Relationship Id="rId27" Type="http://schemas.openxmlformats.org/officeDocument/2006/relationships/slideLayout" Target="../slideLayouts/slideLayout28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theme" Target="../theme/theme2.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slideLayout" Target="../slideLayouts/slideLayout7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33" Type="http://schemas.openxmlformats.org/officeDocument/2006/relationships/image" Target="../media/image1.png"/><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29" Type="http://schemas.openxmlformats.org/officeDocument/2006/relationships/slideLayout" Target="../slideLayouts/slideLayout79.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32" Type="http://schemas.openxmlformats.org/officeDocument/2006/relationships/theme" Target="../theme/theme3.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28" Type="http://schemas.openxmlformats.org/officeDocument/2006/relationships/slideLayout" Target="../slideLayouts/slideLayout78.xml"/><Relationship Id="rId10" Type="http://schemas.openxmlformats.org/officeDocument/2006/relationships/slideLayout" Target="../slideLayouts/slideLayout60.xml"/><Relationship Id="rId19" Type="http://schemas.openxmlformats.org/officeDocument/2006/relationships/slideLayout" Target="../slideLayouts/slideLayout69.xml"/><Relationship Id="rId31" Type="http://schemas.openxmlformats.org/officeDocument/2006/relationships/slideLayout" Target="../slideLayouts/slideLayout81.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 Id="rId27" Type="http://schemas.openxmlformats.org/officeDocument/2006/relationships/slideLayout" Target="../slideLayouts/slideLayout77.xml"/><Relationship Id="rId30" Type="http://schemas.openxmlformats.org/officeDocument/2006/relationships/slideLayout" Target="../slideLayouts/slideLayout8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openxmlformats.org/officeDocument/2006/relationships/slideLayout" Target="../slideLayouts/slideLayout94.xml"/><Relationship Id="rId18" Type="http://schemas.openxmlformats.org/officeDocument/2006/relationships/slideLayout" Target="../slideLayouts/slideLayout99.xml"/><Relationship Id="rId26" Type="http://schemas.openxmlformats.org/officeDocument/2006/relationships/slideLayout" Target="../slideLayouts/slideLayout107.xml"/><Relationship Id="rId3" Type="http://schemas.openxmlformats.org/officeDocument/2006/relationships/slideLayout" Target="../slideLayouts/slideLayout84.xml"/><Relationship Id="rId21" Type="http://schemas.openxmlformats.org/officeDocument/2006/relationships/slideLayout" Target="../slideLayouts/slideLayout102.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17" Type="http://schemas.openxmlformats.org/officeDocument/2006/relationships/slideLayout" Target="../slideLayouts/slideLayout98.xml"/><Relationship Id="rId25" Type="http://schemas.openxmlformats.org/officeDocument/2006/relationships/slideLayout" Target="../slideLayouts/slideLayout106.xml"/><Relationship Id="rId33" Type="http://schemas.openxmlformats.org/officeDocument/2006/relationships/image" Target="../media/image1.png"/><Relationship Id="rId2" Type="http://schemas.openxmlformats.org/officeDocument/2006/relationships/slideLayout" Target="../slideLayouts/slideLayout83.xml"/><Relationship Id="rId16" Type="http://schemas.openxmlformats.org/officeDocument/2006/relationships/slideLayout" Target="../slideLayouts/slideLayout97.xml"/><Relationship Id="rId20" Type="http://schemas.openxmlformats.org/officeDocument/2006/relationships/slideLayout" Target="../slideLayouts/slideLayout101.xml"/><Relationship Id="rId29" Type="http://schemas.openxmlformats.org/officeDocument/2006/relationships/slideLayout" Target="../slideLayouts/slideLayout110.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24" Type="http://schemas.openxmlformats.org/officeDocument/2006/relationships/slideLayout" Target="../slideLayouts/slideLayout105.xml"/><Relationship Id="rId32" Type="http://schemas.openxmlformats.org/officeDocument/2006/relationships/theme" Target="../theme/theme4.xml"/><Relationship Id="rId5" Type="http://schemas.openxmlformats.org/officeDocument/2006/relationships/slideLayout" Target="../slideLayouts/slideLayout86.xml"/><Relationship Id="rId15" Type="http://schemas.openxmlformats.org/officeDocument/2006/relationships/slideLayout" Target="../slideLayouts/slideLayout96.xml"/><Relationship Id="rId23" Type="http://schemas.openxmlformats.org/officeDocument/2006/relationships/slideLayout" Target="../slideLayouts/slideLayout104.xml"/><Relationship Id="rId28" Type="http://schemas.openxmlformats.org/officeDocument/2006/relationships/slideLayout" Target="../slideLayouts/slideLayout109.xml"/><Relationship Id="rId10" Type="http://schemas.openxmlformats.org/officeDocument/2006/relationships/slideLayout" Target="../slideLayouts/slideLayout91.xml"/><Relationship Id="rId19" Type="http://schemas.openxmlformats.org/officeDocument/2006/relationships/slideLayout" Target="../slideLayouts/slideLayout100.xml"/><Relationship Id="rId31" Type="http://schemas.openxmlformats.org/officeDocument/2006/relationships/slideLayout" Target="../slideLayouts/slideLayout112.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slideLayout" Target="../slideLayouts/slideLayout95.xml"/><Relationship Id="rId22" Type="http://schemas.openxmlformats.org/officeDocument/2006/relationships/slideLayout" Target="../slideLayouts/slideLayout103.xml"/><Relationship Id="rId27" Type="http://schemas.openxmlformats.org/officeDocument/2006/relationships/slideLayout" Target="../slideLayouts/slideLayout108.xml"/><Relationship Id="rId30" Type="http://schemas.openxmlformats.org/officeDocument/2006/relationships/slideLayout" Target="../slideLayouts/slideLayout111.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15.xml"/><Relationship Id="rId2" Type="http://schemas.openxmlformats.org/officeDocument/2006/relationships/slideLayout" Target="../slideLayouts/slideLayout114.xml"/><Relationship Id="rId1" Type="http://schemas.openxmlformats.org/officeDocument/2006/relationships/slideLayout" Target="../slideLayouts/slideLayout113.xml"/><Relationship Id="rId5" Type="http://schemas.openxmlformats.org/officeDocument/2006/relationships/theme" Target="../theme/theme5.xml"/><Relationship Id="rId4" Type="http://schemas.openxmlformats.org/officeDocument/2006/relationships/slideLayout" Target="../slideLayouts/slideLayout116.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4.xml"/><Relationship Id="rId13" Type="http://schemas.openxmlformats.org/officeDocument/2006/relationships/slideLayout" Target="../slideLayouts/slideLayout129.xml"/><Relationship Id="rId18" Type="http://schemas.openxmlformats.org/officeDocument/2006/relationships/slideLayout" Target="../slideLayouts/slideLayout134.xml"/><Relationship Id="rId3" Type="http://schemas.openxmlformats.org/officeDocument/2006/relationships/slideLayout" Target="../slideLayouts/slideLayout119.xml"/><Relationship Id="rId21" Type="http://schemas.openxmlformats.org/officeDocument/2006/relationships/slideLayout" Target="../slideLayouts/slideLayout137.xml"/><Relationship Id="rId7" Type="http://schemas.openxmlformats.org/officeDocument/2006/relationships/slideLayout" Target="../slideLayouts/slideLayout123.xml"/><Relationship Id="rId12" Type="http://schemas.openxmlformats.org/officeDocument/2006/relationships/slideLayout" Target="../slideLayouts/slideLayout128.xml"/><Relationship Id="rId17" Type="http://schemas.openxmlformats.org/officeDocument/2006/relationships/slideLayout" Target="../slideLayouts/slideLayout133.xml"/><Relationship Id="rId2" Type="http://schemas.openxmlformats.org/officeDocument/2006/relationships/slideLayout" Target="../slideLayouts/slideLayout118.xml"/><Relationship Id="rId16" Type="http://schemas.openxmlformats.org/officeDocument/2006/relationships/slideLayout" Target="../slideLayouts/slideLayout132.xml"/><Relationship Id="rId20" Type="http://schemas.openxmlformats.org/officeDocument/2006/relationships/slideLayout" Target="../slideLayouts/slideLayout136.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5" Type="http://schemas.openxmlformats.org/officeDocument/2006/relationships/slideLayout" Target="../slideLayouts/slideLayout121.xml"/><Relationship Id="rId15" Type="http://schemas.openxmlformats.org/officeDocument/2006/relationships/slideLayout" Target="../slideLayouts/slideLayout131.xml"/><Relationship Id="rId10" Type="http://schemas.openxmlformats.org/officeDocument/2006/relationships/slideLayout" Target="../slideLayouts/slideLayout126.xml"/><Relationship Id="rId19" Type="http://schemas.openxmlformats.org/officeDocument/2006/relationships/slideLayout" Target="../slideLayouts/slideLayout135.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 Id="rId22"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5.xml"/><Relationship Id="rId13" Type="http://schemas.openxmlformats.org/officeDocument/2006/relationships/slideLayout" Target="../slideLayouts/slideLayout150.xml"/><Relationship Id="rId18" Type="http://schemas.openxmlformats.org/officeDocument/2006/relationships/slideLayout" Target="../slideLayouts/slideLayout155.xml"/><Relationship Id="rId3" Type="http://schemas.openxmlformats.org/officeDocument/2006/relationships/slideLayout" Target="../slideLayouts/slideLayout140.xml"/><Relationship Id="rId7" Type="http://schemas.openxmlformats.org/officeDocument/2006/relationships/slideLayout" Target="../slideLayouts/slideLayout144.xml"/><Relationship Id="rId12" Type="http://schemas.openxmlformats.org/officeDocument/2006/relationships/slideLayout" Target="../slideLayouts/slideLayout149.xml"/><Relationship Id="rId17" Type="http://schemas.openxmlformats.org/officeDocument/2006/relationships/slideLayout" Target="../slideLayouts/slideLayout154.xml"/><Relationship Id="rId2" Type="http://schemas.openxmlformats.org/officeDocument/2006/relationships/slideLayout" Target="../slideLayouts/slideLayout139.xml"/><Relationship Id="rId16" Type="http://schemas.openxmlformats.org/officeDocument/2006/relationships/slideLayout" Target="../slideLayouts/slideLayout153.xml"/><Relationship Id="rId1" Type="http://schemas.openxmlformats.org/officeDocument/2006/relationships/slideLayout" Target="../slideLayouts/slideLayout138.xml"/><Relationship Id="rId6" Type="http://schemas.openxmlformats.org/officeDocument/2006/relationships/slideLayout" Target="../slideLayouts/slideLayout143.xml"/><Relationship Id="rId11" Type="http://schemas.openxmlformats.org/officeDocument/2006/relationships/slideLayout" Target="../slideLayouts/slideLayout148.xml"/><Relationship Id="rId5" Type="http://schemas.openxmlformats.org/officeDocument/2006/relationships/slideLayout" Target="../slideLayouts/slideLayout142.xml"/><Relationship Id="rId15" Type="http://schemas.openxmlformats.org/officeDocument/2006/relationships/slideLayout" Target="../slideLayouts/slideLayout152.xml"/><Relationship Id="rId10" Type="http://schemas.openxmlformats.org/officeDocument/2006/relationships/slideLayout" Target="../slideLayouts/slideLayout147.xml"/><Relationship Id="rId19" Type="http://schemas.openxmlformats.org/officeDocument/2006/relationships/theme" Target="../theme/theme7.xml"/><Relationship Id="rId4" Type="http://schemas.openxmlformats.org/officeDocument/2006/relationships/slideLayout" Target="../slideLayouts/slideLayout141.xml"/><Relationship Id="rId9" Type="http://schemas.openxmlformats.org/officeDocument/2006/relationships/slideLayout" Target="../slideLayouts/slideLayout146.xml"/><Relationship Id="rId14" Type="http://schemas.openxmlformats.org/officeDocument/2006/relationships/slideLayout" Target="../slideLayouts/slideLayout15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63.xml"/><Relationship Id="rId13" Type="http://schemas.openxmlformats.org/officeDocument/2006/relationships/slideLayout" Target="../slideLayouts/slideLayout168.xml"/><Relationship Id="rId18" Type="http://schemas.openxmlformats.org/officeDocument/2006/relationships/slideLayout" Target="../slideLayouts/slideLayout173.xml"/><Relationship Id="rId3" Type="http://schemas.openxmlformats.org/officeDocument/2006/relationships/slideLayout" Target="../slideLayouts/slideLayout158.xml"/><Relationship Id="rId21" Type="http://schemas.openxmlformats.org/officeDocument/2006/relationships/slideLayout" Target="../slideLayouts/slideLayout176.xml"/><Relationship Id="rId7" Type="http://schemas.openxmlformats.org/officeDocument/2006/relationships/slideLayout" Target="../slideLayouts/slideLayout162.xml"/><Relationship Id="rId12" Type="http://schemas.openxmlformats.org/officeDocument/2006/relationships/slideLayout" Target="../slideLayouts/slideLayout167.xml"/><Relationship Id="rId17" Type="http://schemas.openxmlformats.org/officeDocument/2006/relationships/slideLayout" Target="../slideLayouts/slideLayout172.xml"/><Relationship Id="rId25" Type="http://schemas.openxmlformats.org/officeDocument/2006/relationships/image" Target="../media/image1.png"/><Relationship Id="rId2" Type="http://schemas.openxmlformats.org/officeDocument/2006/relationships/slideLayout" Target="../slideLayouts/slideLayout157.xml"/><Relationship Id="rId16" Type="http://schemas.openxmlformats.org/officeDocument/2006/relationships/slideLayout" Target="../slideLayouts/slideLayout171.xml"/><Relationship Id="rId20" Type="http://schemas.openxmlformats.org/officeDocument/2006/relationships/slideLayout" Target="../slideLayouts/slideLayout175.xml"/><Relationship Id="rId1" Type="http://schemas.openxmlformats.org/officeDocument/2006/relationships/slideLayout" Target="../slideLayouts/slideLayout156.xml"/><Relationship Id="rId6" Type="http://schemas.openxmlformats.org/officeDocument/2006/relationships/slideLayout" Target="../slideLayouts/slideLayout161.xml"/><Relationship Id="rId11" Type="http://schemas.openxmlformats.org/officeDocument/2006/relationships/slideLayout" Target="../slideLayouts/slideLayout166.xml"/><Relationship Id="rId24" Type="http://schemas.openxmlformats.org/officeDocument/2006/relationships/theme" Target="../theme/theme8.xml"/><Relationship Id="rId5" Type="http://schemas.openxmlformats.org/officeDocument/2006/relationships/slideLayout" Target="../slideLayouts/slideLayout160.xml"/><Relationship Id="rId15" Type="http://schemas.openxmlformats.org/officeDocument/2006/relationships/slideLayout" Target="../slideLayouts/slideLayout170.xml"/><Relationship Id="rId23" Type="http://schemas.openxmlformats.org/officeDocument/2006/relationships/slideLayout" Target="../slideLayouts/slideLayout178.xml"/><Relationship Id="rId10" Type="http://schemas.openxmlformats.org/officeDocument/2006/relationships/slideLayout" Target="../slideLayouts/slideLayout165.xml"/><Relationship Id="rId19" Type="http://schemas.openxmlformats.org/officeDocument/2006/relationships/slideLayout" Target="../slideLayouts/slideLayout174.xml"/><Relationship Id="rId4" Type="http://schemas.openxmlformats.org/officeDocument/2006/relationships/slideLayout" Target="../slideLayouts/slideLayout159.xml"/><Relationship Id="rId9" Type="http://schemas.openxmlformats.org/officeDocument/2006/relationships/slideLayout" Target="../slideLayouts/slideLayout164.xml"/><Relationship Id="rId14" Type="http://schemas.openxmlformats.org/officeDocument/2006/relationships/slideLayout" Target="../slideLayouts/slideLayout169.xml"/><Relationship Id="rId22" Type="http://schemas.openxmlformats.org/officeDocument/2006/relationships/slideLayout" Target="../slideLayouts/slideLayout177.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86.xml"/><Relationship Id="rId13" Type="http://schemas.openxmlformats.org/officeDocument/2006/relationships/slideLayout" Target="../slideLayouts/slideLayout191.xml"/><Relationship Id="rId18" Type="http://schemas.openxmlformats.org/officeDocument/2006/relationships/slideLayout" Target="../slideLayouts/slideLayout196.xml"/><Relationship Id="rId26" Type="http://schemas.openxmlformats.org/officeDocument/2006/relationships/slideLayout" Target="../slideLayouts/slideLayout204.xml"/><Relationship Id="rId3" Type="http://schemas.openxmlformats.org/officeDocument/2006/relationships/slideLayout" Target="../slideLayouts/slideLayout181.xml"/><Relationship Id="rId21" Type="http://schemas.openxmlformats.org/officeDocument/2006/relationships/slideLayout" Target="../slideLayouts/slideLayout199.xml"/><Relationship Id="rId7" Type="http://schemas.openxmlformats.org/officeDocument/2006/relationships/slideLayout" Target="../slideLayouts/slideLayout185.xml"/><Relationship Id="rId12" Type="http://schemas.openxmlformats.org/officeDocument/2006/relationships/slideLayout" Target="../slideLayouts/slideLayout190.xml"/><Relationship Id="rId17" Type="http://schemas.openxmlformats.org/officeDocument/2006/relationships/slideLayout" Target="../slideLayouts/slideLayout195.xml"/><Relationship Id="rId25" Type="http://schemas.openxmlformats.org/officeDocument/2006/relationships/slideLayout" Target="../slideLayouts/slideLayout203.xml"/><Relationship Id="rId2" Type="http://schemas.openxmlformats.org/officeDocument/2006/relationships/slideLayout" Target="../slideLayouts/slideLayout180.xml"/><Relationship Id="rId16" Type="http://schemas.openxmlformats.org/officeDocument/2006/relationships/slideLayout" Target="../slideLayouts/slideLayout194.xml"/><Relationship Id="rId20" Type="http://schemas.openxmlformats.org/officeDocument/2006/relationships/slideLayout" Target="../slideLayouts/slideLayout198.xml"/><Relationship Id="rId29" Type="http://schemas.openxmlformats.org/officeDocument/2006/relationships/slideLayout" Target="../slideLayouts/slideLayout207.xml"/><Relationship Id="rId1" Type="http://schemas.openxmlformats.org/officeDocument/2006/relationships/slideLayout" Target="../slideLayouts/slideLayout179.xml"/><Relationship Id="rId6" Type="http://schemas.openxmlformats.org/officeDocument/2006/relationships/slideLayout" Target="../slideLayouts/slideLayout184.xml"/><Relationship Id="rId11" Type="http://schemas.openxmlformats.org/officeDocument/2006/relationships/slideLayout" Target="../slideLayouts/slideLayout189.xml"/><Relationship Id="rId24" Type="http://schemas.openxmlformats.org/officeDocument/2006/relationships/slideLayout" Target="../slideLayouts/slideLayout202.xml"/><Relationship Id="rId32" Type="http://schemas.openxmlformats.org/officeDocument/2006/relationships/image" Target="../media/image1.png"/><Relationship Id="rId5" Type="http://schemas.openxmlformats.org/officeDocument/2006/relationships/slideLayout" Target="../slideLayouts/slideLayout183.xml"/><Relationship Id="rId15" Type="http://schemas.openxmlformats.org/officeDocument/2006/relationships/slideLayout" Target="../slideLayouts/slideLayout193.xml"/><Relationship Id="rId23" Type="http://schemas.openxmlformats.org/officeDocument/2006/relationships/slideLayout" Target="../slideLayouts/slideLayout201.xml"/><Relationship Id="rId28" Type="http://schemas.openxmlformats.org/officeDocument/2006/relationships/slideLayout" Target="../slideLayouts/slideLayout206.xml"/><Relationship Id="rId10" Type="http://schemas.openxmlformats.org/officeDocument/2006/relationships/slideLayout" Target="../slideLayouts/slideLayout188.xml"/><Relationship Id="rId19" Type="http://schemas.openxmlformats.org/officeDocument/2006/relationships/slideLayout" Target="../slideLayouts/slideLayout197.xml"/><Relationship Id="rId31" Type="http://schemas.openxmlformats.org/officeDocument/2006/relationships/theme" Target="../theme/theme9.xml"/><Relationship Id="rId4" Type="http://schemas.openxmlformats.org/officeDocument/2006/relationships/slideLayout" Target="../slideLayouts/slideLayout182.xml"/><Relationship Id="rId9" Type="http://schemas.openxmlformats.org/officeDocument/2006/relationships/slideLayout" Target="../slideLayouts/slideLayout187.xml"/><Relationship Id="rId14" Type="http://schemas.openxmlformats.org/officeDocument/2006/relationships/slideLayout" Target="../slideLayouts/slideLayout192.xml"/><Relationship Id="rId22" Type="http://schemas.openxmlformats.org/officeDocument/2006/relationships/slideLayout" Target="../slideLayouts/slideLayout200.xml"/><Relationship Id="rId27" Type="http://schemas.openxmlformats.org/officeDocument/2006/relationships/slideLayout" Target="../slideLayouts/slideLayout205.xml"/><Relationship Id="rId30" Type="http://schemas.openxmlformats.org/officeDocument/2006/relationships/slideLayout" Target="../slideLayouts/slideLayout20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p:cNvPicPr>
            <a:picLocks noChangeAspect="1"/>
          </p:cNvPicPr>
          <p:nvPr userDrawn="1"/>
        </p:nvPicPr>
        <p:blipFill>
          <a:blip r:embed="rId27"/>
          <a:stretch>
            <a:fillRect/>
          </a:stretch>
        </p:blipFill>
        <p:spPr>
          <a:xfrm rot="5400000">
            <a:off x="9302127" y="2991034"/>
            <a:ext cx="6858623" cy="876557"/>
          </a:xfrm>
          <a:prstGeom prst="rect">
            <a:avLst/>
          </a:prstGeom>
        </p:spPr>
      </p:pic>
    </p:spTree>
    <p:extLst>
      <p:ext uri="{BB962C8B-B14F-4D97-AF65-F5344CB8AC3E}">
        <p14:creationId xmlns:p14="http://schemas.microsoft.com/office/powerpoint/2010/main" val="215672279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Lst>
  <p:transition>
    <p:fade/>
  </p:transition>
  <p:txStyles>
    <p:titleStyle>
      <a:lvl1pPr algn="l" defTabSz="914192" rtl="0" eaLnBrk="1" latinLnBrk="0" hangingPunct="1">
        <a:lnSpc>
          <a:spcPct val="90000"/>
        </a:lnSpc>
        <a:spcBef>
          <a:spcPct val="0"/>
        </a:spcBef>
        <a:buNone/>
        <a:defRPr lang="en-US" sz="529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6">
          <p15:clr>
            <a:srgbClr val="C35EA4"/>
          </p15:clr>
        </p15:guide>
        <p15:guide id="24" pos="7547">
          <p15:clr>
            <a:srgbClr val="C35EA4"/>
          </p15:clr>
        </p15:guide>
        <p15:guide id="25" orient="horz" pos="305">
          <p15:clr>
            <a:srgbClr val="C35EA4"/>
          </p15:clr>
        </p15:guide>
        <p15:guide id="26" orient="horz" pos="4106">
          <p15:clr>
            <a:srgbClr val="C35EA4"/>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bwMode="ltGray">
      <p:bgPr>
        <a:solidFill>
          <a:srgbClr val="21212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49822035"/>
      </p:ext>
    </p:extLst>
  </p:cSld>
  <p:clrMap bg1="dk1" tx1="lt1" bg2="dk2" tx2="lt2" accent1="accent1" accent2="accent2" accent3="accent3" accent4="accent4" accent5="accent5" accent6="accent6" hlink="hlink" folHlink="folHlink"/>
  <p:sldLayoutIdLst>
    <p:sldLayoutId id="2147484037" r:id="rId1"/>
    <p:sldLayoutId id="2147484038" r:id="rId2"/>
    <p:sldLayoutId id="2147484039" r:id="rId3"/>
    <p:sldLayoutId id="2147484040" r:id="rId4"/>
    <p:sldLayoutId id="2147484041" r:id="rId5"/>
    <p:sldLayoutId id="2147484042" r:id="rId6"/>
  </p:sldLayoutIdLst>
  <p:transition>
    <p:fade/>
  </p:transition>
  <p:txStyles>
    <p:titleStyle>
      <a:lvl1pPr algn="l" defTabSz="914367" rtl="0" eaLnBrk="1" latinLnBrk="0" hangingPunct="1">
        <a:lnSpc>
          <a:spcPct val="90000"/>
        </a:lnSpc>
        <a:spcBef>
          <a:spcPct val="0"/>
        </a:spcBef>
        <a:buNone/>
        <a:defRPr lang="en-US" sz="5882" b="0" kern="1200" cap="none" spc="-100" baseline="0" dirty="0" smtClean="0">
          <a:ln w="3175">
            <a:noFill/>
          </a:ln>
          <a:gradFill>
            <a:gsLst>
              <a:gs pos="1250">
                <a:schemeClr val="tx1"/>
              </a:gs>
              <a:gs pos="100000">
                <a:schemeClr val="tx1"/>
              </a:gs>
            </a:gsLst>
            <a:lin ang="5400000" scaled="0"/>
          </a:gradFill>
          <a:effectLst/>
          <a:latin typeface="DIN" pitchFamily="50" charset="0"/>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725" kern="1200" spc="0" baseline="0">
          <a:gradFill>
            <a:gsLst>
              <a:gs pos="1250">
                <a:schemeClr val="tx1"/>
              </a:gs>
              <a:gs pos="100000">
                <a:schemeClr val="tx1"/>
              </a:gs>
            </a:gsLst>
            <a:lin ang="5400000" scaled="0"/>
          </a:gradFill>
          <a:latin typeface="DIN" pitchFamily="50" charset="0"/>
          <a:ea typeface="+mn-ea"/>
          <a:cs typeface="Segoe UI Semilight" panose="020B0402040204020203" pitchFamily="34" charset="0"/>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DIN" pitchFamily="50" charset="0"/>
          <a:ea typeface="+mn-ea"/>
          <a:cs typeface="Segoe UI Semilight" panose="020B04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DIN" pitchFamily="50" charset="0"/>
          <a:ea typeface="+mn-ea"/>
          <a:cs typeface="Segoe UI Semilight" panose="020B04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DIN" pitchFamily="50" charset="0"/>
          <a:ea typeface="+mn-ea"/>
          <a:cs typeface="Segoe UI Semilight" panose="020B04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DIN" pitchFamily="50" charset="0"/>
          <a:ea typeface="+mn-ea"/>
          <a:cs typeface="Segoe UI Semilight" panose="020B04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8"/>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457077180"/>
      </p:ext>
    </p:extLst>
  </p:cSld>
  <p:clrMap bg1="dk1" tx1="lt1" bg2="dk2" tx2="lt2" accent1="accent1" accent2="accent2" accent3="accent3" accent4="accent4" accent5="accent5" accent6="accent6" hlink="hlink" folHlink="folHlink"/>
  <p:sldLayoutIdLst>
    <p:sldLayoutId id="2147484044" r:id="rId1"/>
    <p:sldLayoutId id="2147484045" r:id="rId2"/>
    <p:sldLayoutId id="2147484046" r:id="rId3"/>
    <p:sldLayoutId id="2147484047" r:id="rId4"/>
    <p:sldLayoutId id="2147484048" r:id="rId5"/>
    <p:sldLayoutId id="2147484049" r:id="rId6"/>
    <p:sldLayoutId id="2147484050" r:id="rId7"/>
    <p:sldLayoutId id="2147484051" r:id="rId8"/>
    <p:sldLayoutId id="2147484052" r:id="rId9"/>
    <p:sldLayoutId id="2147484053" r:id="rId10"/>
    <p:sldLayoutId id="2147484054" r:id="rId11"/>
    <p:sldLayoutId id="2147484055" r:id="rId12"/>
    <p:sldLayoutId id="2147484056" r:id="rId13"/>
    <p:sldLayoutId id="2147484057" r:id="rId14"/>
    <p:sldLayoutId id="2147484058" r:id="rId15"/>
    <p:sldLayoutId id="2147484059" r:id="rId16"/>
    <p:sldLayoutId id="2147484060" r:id="rId17"/>
    <p:sldLayoutId id="2147484061" r:id="rId18"/>
    <p:sldLayoutId id="2147484062" r:id="rId19"/>
    <p:sldLayoutId id="2147484063" r:id="rId20"/>
    <p:sldLayoutId id="2147484064" r:id="rId21"/>
    <p:sldLayoutId id="2147484065" r:id="rId22"/>
    <p:sldLayoutId id="2147484066" r:id="rId23"/>
    <p:sldLayoutId id="2147484067" r:id="rId24"/>
    <p:sldLayoutId id="2147484068" r:id="rId25"/>
    <p:sldLayoutId id="2147484069" r:id="rId26"/>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p:cNvGrpSpPr/>
          <p:nvPr userDrawn="1"/>
        </p:nvGrpSpPr>
        <p:grpSpPr>
          <a:xfrm>
            <a:off x="12370906" y="-217"/>
            <a:ext cx="935477" cy="5654618"/>
            <a:chOff x="12618967" y="-221"/>
            <a:chExt cx="954235" cy="5767186"/>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0 G:32 B:80</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16 G:124 B:16</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a:gradFill>
                      <a:gsLst>
                        <a:gs pos="10042">
                          <a:schemeClr val="tx1"/>
                        </a:gs>
                        <a:gs pos="39000">
                          <a:schemeClr val="tx1"/>
                        </a:gs>
                      </a:gsLst>
                      <a:lin ang="5400000" scaled="0"/>
                    </a:gradFill>
                    <a:ea typeface="Segoe UI" pitchFamily="34" charset="0"/>
                    <a:cs typeface="Segoe UI" pitchFamily="34" charset="0"/>
                  </a:rPr>
                  <a:t>R:</a:t>
                </a:r>
                <a:r>
                  <a:rPr lang="en-US" sz="490" baseline="0">
                    <a:gradFill>
                      <a:gsLst>
                        <a:gs pos="10042">
                          <a:schemeClr val="tx1"/>
                        </a:gs>
                        <a:gs pos="39000">
                          <a:schemeClr val="tx1"/>
                        </a:gs>
                      </a:gsLst>
                      <a:lin ang="5400000" scaled="0"/>
                    </a:gradFill>
                    <a:ea typeface="Segoe UI" pitchFamily="34" charset="0"/>
                    <a:cs typeface="Segoe UI" pitchFamily="34" charset="0"/>
                  </a:rPr>
                  <a:t>186 G:216 B:10</a:t>
                </a:r>
                <a:endParaRPr lang="en-US" sz="49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674">
                          <a:srgbClr val="000000"/>
                        </a:gs>
                        <a:gs pos="46862">
                          <a:schemeClr val="tx1">
                            <a:lumMod val="50000"/>
                          </a:schemeClr>
                        </a:gs>
                        <a:gs pos="7000">
                          <a:schemeClr val="tx1">
                            <a:lumMod val="50000"/>
                          </a:schemeClr>
                        </a:gs>
                      </a:gsLst>
                      <a:lin ang="5400000" scaled="0"/>
                    </a:gradFill>
                    <a:latin typeface="+mn-lt"/>
                    <a:ea typeface="Segoe UI" pitchFamily="34" charset="0"/>
                    <a:cs typeface="Segoe UI" pitchFamily="34" charset="0"/>
                  </a:rPr>
                  <a:t>Light Orange</a:t>
                </a:r>
              </a:p>
              <a:p>
                <a:pPr algn="l" defTabSz="914102" fontAlgn="base">
                  <a:lnSpc>
                    <a:spcPct val="100000"/>
                  </a:lnSpc>
                  <a:spcBef>
                    <a:spcPct val="0"/>
                  </a:spcBef>
                  <a:spcAft>
                    <a:spcPct val="0"/>
                  </a:spcAft>
                </a:pPr>
                <a:r>
                  <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R:255</a:t>
                </a:r>
                <a:r>
                  <a:rPr lang="en-US" sz="490" baseline="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 G:140 B:0</a:t>
                </a:r>
                <a:endPar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endParaRP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Green</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G:75 B:28</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632819129"/>
      </p:ext>
    </p:extLst>
  </p:cSld>
  <p:clrMap bg1="lt1" tx1="dk1" bg2="lt2" tx2="dk2" accent1="accent1" accent2="accent2" accent3="accent3" accent4="accent4" accent5="accent5" accent6="accent6" hlink="hlink" folHlink="folHlink"/>
  <p:sldLayoutIdLst>
    <p:sldLayoutId id="2147484071" r:id="rId1"/>
    <p:sldLayoutId id="2147484072" r:id="rId2"/>
    <p:sldLayoutId id="2147484073" r:id="rId3"/>
    <p:sldLayoutId id="2147484074" r:id="rId4"/>
    <p:sldLayoutId id="2147484075" r:id="rId5"/>
    <p:sldLayoutId id="2147484076" r:id="rId6"/>
    <p:sldLayoutId id="2147484077" r:id="rId7"/>
    <p:sldLayoutId id="2147484078" r:id="rId8"/>
    <p:sldLayoutId id="2147484079" r:id="rId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6FF76E-7507-4DA7-8C8F-F298E20D12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5F67082-4C03-4AE0-B7F6-5C488A2890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A8FD92-EAF4-499B-BBF0-5C4D364BD8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8E2F0C-4E29-465F-88CC-218A8686335C}" type="datetimeFigureOut">
              <a:rPr lang="en-US" smtClean="0"/>
              <a:t>2/5/2018</a:t>
            </a:fld>
            <a:endParaRPr lang="en-US"/>
          </a:p>
        </p:txBody>
      </p:sp>
      <p:sp>
        <p:nvSpPr>
          <p:cNvPr id="5" name="Footer Placeholder 4">
            <a:extLst>
              <a:ext uri="{FF2B5EF4-FFF2-40B4-BE49-F238E27FC236}">
                <a16:creationId xmlns:a16="http://schemas.microsoft.com/office/drawing/2014/main" id="{96A7A7E8-93CC-4AE2-9FBF-83C6F51245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9BD31BD-0506-460C-A614-7CA9E463F1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98EDBA-3327-471C-A727-BCC1D5BA2127}" type="slidenum">
              <a:rPr lang="en-US" smtClean="0"/>
              <a:t>‹#›</a:t>
            </a:fld>
            <a:endParaRPr lang="en-US"/>
          </a:p>
        </p:txBody>
      </p:sp>
    </p:spTree>
    <p:extLst>
      <p:ext uri="{BB962C8B-B14F-4D97-AF65-F5344CB8AC3E}">
        <p14:creationId xmlns:p14="http://schemas.microsoft.com/office/powerpoint/2010/main" val="1712496036"/>
      </p:ext>
    </p:extLst>
  </p:cSld>
  <p:clrMap bg1="lt1" tx1="dk1" bg2="lt2" tx2="dk2" accent1="accent1" accent2="accent2" accent3="accent3" accent4="accent4" accent5="accent5" accent6="accent6" hlink="hlink" folHlink="folHlink"/>
  <p:sldLayoutIdLst>
    <p:sldLayoutId id="2147484081" r:id="rId1"/>
    <p:sldLayoutId id="2147484082" r:id="rId2"/>
    <p:sldLayoutId id="2147484083" r:id="rId3"/>
    <p:sldLayoutId id="2147484084" r:id="rId4"/>
    <p:sldLayoutId id="2147484085" r:id="rId5"/>
    <p:sldLayoutId id="2147484086" r:id="rId6"/>
    <p:sldLayoutId id="2147484087" r:id="rId7"/>
    <p:sldLayoutId id="2147484088" r:id="rId8"/>
    <p:sldLayoutId id="2147484089" r:id="rId9"/>
    <p:sldLayoutId id="2147484090" r:id="rId10"/>
    <p:sldLayoutId id="214748409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370906" y="-217"/>
            <a:ext cx="935477" cy="5654618"/>
            <a:chOff x="12618967" y="-221"/>
            <a:chExt cx="954235" cy="5767186"/>
          </a:xfrm>
        </p:grpSpPr>
        <p:grpSp>
          <p:nvGrpSpPr>
            <p:cNvPr id="18" name="Group 17"/>
            <p:cNvGrpSpPr/>
            <p:nvPr userDrawn="1"/>
          </p:nvGrpSpPr>
          <p:grpSpPr>
            <a:xfrm>
              <a:off x="12618967" y="-221"/>
              <a:ext cx="954235" cy="5716010"/>
              <a:chOff x="12618967" y="-221"/>
              <a:chExt cx="954235" cy="5716010"/>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0 G:120 B:215</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dirty="0">
                      <a:gradFill>
                        <a:gsLst>
                          <a:gs pos="10042">
                            <a:schemeClr val="tx1"/>
                          </a:gs>
                          <a:gs pos="39000">
                            <a:schemeClr val="tx1"/>
                          </a:gs>
                        </a:gsLst>
                        <a:lin ang="5400000" scaled="0"/>
                      </a:gradFill>
                      <a:ea typeface="Segoe UI" pitchFamily="34" charset="0"/>
                      <a:cs typeface="Segoe UI" pitchFamily="34" charset="0"/>
                    </a:rPr>
                    <a:t>R:</a:t>
                  </a:r>
                  <a:r>
                    <a:rPr lang="en-US" sz="490" baseline="0" dirty="0">
                      <a:gradFill>
                        <a:gsLst>
                          <a:gs pos="10042">
                            <a:schemeClr val="tx1"/>
                          </a:gs>
                          <a:gs pos="39000">
                            <a:schemeClr val="tx1"/>
                          </a:gs>
                        </a:gsLst>
                        <a:lin ang="5400000" scaled="0"/>
                      </a:gradFill>
                      <a:ea typeface="Segoe UI" pitchFamily="34" charset="0"/>
                      <a:cs typeface="Segoe UI" pitchFamily="34" charset="0"/>
                    </a:rPr>
                    <a:t>186 G:216 B:10</a:t>
                  </a:r>
                  <a:endParaRPr lang="en-US" sz="490" dirty="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92 G:45 B:145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G:32 B:80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4644">
                            <a:schemeClr val="tx1"/>
                          </a:gs>
                          <a:gs pos="42000">
                            <a:schemeClr val="tx1"/>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10042">
                            <a:schemeClr val="tx1"/>
                          </a:gs>
                          <a:gs pos="39000">
                            <a:schemeClr val="tx1"/>
                          </a:gs>
                        </a:gsLst>
                        <a:lin ang="5400000" scaled="0"/>
                      </a:gradFill>
                      <a:latin typeface="+mn-lt"/>
                      <a:ea typeface="Segoe UI" pitchFamily="34" charset="0"/>
                      <a:cs typeface="Segoe UI" pitchFamily="34" charset="0"/>
                    </a:rPr>
                    <a:t>R:255 G:185 B:0</a:t>
                  </a:r>
                </a:p>
              </p:txBody>
            </p:sp>
          </p:grpSp>
          <p:sp>
            <p:nvSpPr>
              <p:cNvPr id="33" name="Rectangle 32"/>
              <p:cNvSpPr/>
              <p:nvPr userDrawn="1"/>
            </p:nvSpPr>
            <p:spPr bwMode="auto">
              <a:xfrm rot="5400000">
                <a:off x="12328887" y="335399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R:16 G:124 B:16</a:t>
                </a:r>
              </a:p>
            </p:txBody>
          </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Secondary colors (use only when</a:t>
                </a:r>
                <a:r>
                  <a:rPr lang="en-US" sz="980" baseline="0" dirty="0">
                    <a:gradFill>
                      <a:gsLst>
                        <a:gs pos="2917">
                          <a:schemeClr val="tx1"/>
                        </a:gs>
                        <a:gs pos="30000">
                          <a:schemeClr val="tx1"/>
                        </a:gs>
                      </a:gsLst>
                      <a:lin ang="5400000" scaled="0"/>
                    </a:gradFill>
                  </a:rPr>
                  <a:t> necessary)</a:t>
                </a:r>
                <a:endParaRPr lang="en-US" sz="980" dirty="0">
                  <a:gradFill>
                    <a:gsLst>
                      <a:gs pos="2917">
                        <a:schemeClr val="tx1"/>
                      </a:gs>
                      <a:gs pos="30000">
                        <a:schemeClr val="tx1"/>
                      </a:gs>
                    </a:gsLst>
                    <a:lin ang="5400000" scaled="0"/>
                  </a:gradFill>
                </a:endParaRPr>
              </a:p>
            </p:txBody>
          </p:sp>
        </p:grpSp>
        <p:sp>
          <p:nvSpPr>
            <p:cNvPr id="20" name="Rectangle 19"/>
            <p:cNvSpPr/>
            <p:nvPr userDrawn="1"/>
          </p:nvSpPr>
          <p:spPr bwMode="auto">
            <a:xfrm rot="5400000">
              <a:off x="12328886" y="5187117"/>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2389">
                        <a:srgbClr val="FFFFFF"/>
                      </a:gs>
                      <a:gs pos="46000">
                        <a:srgbClr val="FFFFFF"/>
                      </a:gs>
                    </a:gsLst>
                    <a:lin ang="5400000" scaled="0"/>
                  </a:gradFill>
                  <a:latin typeface="+mn-lt"/>
                  <a:ea typeface="Segoe UI" pitchFamily="34" charset="0"/>
                  <a:cs typeface="Segoe UI" pitchFamily="34" charset="0"/>
                </a:rPr>
                <a:t>Gray</a:t>
              </a:r>
            </a:p>
            <a:p>
              <a:pPr marL="0" algn="l" defTabSz="914102" rtl="0" eaLnBrk="1" fontAlgn="base" latinLnBrk="0" hangingPunct="1">
                <a:lnSpc>
                  <a:spcPct val="100000"/>
                </a:lnSpc>
                <a:spcBef>
                  <a:spcPct val="0"/>
                </a:spcBef>
                <a:spcAft>
                  <a:spcPct val="0"/>
                </a:spcAft>
              </a:pPr>
              <a:r>
                <a:rPr lang="en-US" sz="490" kern="1200" dirty="0">
                  <a:gradFill>
                    <a:gsLst>
                      <a:gs pos="12389">
                        <a:srgbClr val="FFFFFF"/>
                      </a:gs>
                      <a:gs pos="46000">
                        <a:srgbClr val="FFFFFF"/>
                      </a:gs>
                    </a:gsLst>
                    <a:lin ang="5400000" scaled="0"/>
                  </a:gradFill>
                  <a:latin typeface="+mn-lt"/>
                  <a:ea typeface="Segoe UI" pitchFamily="34" charset="0"/>
                  <a:cs typeface="Segoe UI" pitchFamily="34" charset="0"/>
                </a:rPr>
                <a:t>R:80 G:80 B:80</a:t>
              </a:r>
            </a:p>
          </p:txBody>
        </p:sp>
      </p:grpSp>
      <p:sp>
        <p:nvSpPr>
          <p:cNvPr id="22" name="Rectangle 21"/>
          <p:cNvSpPr/>
          <p:nvPr userDrawn="1"/>
        </p:nvSpPr>
        <p:spPr bwMode="auto">
          <a:xfrm rot="5400000">
            <a:off x="12086466" y="4185103"/>
            <a:ext cx="852950" cy="284070"/>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 tIns="44821"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Mid-Blue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G:24 B:143</a:t>
            </a:r>
          </a:p>
        </p:txBody>
      </p:sp>
    </p:spTree>
    <p:extLst>
      <p:ext uri="{BB962C8B-B14F-4D97-AF65-F5344CB8AC3E}">
        <p14:creationId xmlns:p14="http://schemas.microsoft.com/office/powerpoint/2010/main" val="1961313714"/>
      </p:ext>
    </p:extLst>
  </p:cSld>
  <p:clrMap bg1="lt1" tx1="dk1" bg2="lt2" tx2="dk2" accent1="accent1" accent2="accent2" accent3="accent3" accent4="accent4" accent5="accent5" accent6="accent6" hlink="hlink" folHlink="folHlink"/>
  <p:sldLayoutIdLst>
    <p:sldLayoutId id="2147484093" r:id="rId1"/>
    <p:sldLayoutId id="2147484094" r:id="rId2"/>
    <p:sldLayoutId id="2147484095" r:id="rId3"/>
    <p:sldLayoutId id="2147484096" r:id="rId4"/>
    <p:sldLayoutId id="2147484097" r:id="rId5"/>
    <p:sldLayoutId id="2147484098" r:id="rId6"/>
    <p:sldLayoutId id="2147484099" r:id="rId7"/>
    <p:sldLayoutId id="2147484100" r:id="rId8"/>
    <p:sldLayoutId id="2147484101" r:id="rId9"/>
    <p:sldLayoutId id="2147484102" r:id="rId10"/>
    <p:sldLayoutId id="2147484103" r:id="rId11"/>
    <p:sldLayoutId id="2147484104" r:id="rId12"/>
    <p:sldLayoutId id="2147484105" r:id="rId13"/>
    <p:sldLayoutId id="2147484106" r:id="rId14"/>
    <p:sldLayoutId id="2147484107" r:id="rId15"/>
    <p:sldLayoutId id="2147484108" r:id="rId16"/>
    <p:sldLayoutId id="2147484109" r:id="rId17"/>
    <p:sldLayoutId id="2147484110" r:id="rId18"/>
    <p:sldLayoutId id="2147484111" r:id="rId19"/>
    <p:sldLayoutId id="2147484112" r:id="rId20"/>
    <p:sldLayoutId id="2147484113" r:id="rId21"/>
    <p:sldLayoutId id="2147484114" r:id="rId22"/>
    <p:sldLayoutId id="2147484115" r:id="rId23"/>
    <p:sldLayoutId id="2147484116" r:id="rId24"/>
    <p:sldLayoutId id="2147484117" r:id="rId25"/>
    <p:sldLayoutId id="2147484118" r:id="rId26"/>
    <p:sldLayoutId id="2147484119" r:id="rId2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p:cNvPicPr>
            <a:picLocks noChangeAspect="1"/>
          </p:cNvPicPr>
          <p:nvPr userDrawn="1"/>
        </p:nvPicPr>
        <p:blipFill>
          <a:blip r:embed="rId27"/>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078923659"/>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 id="2147483717" r:id="rId19"/>
    <p:sldLayoutId id="2147483718" r:id="rId20"/>
    <p:sldLayoutId id="2147483719" r:id="rId21"/>
    <p:sldLayoutId id="2147483720" r:id="rId22"/>
    <p:sldLayoutId id="2147483721" r:id="rId23"/>
    <p:sldLayoutId id="2147483722" r:id="rId24"/>
    <p:sldLayoutId id="2147483723" r:id="rId25"/>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p:nvPicPr>
        <p:blipFill>
          <a:blip r:embed="rId3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07216615"/>
      </p:ext>
    </p:extLst>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9" r:id="rId24"/>
    <p:sldLayoutId id="2147483750" r:id="rId25"/>
    <p:sldLayoutId id="2147483751" r:id="rId26"/>
    <p:sldLayoutId id="2147483752" r:id="rId27"/>
    <p:sldLayoutId id="2147483753" r:id="rId28"/>
    <p:sldLayoutId id="2147483754" r:id="rId29"/>
    <p:sldLayoutId id="2147483755" r:id="rId30"/>
    <p:sldLayoutId id="2147483756" r:id="rId3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p:nvPicPr>
        <p:blipFill>
          <a:blip r:embed="rId3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661011942"/>
      </p:ext>
    </p:extLst>
  </p:cSld>
  <p:clrMap bg1="dk1" tx1="lt1" bg2="dk2" tx2="lt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 id="2147483769" r:id="rId12"/>
    <p:sldLayoutId id="2147483770" r:id="rId13"/>
    <p:sldLayoutId id="2147483771" r:id="rId14"/>
    <p:sldLayoutId id="2147483772" r:id="rId15"/>
    <p:sldLayoutId id="2147483773" r:id="rId16"/>
    <p:sldLayoutId id="2147483774" r:id="rId17"/>
    <p:sldLayoutId id="2147483775" r:id="rId18"/>
    <p:sldLayoutId id="2147483776" r:id="rId19"/>
    <p:sldLayoutId id="2147483777" r:id="rId20"/>
    <p:sldLayoutId id="2147483778" r:id="rId21"/>
    <p:sldLayoutId id="2147483779" r:id="rId22"/>
    <p:sldLayoutId id="2147483780" r:id="rId23"/>
    <p:sldLayoutId id="2147483782" r:id="rId24"/>
    <p:sldLayoutId id="2147483783" r:id="rId25"/>
    <p:sldLayoutId id="2147483784" r:id="rId26"/>
    <p:sldLayoutId id="2147483785" r:id="rId27"/>
    <p:sldLayoutId id="2147483786" r:id="rId28"/>
    <p:sldLayoutId id="2147483787" r:id="rId29"/>
    <p:sldLayoutId id="2147483788" r:id="rId30"/>
    <p:sldLayoutId id="2147483789" r:id="rId3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4" y="289516"/>
            <a:ext cx="11655078" cy="899665"/>
          </a:xfrm>
          <a:prstGeom prst="rect">
            <a:avLst/>
          </a:prstGeom>
        </p:spPr>
        <p:txBody>
          <a:bodyPr vert="horz" wrap="square" lIns="146304" tIns="91440" rIns="146304" bIns="91440" rtlCol="0" anchor="t">
            <a:noAutofit/>
          </a:bodyPr>
          <a:lstStyle/>
          <a:p>
            <a:r>
              <a:rPr lang="en-US"/>
              <a:t>Click to edit Master title style</a:t>
            </a:r>
          </a:p>
        </p:txBody>
      </p:sp>
      <p:sp>
        <p:nvSpPr>
          <p:cNvPr id="1027" name="Text Placeholder 3"/>
          <p:cNvSpPr>
            <a:spLocks noGrp="1"/>
          </p:cNvSpPr>
          <p:nvPr>
            <p:ph type="body" idx="1"/>
          </p:nvPr>
        </p:nvSpPr>
        <p:spPr bwMode="auto">
          <a:xfrm>
            <a:off x="269243" y="1189181"/>
            <a:ext cx="11653523" cy="2051485"/>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82880" tIns="146304" rIns="182880" bIns="14630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3"/>
          </p:nvPr>
        </p:nvSpPr>
        <p:spPr>
          <a:xfrm>
            <a:off x="448212" y="6437746"/>
            <a:ext cx="3859607" cy="133860"/>
          </a:xfrm>
          <a:prstGeom prst="rect">
            <a:avLst/>
          </a:prstGeom>
        </p:spPr>
        <p:txBody>
          <a:bodyPr vert="horz" lIns="0" tIns="0" rIns="91440" bIns="0" rtlCol="0" anchor="ctr"/>
          <a:lstStyle>
            <a:lvl1pPr marL="0" algn="l" defTabSz="914202" rtl="0" eaLnBrk="1" fontAlgn="auto" latinLnBrk="0" hangingPunct="1">
              <a:spcBef>
                <a:spcPts val="0"/>
              </a:spcBef>
              <a:spcAft>
                <a:spcPts val="0"/>
              </a:spcAft>
              <a:defRPr lang="en-US" sz="882" kern="1200">
                <a:solidFill>
                  <a:srgbClr val="505050"/>
                </a:solidFill>
                <a:latin typeface="+mn-lt"/>
                <a:ea typeface="+mn-ea"/>
                <a:cs typeface="+mn-cs"/>
              </a:defRPr>
            </a:lvl1pPr>
          </a:lstStyle>
          <a:p>
            <a:pPr marL="0" marR="0" lvl="0" indent="0" algn="l" defTabSz="914202" rtl="0" eaLnBrk="1" fontAlgn="auto" latinLnBrk="0" hangingPunct="1">
              <a:lnSpc>
                <a:spcPct val="100000"/>
              </a:lnSpc>
              <a:spcBef>
                <a:spcPts val="0"/>
              </a:spcBef>
              <a:spcAft>
                <a:spcPts val="0"/>
              </a:spcAft>
              <a:buClrTx/>
              <a:buSzTx/>
              <a:buFontTx/>
              <a:buNone/>
              <a:tabLst/>
              <a:defRPr/>
            </a:pPr>
            <a:r>
              <a:rPr kumimoji="0" lang="en-US" sz="882" b="0" i="0" u="none" strike="noStrike" kern="1200" cap="none" spc="0" normalizeH="0" baseline="0" noProof="0">
                <a:ln>
                  <a:noFill/>
                </a:ln>
                <a:solidFill>
                  <a:srgbClr val="505050"/>
                </a:solidFill>
                <a:effectLst/>
                <a:uLnTx/>
                <a:uFillTx/>
                <a:latin typeface="Segoe UI"/>
                <a:ea typeface="+mn-ea"/>
                <a:cs typeface="+mn-cs"/>
              </a:rPr>
              <a:t>Microsoft Confidential</a:t>
            </a:r>
          </a:p>
        </p:txBody>
      </p:sp>
      <p:sp>
        <p:nvSpPr>
          <p:cNvPr id="5" name="Slide Number Placeholder 4"/>
          <p:cNvSpPr>
            <a:spLocks noGrp="1"/>
          </p:cNvSpPr>
          <p:nvPr>
            <p:ph type="sldNum" sz="quarter" idx="4"/>
          </p:nvPr>
        </p:nvSpPr>
        <p:spPr>
          <a:xfrm>
            <a:off x="11367169" y="6437746"/>
            <a:ext cx="555597" cy="133860"/>
          </a:xfrm>
          <a:prstGeom prst="rect">
            <a:avLst/>
          </a:prstGeom>
        </p:spPr>
        <p:txBody>
          <a:bodyPr vert="horz" wrap="square" lIns="91440" tIns="0" rIns="0" bIns="0" numCol="1" anchor="ctr" anchorCtr="0" compatLnSpc="1">
            <a:prstTxWarp prst="textNoShape">
              <a:avLst/>
            </a:prstTxWarp>
          </a:bodyPr>
          <a:lstStyle>
            <a:lvl1pPr algn="r">
              <a:defRPr sz="882">
                <a:solidFill>
                  <a:srgbClr val="505050"/>
                </a:solidFill>
              </a:defRPr>
            </a:lvl1pPr>
          </a:lstStyle>
          <a:p>
            <a:pPr marL="0" marR="0" lvl="0" indent="0" algn="r" defTabSz="913341" rtl="0" eaLnBrk="1" fontAlgn="base" latinLnBrk="0" hangingPunct="1">
              <a:lnSpc>
                <a:spcPct val="100000"/>
              </a:lnSpc>
              <a:spcBef>
                <a:spcPct val="0"/>
              </a:spcBef>
              <a:spcAft>
                <a:spcPct val="0"/>
              </a:spcAft>
              <a:buClrTx/>
              <a:buSzTx/>
              <a:buFontTx/>
              <a:buNone/>
              <a:tabLst/>
              <a:defRPr/>
            </a:pPr>
            <a:fld id="{83758903-653A-7442-ACA2-36E6579F0BEB}" type="slidenum">
              <a:rPr kumimoji="0" lang="en-US" sz="882" b="0" i="0" u="none" strike="noStrike" kern="1200" cap="none" spc="0" normalizeH="0" baseline="0" noProof="0" smtClean="0">
                <a:ln>
                  <a:noFill/>
                </a:ln>
                <a:solidFill>
                  <a:srgbClr val="505050"/>
                </a:solidFill>
                <a:effectLst/>
                <a:uLnTx/>
                <a:uFillTx/>
                <a:latin typeface="Segoe UI"/>
                <a:ea typeface="ＭＳ Ｐゴシック" charset="0"/>
                <a:cs typeface="+mn-cs"/>
              </a:rPr>
              <a:pPr marL="0" marR="0" lvl="0" indent="0" algn="r" defTabSz="913341" rtl="0" eaLnBrk="1" fontAlgn="base" latinLnBrk="0" hangingPunct="1">
                <a:lnSpc>
                  <a:spcPct val="100000"/>
                </a:lnSpc>
                <a:spcBef>
                  <a:spcPct val="0"/>
                </a:spcBef>
                <a:spcAft>
                  <a:spcPct val="0"/>
                </a:spcAft>
                <a:buClrTx/>
                <a:buSzTx/>
                <a:buFontTx/>
                <a:buNone/>
                <a:tabLst/>
                <a:defRPr/>
              </a:pPr>
              <a:t>‹#›</a:t>
            </a:fld>
            <a:endParaRPr kumimoji="0" lang="en-US" sz="882" b="0" i="0" u="none" strike="noStrike" kern="1200" cap="none" spc="0" normalizeH="0" baseline="0" noProof="0">
              <a:ln>
                <a:noFill/>
              </a:ln>
              <a:solidFill>
                <a:srgbClr val="505050"/>
              </a:solidFill>
              <a:effectLst/>
              <a:uLnTx/>
              <a:uFillTx/>
              <a:latin typeface="Segoe UI"/>
              <a:ea typeface="ＭＳ Ｐゴシック" charset="0"/>
              <a:cs typeface="+mn-cs"/>
            </a:endParaRPr>
          </a:p>
        </p:txBody>
      </p:sp>
    </p:spTree>
    <p:extLst>
      <p:ext uri="{BB962C8B-B14F-4D97-AF65-F5344CB8AC3E}">
        <p14:creationId xmlns:p14="http://schemas.microsoft.com/office/powerpoint/2010/main" val="3625712126"/>
      </p:ext>
    </p:extLst>
  </p:cSld>
  <p:clrMap bg1="lt1" tx1="dk1" bg2="lt2" tx2="dk2" accent1="accent1" accent2="accent2" accent3="accent3" accent4="accent4" accent5="accent5" accent6="accent6" hlink="hlink" folHlink="folHlink"/>
  <p:sldLayoutIdLst>
    <p:sldLayoutId id="2147483923" r:id="rId1"/>
    <p:sldLayoutId id="2147483924" r:id="rId2"/>
    <p:sldLayoutId id="2147483925" r:id="rId3"/>
    <p:sldLayoutId id="2147483926" r:id="rId4"/>
  </p:sldLayoutIdLst>
  <p:transition>
    <p:fade/>
  </p:transition>
  <p:txStyles>
    <p:titleStyle>
      <a:lvl1pPr algn="l" defTabSz="913341" rtl="0" eaLnBrk="0" fontAlgn="base" hangingPunct="0">
        <a:lnSpc>
          <a:spcPct val="90000"/>
        </a:lnSpc>
        <a:spcBef>
          <a:spcPct val="0"/>
        </a:spcBef>
        <a:spcAft>
          <a:spcPct val="0"/>
        </a:spcAft>
        <a:defRPr lang="en-US" sz="5293" kern="1200" spc="-100" dirty="0">
          <a:ln w="3175">
            <a:noFill/>
          </a:ln>
          <a:solidFill>
            <a:schemeClr val="tx2"/>
          </a:solidFill>
          <a:latin typeface="+mj-lt"/>
          <a:ea typeface="ＭＳ Ｐゴシック" charset="0"/>
          <a:cs typeface="Segoe UI" pitchFamily="34" charset="0"/>
        </a:defRPr>
      </a:lvl1pPr>
      <a:lvl2pPr algn="l" defTabSz="913341" rtl="0" eaLnBrk="0" fontAlgn="base" hangingPunct="0">
        <a:lnSpc>
          <a:spcPct val="90000"/>
        </a:lnSpc>
        <a:spcBef>
          <a:spcPct val="0"/>
        </a:spcBef>
        <a:spcAft>
          <a:spcPct val="0"/>
        </a:spcAft>
        <a:defRPr sz="5293">
          <a:solidFill>
            <a:schemeClr val="tx2"/>
          </a:solidFill>
          <a:latin typeface="Segoe UI Light" charset="0"/>
          <a:ea typeface="ＭＳ Ｐゴシック" charset="0"/>
          <a:cs typeface="Segoe UI" charset="0"/>
        </a:defRPr>
      </a:lvl2pPr>
      <a:lvl3pPr algn="l" defTabSz="913341" rtl="0" eaLnBrk="0" fontAlgn="base" hangingPunct="0">
        <a:lnSpc>
          <a:spcPct val="90000"/>
        </a:lnSpc>
        <a:spcBef>
          <a:spcPct val="0"/>
        </a:spcBef>
        <a:spcAft>
          <a:spcPct val="0"/>
        </a:spcAft>
        <a:defRPr sz="5293">
          <a:solidFill>
            <a:schemeClr val="tx2"/>
          </a:solidFill>
          <a:latin typeface="Segoe UI Light" charset="0"/>
          <a:ea typeface="ＭＳ Ｐゴシック" charset="0"/>
          <a:cs typeface="Segoe UI" charset="0"/>
        </a:defRPr>
      </a:lvl3pPr>
      <a:lvl4pPr algn="l" defTabSz="913341" rtl="0" eaLnBrk="0" fontAlgn="base" hangingPunct="0">
        <a:lnSpc>
          <a:spcPct val="90000"/>
        </a:lnSpc>
        <a:spcBef>
          <a:spcPct val="0"/>
        </a:spcBef>
        <a:spcAft>
          <a:spcPct val="0"/>
        </a:spcAft>
        <a:defRPr sz="5293">
          <a:solidFill>
            <a:schemeClr val="tx2"/>
          </a:solidFill>
          <a:latin typeface="Segoe UI Light" charset="0"/>
          <a:ea typeface="ＭＳ Ｐゴシック" charset="0"/>
          <a:cs typeface="Segoe UI" charset="0"/>
        </a:defRPr>
      </a:lvl4pPr>
      <a:lvl5pPr algn="l" defTabSz="913341" rtl="0" eaLnBrk="0" fontAlgn="base" hangingPunct="0">
        <a:lnSpc>
          <a:spcPct val="90000"/>
        </a:lnSpc>
        <a:spcBef>
          <a:spcPct val="0"/>
        </a:spcBef>
        <a:spcAft>
          <a:spcPct val="0"/>
        </a:spcAft>
        <a:defRPr sz="5293">
          <a:solidFill>
            <a:schemeClr val="tx2"/>
          </a:solidFill>
          <a:latin typeface="Segoe UI Light" charset="0"/>
          <a:ea typeface="ＭＳ Ｐゴシック" charset="0"/>
          <a:cs typeface="Segoe UI" charset="0"/>
        </a:defRPr>
      </a:lvl5pPr>
      <a:lvl6pPr marL="448112" algn="l" defTabSz="913341" rtl="0" fontAlgn="base">
        <a:lnSpc>
          <a:spcPct val="90000"/>
        </a:lnSpc>
        <a:spcBef>
          <a:spcPct val="0"/>
        </a:spcBef>
        <a:spcAft>
          <a:spcPct val="0"/>
        </a:spcAft>
        <a:defRPr sz="5293">
          <a:solidFill>
            <a:schemeClr val="tx2"/>
          </a:solidFill>
          <a:latin typeface="Segoe UI Light" charset="0"/>
          <a:ea typeface="ＭＳ Ｐゴシック" charset="0"/>
          <a:cs typeface="Segoe UI" charset="0"/>
        </a:defRPr>
      </a:lvl6pPr>
      <a:lvl7pPr marL="896225" algn="l" defTabSz="913341" rtl="0" fontAlgn="base">
        <a:lnSpc>
          <a:spcPct val="90000"/>
        </a:lnSpc>
        <a:spcBef>
          <a:spcPct val="0"/>
        </a:spcBef>
        <a:spcAft>
          <a:spcPct val="0"/>
        </a:spcAft>
        <a:defRPr sz="5293">
          <a:solidFill>
            <a:schemeClr val="tx2"/>
          </a:solidFill>
          <a:latin typeface="Segoe UI Light" charset="0"/>
          <a:ea typeface="ＭＳ Ｐゴシック" charset="0"/>
          <a:cs typeface="Segoe UI" charset="0"/>
        </a:defRPr>
      </a:lvl7pPr>
      <a:lvl8pPr marL="1344336" algn="l" defTabSz="913341" rtl="0" fontAlgn="base">
        <a:lnSpc>
          <a:spcPct val="90000"/>
        </a:lnSpc>
        <a:spcBef>
          <a:spcPct val="0"/>
        </a:spcBef>
        <a:spcAft>
          <a:spcPct val="0"/>
        </a:spcAft>
        <a:defRPr sz="5293">
          <a:solidFill>
            <a:schemeClr val="tx2"/>
          </a:solidFill>
          <a:latin typeface="Segoe UI Light" charset="0"/>
          <a:ea typeface="ＭＳ Ｐゴシック" charset="0"/>
          <a:cs typeface="Segoe UI" charset="0"/>
        </a:defRPr>
      </a:lvl8pPr>
      <a:lvl9pPr marL="1792450" algn="l" defTabSz="913341" rtl="0" fontAlgn="base">
        <a:lnSpc>
          <a:spcPct val="90000"/>
        </a:lnSpc>
        <a:spcBef>
          <a:spcPct val="0"/>
        </a:spcBef>
        <a:spcAft>
          <a:spcPct val="0"/>
        </a:spcAft>
        <a:defRPr sz="5293">
          <a:solidFill>
            <a:schemeClr val="tx2"/>
          </a:solidFill>
          <a:latin typeface="Segoe UI Light" charset="0"/>
          <a:ea typeface="ＭＳ Ｐゴシック" charset="0"/>
          <a:cs typeface="Segoe UI" charset="0"/>
        </a:defRPr>
      </a:lvl9pPr>
    </p:titleStyle>
    <p:bodyStyle>
      <a:lvl1pPr marL="336084" indent="-336084" algn="l" defTabSz="913341" rtl="0" eaLnBrk="0" fontAlgn="base" hangingPunct="0">
        <a:lnSpc>
          <a:spcPct val="90000"/>
        </a:lnSpc>
        <a:spcBef>
          <a:spcPct val="20000"/>
        </a:spcBef>
        <a:spcAft>
          <a:spcPct val="0"/>
        </a:spcAft>
        <a:buSzPct val="90000"/>
        <a:buFont typeface="Arial" charset="0"/>
        <a:buChar char="•"/>
        <a:defRPr sz="3920" kern="1200">
          <a:solidFill>
            <a:schemeClr val="tx2"/>
          </a:solidFill>
          <a:latin typeface="+mj-lt"/>
          <a:ea typeface="ＭＳ Ｐゴシック" charset="0"/>
          <a:cs typeface="ＭＳ Ｐゴシック" charset="0"/>
        </a:defRPr>
      </a:lvl1pPr>
      <a:lvl2pPr marL="572588" indent="-236503" algn="l" defTabSz="913341" rtl="0" eaLnBrk="0" fontAlgn="base" hangingPunct="0">
        <a:lnSpc>
          <a:spcPct val="90000"/>
        </a:lnSpc>
        <a:spcBef>
          <a:spcPct val="20000"/>
        </a:spcBef>
        <a:spcAft>
          <a:spcPct val="0"/>
        </a:spcAft>
        <a:buSzPct val="90000"/>
        <a:buFont typeface="Arial" charset="0"/>
        <a:buChar char="•"/>
        <a:defRPr sz="2353" kern="1200">
          <a:solidFill>
            <a:schemeClr val="tx2"/>
          </a:solidFill>
          <a:latin typeface="+mn-lt"/>
          <a:ea typeface="ＭＳ Ｐゴシック" charset="0"/>
          <a:cs typeface="+mn-cs"/>
        </a:defRPr>
      </a:lvl2pPr>
      <a:lvl3pPr marL="784197" indent="-224057" algn="l" defTabSz="913341" rtl="0" eaLnBrk="0" fontAlgn="base" hangingPunct="0">
        <a:lnSpc>
          <a:spcPct val="90000"/>
        </a:lnSpc>
        <a:spcBef>
          <a:spcPct val="20000"/>
        </a:spcBef>
        <a:spcAft>
          <a:spcPct val="0"/>
        </a:spcAft>
        <a:buSzPct val="90000"/>
        <a:buFont typeface="Arial" charset="0"/>
        <a:buChar char="•"/>
        <a:defRPr sz="1961" kern="1200">
          <a:solidFill>
            <a:schemeClr val="tx2"/>
          </a:solidFill>
          <a:latin typeface="+mn-lt"/>
          <a:ea typeface="ＭＳ Ｐゴシック" charset="0"/>
          <a:cs typeface="+mn-cs"/>
        </a:defRPr>
      </a:lvl3pPr>
      <a:lvl4pPr marL="1008253" indent="-224057" algn="l" defTabSz="913341" rtl="0" eaLnBrk="0" fontAlgn="base" hangingPunct="0">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4pPr>
      <a:lvl5pPr marL="1232309" indent="-224057" algn="l" defTabSz="913341" rtl="0" eaLnBrk="0" fontAlgn="base" hangingPunct="0">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5pPr>
      <a:lvl6pPr marL="2514056" indent="-228551" algn="l" defTabSz="91420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58" indent="-228551" algn="l" defTabSz="91420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59" indent="-228551" algn="l" defTabSz="91420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62" indent="-228551" algn="l" defTabSz="91420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02" rtl="0" eaLnBrk="1" latinLnBrk="0" hangingPunct="1">
        <a:defRPr sz="1765" kern="1200">
          <a:solidFill>
            <a:schemeClr val="tx1"/>
          </a:solidFill>
          <a:latin typeface="+mn-lt"/>
          <a:ea typeface="+mn-ea"/>
          <a:cs typeface="+mn-cs"/>
        </a:defRPr>
      </a:lvl1pPr>
      <a:lvl2pPr marL="457101" algn="l" defTabSz="914202" rtl="0" eaLnBrk="1" latinLnBrk="0" hangingPunct="1">
        <a:defRPr sz="1765" kern="1200">
          <a:solidFill>
            <a:schemeClr val="tx1"/>
          </a:solidFill>
          <a:latin typeface="+mn-lt"/>
          <a:ea typeface="+mn-ea"/>
          <a:cs typeface="+mn-cs"/>
        </a:defRPr>
      </a:lvl2pPr>
      <a:lvl3pPr marL="914202" algn="l" defTabSz="914202" rtl="0" eaLnBrk="1" latinLnBrk="0" hangingPunct="1">
        <a:defRPr sz="1765" kern="1200">
          <a:solidFill>
            <a:schemeClr val="tx1"/>
          </a:solidFill>
          <a:latin typeface="+mn-lt"/>
          <a:ea typeface="+mn-ea"/>
          <a:cs typeface="+mn-cs"/>
        </a:defRPr>
      </a:lvl3pPr>
      <a:lvl4pPr marL="1371303" algn="l" defTabSz="914202" rtl="0" eaLnBrk="1" latinLnBrk="0" hangingPunct="1">
        <a:defRPr sz="1765" kern="1200">
          <a:solidFill>
            <a:schemeClr val="tx1"/>
          </a:solidFill>
          <a:latin typeface="+mn-lt"/>
          <a:ea typeface="+mn-ea"/>
          <a:cs typeface="+mn-cs"/>
        </a:defRPr>
      </a:lvl4pPr>
      <a:lvl5pPr marL="1828405" algn="l" defTabSz="914202" rtl="0" eaLnBrk="1" latinLnBrk="0" hangingPunct="1">
        <a:defRPr sz="1765" kern="1200">
          <a:solidFill>
            <a:schemeClr val="tx1"/>
          </a:solidFill>
          <a:latin typeface="+mn-lt"/>
          <a:ea typeface="+mn-ea"/>
          <a:cs typeface="+mn-cs"/>
        </a:defRPr>
      </a:lvl5pPr>
      <a:lvl6pPr marL="2285507" algn="l" defTabSz="914202" rtl="0" eaLnBrk="1" latinLnBrk="0" hangingPunct="1">
        <a:defRPr sz="1765" kern="1200">
          <a:solidFill>
            <a:schemeClr val="tx1"/>
          </a:solidFill>
          <a:latin typeface="+mn-lt"/>
          <a:ea typeface="+mn-ea"/>
          <a:cs typeface="+mn-cs"/>
        </a:defRPr>
      </a:lvl6pPr>
      <a:lvl7pPr marL="2742607" algn="l" defTabSz="914202" rtl="0" eaLnBrk="1" latinLnBrk="0" hangingPunct="1">
        <a:defRPr sz="1765" kern="1200">
          <a:solidFill>
            <a:schemeClr val="tx1"/>
          </a:solidFill>
          <a:latin typeface="+mn-lt"/>
          <a:ea typeface="+mn-ea"/>
          <a:cs typeface="+mn-cs"/>
        </a:defRPr>
      </a:lvl7pPr>
      <a:lvl8pPr marL="3199708" algn="l" defTabSz="914202" rtl="0" eaLnBrk="1" latinLnBrk="0" hangingPunct="1">
        <a:defRPr sz="1765" kern="1200">
          <a:solidFill>
            <a:schemeClr val="tx1"/>
          </a:solidFill>
          <a:latin typeface="+mn-lt"/>
          <a:ea typeface="+mn-ea"/>
          <a:cs typeface="+mn-cs"/>
        </a:defRPr>
      </a:lvl8pPr>
      <a:lvl9pPr marL="3656811" algn="l" defTabSz="91420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03">
          <p15:clr>
            <a:srgbClr val="F26B43"/>
          </p15:clr>
        </p15:guide>
        <p15:guide id="2" orient="horz" pos="187">
          <p15:clr>
            <a:srgbClr val="F26B43"/>
          </p15:clr>
        </p15:guide>
        <p15:guide id="3" orient="horz" pos="763">
          <p15:clr>
            <a:srgbClr val="F26B43"/>
          </p15:clr>
        </p15:guide>
        <p15:guide id="4" orient="horz" pos="1339">
          <p15:clr>
            <a:srgbClr val="F26B43"/>
          </p15:clr>
        </p15:guide>
        <p15:guide id="5" orient="horz" pos="1915">
          <p15:clr>
            <a:srgbClr val="F26B43"/>
          </p15:clr>
        </p15:guide>
        <p15:guide id="6" orient="horz" pos="2491">
          <p15:clr>
            <a:srgbClr val="F26B43"/>
          </p15:clr>
        </p15:guide>
        <p15:guide id="7" orient="horz" pos="3067">
          <p15:clr>
            <a:srgbClr val="F26B43"/>
          </p15:clr>
        </p15:guide>
        <p15:guide id="8" orient="horz" pos="3643">
          <p15:clr>
            <a:srgbClr val="F26B43"/>
          </p15:clr>
        </p15:guide>
        <p15:guide id="9" orient="horz" pos="4219">
          <p15:clr>
            <a:srgbClr val="F26B43"/>
          </p15:clr>
        </p15:guide>
        <p15:guide id="10" pos="3917">
          <p15:clr>
            <a:srgbClr val="F26B43"/>
          </p15:clr>
        </p15:guide>
        <p15:guide id="11" pos="173">
          <p15:clr>
            <a:srgbClr val="F26B43"/>
          </p15:clr>
        </p15:guide>
        <p15:guide id="12" pos="749">
          <p15:clr>
            <a:srgbClr val="F26B43"/>
          </p15:clr>
        </p15:guide>
        <p15:guide id="13" pos="1325">
          <p15:clr>
            <a:srgbClr val="F26B43"/>
          </p15:clr>
        </p15:guide>
        <p15:guide id="14" pos="1901">
          <p15:clr>
            <a:srgbClr val="F26B43"/>
          </p15:clr>
        </p15:guide>
        <p15:guide id="15" pos="2477">
          <p15:clr>
            <a:srgbClr val="F26B43"/>
          </p15:clr>
        </p15:guide>
        <p15:guide id="16" pos="3053">
          <p15:clr>
            <a:srgbClr val="F26B43"/>
          </p15:clr>
        </p15:guide>
        <p15:guide id="17" pos="3629">
          <p15:clr>
            <a:srgbClr val="F26B43"/>
          </p15:clr>
        </p15:guide>
        <p15:guide id="18" pos="4205">
          <p15:clr>
            <a:srgbClr val="F26B43"/>
          </p15:clr>
        </p15:guide>
        <p15:guide id="19" pos="4781">
          <p15:clr>
            <a:srgbClr val="F26B43"/>
          </p15:clr>
        </p15:guide>
        <p15:guide id="20" pos="5357">
          <p15:clr>
            <a:srgbClr val="F26B43"/>
          </p15:clr>
        </p15:guide>
        <p15:guide id="21" pos="5933">
          <p15:clr>
            <a:srgbClr val="F26B43"/>
          </p15:clr>
        </p15:guide>
        <p15:guide id="22" pos="6509">
          <p15:clr>
            <a:srgbClr val="F26B43"/>
          </p15:clr>
        </p15:guide>
        <p15:guide id="23" pos="7085">
          <p15:clr>
            <a:srgbClr val="F26B43"/>
          </p15:clr>
        </p15:guide>
        <p15:guide id="24" pos="766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216 G:59 B:1</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37168">
                          <a:srgbClr val="292929"/>
                        </a:gs>
                        <a:gs pos="72000">
                          <a:srgbClr val="292929"/>
                        </a:gs>
                      </a:gsLst>
                      <a:lin ang="5400000" scaled="0"/>
                    </a:gradFill>
                    <a:ea typeface="Segoe UI" pitchFamily="34" charset="0"/>
                    <a:cs typeface="Segoe UI" pitchFamily="34" charset="0"/>
                  </a:rPr>
                  <a:t>R:</a:t>
                </a:r>
                <a:r>
                  <a:rPr lang="en-US" sz="490" baseline="0">
                    <a:gradFill>
                      <a:gsLst>
                        <a:gs pos="37168">
                          <a:srgbClr val="292929"/>
                        </a:gs>
                        <a:gs pos="72000">
                          <a:srgbClr val="292929"/>
                        </a:gs>
                      </a:gsLst>
                      <a:lin ang="5400000" scaled="0"/>
                    </a:gradFill>
                    <a:ea typeface="Segoe UI" pitchFamily="34" charset="0"/>
                    <a:cs typeface="Segoe UI" pitchFamily="34" charset="0"/>
                  </a:rPr>
                  <a:t>210 G:210 B:210</a:t>
                </a:r>
                <a:endParaRPr lang="en-US" sz="49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168 G:0 B:0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R:16</a:t>
              </a:r>
              <a:r>
                <a:rPr lang="en-US" sz="490" baseline="0">
                  <a:gradFill>
                    <a:gsLst>
                      <a:gs pos="2092">
                        <a:srgbClr val="F8F8F8"/>
                      </a:gs>
                      <a:gs pos="10042">
                        <a:srgbClr val="F8F8F8"/>
                      </a:gs>
                    </a:gsLst>
                    <a:lin ang="5400000" scaled="0"/>
                  </a:gradFill>
                  <a:ea typeface="Segoe UI" pitchFamily="34" charset="0"/>
                  <a:cs typeface="Segoe UI" pitchFamily="34" charset="0"/>
                </a:rPr>
                <a:t> G:124 B:16</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3262482592"/>
      </p:ext>
    </p:extLst>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 id="2147483939" r:id="rId12"/>
    <p:sldLayoutId id="2147483940" r:id="rId13"/>
    <p:sldLayoutId id="2147483941" r:id="rId14"/>
    <p:sldLayoutId id="2147483942" r:id="rId15"/>
    <p:sldLayoutId id="2147483943" r:id="rId16"/>
    <p:sldLayoutId id="2147483944" r:id="rId17"/>
    <p:sldLayoutId id="2147483945" r:id="rId18"/>
    <p:sldLayoutId id="2147483946" r:id="rId19"/>
    <p:sldLayoutId id="2147483947" r:id="rId20"/>
    <p:sldLayoutId id="2147483948"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572691" marR="0" lvl="1" indent="-236546" algn="l" defTabSz="914367"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6" y="-217"/>
            <a:ext cx="935477" cy="5654620"/>
            <a:chOff x="12618967" y="-221"/>
            <a:chExt cx="954235" cy="5767188"/>
          </a:xfrm>
        </p:grpSpPr>
        <p:grpSp>
          <p:nvGrpSpPr>
            <p:cNvPr id="19" name="Group 18"/>
            <p:cNvGrpSpPr/>
            <p:nvPr userDrawn="1"/>
          </p:nvGrpSpPr>
          <p:grpSpPr>
            <a:xfrm rot="5400000">
              <a:off x="11584220" y="1040742"/>
              <a:ext cx="2698730" cy="629236"/>
              <a:chOff x="1584344" y="4543426"/>
              <a:chExt cx="2698730" cy="629236"/>
            </a:xfrm>
          </p:grpSpPr>
          <p:sp>
            <p:nvSpPr>
              <p:cNvPr id="25" name="Rectangle 24"/>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a:gradFill>
                    <a:gsLst>
                      <a:gs pos="0">
                        <a:srgbClr val="FFFFFF"/>
                      </a:gs>
                      <a:gs pos="100000">
                        <a:srgbClr val="FFFFFF"/>
                      </a:gs>
                    </a:gsLst>
                    <a:lin ang="5400000" scaled="0"/>
                  </a:gradFill>
                  <a:latin typeface="+mn-lt"/>
                  <a:ea typeface="Segoe UI" pitchFamily="34" charset="0"/>
                  <a:cs typeface="Segoe UI" pitchFamily="34" charset="0"/>
                </a:endParaRP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216 G:59 B:1</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27" name="Rectangle 26"/>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Gray</a:t>
                </a:r>
              </a:p>
              <a:p>
                <a:pPr marL="0" algn="l" defTabSz="914102" rtl="0" eaLnBrk="1" fontAlgn="base" latinLnBrk="0" hangingPunct="1">
                  <a:lnSpc>
                    <a:spcPct val="100000"/>
                  </a:lnSpc>
                  <a:spcBef>
                    <a:spcPct val="0"/>
                  </a:spcBef>
                  <a:spcAft>
                    <a:spcPct val="0"/>
                  </a:spcAft>
                </a:pPr>
                <a:r>
                  <a:rPr lang="en-US" sz="490" b="0" kern="1200" baseline="0">
                    <a:gradFill>
                      <a:gsLst>
                        <a:gs pos="37168">
                          <a:srgbClr val="292929"/>
                        </a:gs>
                        <a:gs pos="72000">
                          <a:srgbClr val="292929"/>
                        </a:gs>
                      </a:gsLst>
                      <a:lin ang="5400000" scaled="0"/>
                    </a:gradFill>
                    <a:latin typeface="+mn-lt"/>
                    <a:ea typeface="Segoe UI" pitchFamily="34" charset="0"/>
                    <a:cs typeface="Segoe UI" pitchFamily="34" charset="0"/>
                  </a:rPr>
                  <a:t>R:210 G:210 B:210</a:t>
                </a:r>
              </a:p>
            </p:txBody>
          </p:sp>
          <p:sp>
            <p:nvSpPr>
              <p:cNvPr id="28" name="Rectangle 27"/>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29" name="Rectangle 28"/>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Blue</a:t>
                </a:r>
              </a:p>
              <a:p>
                <a:pPr marL="0" algn="l" defTabSz="914102" rtl="0" eaLnBrk="1" fontAlgn="base" latinLnBrk="0" hangingPunct="1">
                  <a:lnSpc>
                    <a:spcPct val="100000"/>
                  </a:lnSpc>
                  <a:spcBef>
                    <a:spcPct val="0"/>
                  </a:spcBef>
                  <a:spcAft>
                    <a:spcPct val="0"/>
                  </a:spcAft>
                </a:pPr>
                <a:r>
                  <a:rPr lang="en-US" sz="490" b="0" kern="1200" baseline="0">
                    <a:gradFill>
                      <a:gsLst>
                        <a:gs pos="37168">
                          <a:srgbClr val="292929"/>
                        </a:gs>
                        <a:gs pos="72000">
                          <a:srgbClr val="292929"/>
                        </a:gs>
                      </a:gsLst>
                      <a:lin ang="5400000" scaled="0"/>
                    </a:gradFill>
                    <a:latin typeface="+mn-lt"/>
                    <a:ea typeface="Segoe UI" pitchFamily="34" charset="0"/>
                    <a:cs typeface="Segoe UI" pitchFamily="34" charset="0"/>
                  </a:rPr>
                  <a:t>R:16 G:124 B:16</a:t>
                </a:r>
              </a:p>
            </p:txBody>
          </p:sp>
          <p:sp>
            <p:nvSpPr>
              <p:cNvPr id="30" name="Rectangle 29"/>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b="0" kern="1200" baseline="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grpSp>
        <p:sp>
          <p:nvSpPr>
            <p:cNvPr id="20" name="TextBox 19"/>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Main colors</a:t>
              </a:r>
            </a:p>
          </p:txBody>
        </p:sp>
        <p:sp>
          <p:nvSpPr>
            <p:cNvPr id="21" name="TextBox 20"/>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Green </a:t>
              </a:r>
            </a:p>
            <a:p>
              <a:pPr marL="0" algn="l" defTabSz="914102" rtl="0" eaLnBrk="1" fontAlgn="base" latinLnBrk="0" hangingPunct="1">
                <a:lnSpc>
                  <a:spcPct val="100000"/>
                </a:lnSpc>
                <a:spcBef>
                  <a:spcPct val="0"/>
                </a:spcBef>
                <a:spcAft>
                  <a:spcPct val="0"/>
                </a:spcAft>
              </a:pPr>
              <a:r>
                <a:rPr lang="en-US" sz="490" b="0" kern="1200" baseline="0">
                  <a:gradFill>
                    <a:gsLst>
                      <a:gs pos="37168">
                        <a:srgbClr val="292929"/>
                      </a:gs>
                      <a:gs pos="72000">
                        <a:srgbClr val="292929"/>
                      </a:gs>
                    </a:gsLst>
                    <a:lin ang="5400000" scaled="0"/>
                  </a:gradFill>
                  <a:latin typeface="+mn-lt"/>
                  <a:ea typeface="Segoe UI" pitchFamily="34" charset="0"/>
                  <a:cs typeface="Segoe UI" pitchFamily="34" charset="0"/>
                </a:rPr>
                <a:t>R:168 G:216 B:10</a:t>
              </a:r>
            </a:p>
          </p:txBody>
        </p:sp>
        <p:sp>
          <p:nvSpPr>
            <p:cNvPr id="31" name="Rectangle 30"/>
            <p:cNvSpPr/>
            <p:nvPr userDrawn="1"/>
          </p:nvSpPr>
          <p:spPr bwMode="auto">
            <a:xfrm rot="5400000">
              <a:off x="12328888" y="4270558"/>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168 G:0 B:0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2" name="Rectangle 31"/>
            <p:cNvSpPr/>
            <p:nvPr userDrawn="1"/>
          </p:nvSpPr>
          <p:spPr bwMode="auto">
            <a:xfrm rot="5400000">
              <a:off x="12328888" y="3353997"/>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44186291"/>
      </p:ext>
    </p:extLst>
  </p:cSld>
  <p:clrMap bg1="dk1" tx1="lt1" bg2="dk2" tx2="lt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 id="2147483961" r:id="rId12"/>
    <p:sldLayoutId id="2147483962" r:id="rId13"/>
    <p:sldLayoutId id="2147483963" r:id="rId14"/>
    <p:sldLayoutId id="2147483964" r:id="rId15"/>
    <p:sldLayoutId id="2147483965" r:id="rId16"/>
    <p:sldLayoutId id="2147483966" r:id="rId17"/>
    <p:sldLayoutId id="2147483967"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3"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p:cNvPicPr>
            <a:picLocks noChangeAspect="1"/>
          </p:cNvPicPr>
          <p:nvPr userDrawn="1"/>
        </p:nvPicPr>
        <p:blipFill>
          <a:blip r:embed="rId25"/>
          <a:stretch>
            <a:fillRect/>
          </a:stretch>
        </p:blipFill>
        <p:spPr>
          <a:xfrm rot="5400000">
            <a:off x="9302128" y="2991035"/>
            <a:ext cx="6858623" cy="876557"/>
          </a:xfrm>
          <a:prstGeom prst="rect">
            <a:avLst/>
          </a:prstGeom>
        </p:spPr>
      </p:pic>
    </p:spTree>
    <p:extLst>
      <p:ext uri="{BB962C8B-B14F-4D97-AF65-F5344CB8AC3E}">
        <p14:creationId xmlns:p14="http://schemas.microsoft.com/office/powerpoint/2010/main" val="2304622095"/>
      </p:ext>
    </p:extLst>
  </p:cSld>
  <p:clrMap bg1="dk1" tx1="lt1" bg2="dk2" tx2="lt2" accent1="accent1" accent2="accent2" accent3="accent3" accent4="accent4" accent5="accent5" accent6="accent6" hlink="hlink" folHlink="folHlink"/>
  <p:sldLayoutIdLst>
    <p:sldLayoutId id="2147483969" r:id="rId1"/>
    <p:sldLayoutId id="2147483970" r:id="rId2"/>
    <p:sldLayoutId id="2147483971" r:id="rId3"/>
    <p:sldLayoutId id="2147483972" r:id="rId4"/>
    <p:sldLayoutId id="2147483973" r:id="rId5"/>
    <p:sldLayoutId id="2147483974" r:id="rId6"/>
    <p:sldLayoutId id="2147483975" r:id="rId7"/>
    <p:sldLayoutId id="2147483976" r:id="rId8"/>
    <p:sldLayoutId id="2147483977" r:id="rId9"/>
    <p:sldLayoutId id="2147483978" r:id="rId10"/>
    <p:sldLayoutId id="2147483979" r:id="rId11"/>
    <p:sldLayoutId id="2147483980" r:id="rId12"/>
    <p:sldLayoutId id="2147483981" r:id="rId13"/>
    <p:sldLayoutId id="2147483982" r:id="rId14"/>
    <p:sldLayoutId id="2147483983" r:id="rId15"/>
    <p:sldLayoutId id="2147483984" r:id="rId16"/>
    <p:sldLayoutId id="2147483985" r:id="rId17"/>
    <p:sldLayoutId id="2147483986" r:id="rId18"/>
    <p:sldLayoutId id="2147483987" r:id="rId19"/>
    <p:sldLayoutId id="2147483988" r:id="rId20"/>
    <p:sldLayoutId id="2147483990" r:id="rId21"/>
    <p:sldLayoutId id="2147483991" r:id="rId22"/>
    <p:sldLayoutId id="2147483992" r:id="rId23"/>
  </p:sldLayoutIdLst>
  <p:transition>
    <p:fade/>
  </p:transition>
  <p:txStyles>
    <p:titleStyle>
      <a:lvl1pPr algn="l" defTabSz="914016" rtl="0" eaLnBrk="1" latinLnBrk="0" hangingPunct="1">
        <a:lnSpc>
          <a:spcPct val="90000"/>
        </a:lnSpc>
        <a:spcBef>
          <a:spcPct val="0"/>
        </a:spcBef>
        <a:buNone/>
        <a:defRPr lang="en-US" sz="5292"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15" marR="0" indent="-336015" algn="l" defTabSz="914016"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19" kern="1200" spc="0" baseline="0">
          <a:gradFill>
            <a:gsLst>
              <a:gs pos="1250">
                <a:schemeClr val="tx1"/>
              </a:gs>
              <a:gs pos="100000">
                <a:schemeClr val="tx1"/>
              </a:gs>
            </a:gsLst>
            <a:lin ang="5400000" scaled="0"/>
          </a:gradFill>
          <a:latin typeface="+mj-lt"/>
          <a:ea typeface="+mn-ea"/>
          <a:cs typeface="+mn-cs"/>
        </a:defRPr>
      </a:lvl1pPr>
      <a:lvl2pPr marL="572471" marR="0" indent="-236454" algn="l" defTabSz="914016"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036" marR="0" indent="-224011" algn="l" defTabSz="914016"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047" marR="0" indent="-224011" algn="l" defTabSz="914016"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058" marR="0" indent="-224011" algn="l" defTabSz="914016"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3543"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0552"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7561"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4569"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016" rtl="0" eaLnBrk="1" latinLnBrk="0" hangingPunct="1">
        <a:defRPr sz="1765" kern="1200">
          <a:solidFill>
            <a:schemeClr val="tx1"/>
          </a:solidFill>
          <a:latin typeface="+mn-lt"/>
          <a:ea typeface="+mn-ea"/>
          <a:cs typeface="+mn-cs"/>
        </a:defRPr>
      </a:lvl1pPr>
      <a:lvl2pPr marL="457007" algn="l" defTabSz="914016" rtl="0" eaLnBrk="1" latinLnBrk="0" hangingPunct="1">
        <a:defRPr sz="1765" kern="1200">
          <a:solidFill>
            <a:schemeClr val="tx1"/>
          </a:solidFill>
          <a:latin typeface="+mn-lt"/>
          <a:ea typeface="+mn-ea"/>
          <a:cs typeface="+mn-cs"/>
        </a:defRPr>
      </a:lvl2pPr>
      <a:lvl3pPr marL="914016" algn="l" defTabSz="914016" rtl="0" eaLnBrk="1" latinLnBrk="0" hangingPunct="1">
        <a:defRPr sz="1765" kern="1200">
          <a:solidFill>
            <a:schemeClr val="tx1"/>
          </a:solidFill>
          <a:latin typeface="+mn-lt"/>
          <a:ea typeface="+mn-ea"/>
          <a:cs typeface="+mn-cs"/>
        </a:defRPr>
      </a:lvl3pPr>
      <a:lvl4pPr marL="1371024" algn="l" defTabSz="914016" rtl="0" eaLnBrk="1" latinLnBrk="0" hangingPunct="1">
        <a:defRPr sz="1765" kern="1200">
          <a:solidFill>
            <a:schemeClr val="tx1"/>
          </a:solidFill>
          <a:latin typeface="+mn-lt"/>
          <a:ea typeface="+mn-ea"/>
          <a:cs typeface="+mn-cs"/>
        </a:defRPr>
      </a:lvl4pPr>
      <a:lvl5pPr marL="1828032" algn="l" defTabSz="914016" rtl="0" eaLnBrk="1" latinLnBrk="0" hangingPunct="1">
        <a:defRPr sz="1765" kern="1200">
          <a:solidFill>
            <a:schemeClr val="tx1"/>
          </a:solidFill>
          <a:latin typeface="+mn-lt"/>
          <a:ea typeface="+mn-ea"/>
          <a:cs typeface="+mn-cs"/>
        </a:defRPr>
      </a:lvl5pPr>
      <a:lvl6pPr marL="2285040" algn="l" defTabSz="914016" rtl="0" eaLnBrk="1" latinLnBrk="0" hangingPunct="1">
        <a:defRPr sz="1765" kern="1200">
          <a:solidFill>
            <a:schemeClr val="tx1"/>
          </a:solidFill>
          <a:latin typeface="+mn-lt"/>
          <a:ea typeface="+mn-ea"/>
          <a:cs typeface="+mn-cs"/>
        </a:defRPr>
      </a:lvl6pPr>
      <a:lvl7pPr marL="2742048" algn="l" defTabSz="914016" rtl="0" eaLnBrk="1" latinLnBrk="0" hangingPunct="1">
        <a:defRPr sz="1765" kern="1200">
          <a:solidFill>
            <a:schemeClr val="tx1"/>
          </a:solidFill>
          <a:latin typeface="+mn-lt"/>
          <a:ea typeface="+mn-ea"/>
          <a:cs typeface="+mn-cs"/>
        </a:defRPr>
      </a:lvl7pPr>
      <a:lvl8pPr marL="3199055" algn="l" defTabSz="914016" rtl="0" eaLnBrk="1" latinLnBrk="0" hangingPunct="1">
        <a:defRPr sz="1765" kern="1200">
          <a:solidFill>
            <a:schemeClr val="tx1"/>
          </a:solidFill>
          <a:latin typeface="+mn-lt"/>
          <a:ea typeface="+mn-ea"/>
          <a:cs typeface="+mn-cs"/>
        </a:defRPr>
      </a:lvl8pPr>
      <a:lvl9pPr marL="3656065" algn="l" defTabSz="914016"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6">
          <p15:clr>
            <a:srgbClr val="C35EA4"/>
          </p15:clr>
        </p15:guide>
        <p15:guide id="24" pos="7547">
          <p15:clr>
            <a:srgbClr val="C35EA4"/>
          </p15:clr>
        </p15:guide>
        <p15:guide id="25" orient="horz" pos="305">
          <p15:clr>
            <a:srgbClr val="C35EA4"/>
          </p15:clr>
        </p15:guide>
        <p15:guide id="26" orient="horz" pos="4106">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93989"/>
            <a:ext cx="11696700" cy="682195"/>
          </a:xfrm>
          <a:prstGeom prst="rect">
            <a:avLst/>
          </a:prstGeom>
        </p:spPr>
        <p:txBody>
          <a:bodyPr vert="horz" lIns="137160" tIns="91440" rIns="137160" bIns="137160" rtlCol="0" anchor="t">
            <a:noAutofit/>
          </a:bodyPr>
          <a:lstStyle/>
          <a:p>
            <a:endParaRPr lang="en-US"/>
          </a:p>
        </p:txBody>
      </p:sp>
      <p:sp>
        <p:nvSpPr>
          <p:cNvPr id="7" name="Footer Placeholder 6"/>
          <p:cNvSpPr>
            <a:spLocks noGrp="1"/>
          </p:cNvSpPr>
          <p:nvPr>
            <p:ph type="ftr" sz="quarter" idx="3"/>
          </p:nvPr>
        </p:nvSpPr>
        <p:spPr>
          <a:xfrm>
            <a:off x="228600" y="6553200"/>
            <a:ext cx="11201400" cy="304801"/>
          </a:xfrm>
          <a:prstGeom prst="rect">
            <a:avLst/>
          </a:prstGeom>
        </p:spPr>
        <p:txBody>
          <a:bodyPr vert="horz" lIns="182880" tIns="38089" rIns="76179" bIns="38089" rtlCol="0" anchor="ctr"/>
          <a:lstStyle>
            <a:lvl1pPr algn="l">
              <a:defRPr sz="800">
                <a:solidFill>
                  <a:schemeClr val="tx1"/>
                </a:solidFill>
                <a:latin typeface="Segoe UI" pitchFamily="34" charset="0"/>
                <a:ea typeface="Segoe UI" pitchFamily="34" charset="0"/>
                <a:cs typeface="Segoe UI" pitchFamily="34" charset="0"/>
              </a:defRPr>
            </a:lvl1pPr>
          </a:lstStyle>
          <a:p>
            <a:pPr defTabSz="1088078"/>
            <a:endParaRPr lang="en-US">
              <a:solidFill>
                <a:srgbClr val="505050"/>
              </a:solidFill>
            </a:endParaRPr>
          </a:p>
        </p:txBody>
      </p:sp>
      <p:sp>
        <p:nvSpPr>
          <p:cNvPr id="15" name="Text Placeholder 14"/>
          <p:cNvSpPr>
            <a:spLocks noGrp="1"/>
          </p:cNvSpPr>
          <p:nvPr>
            <p:ph type="body" idx="1"/>
          </p:nvPr>
        </p:nvSpPr>
        <p:spPr>
          <a:xfrm>
            <a:off x="228600" y="1600201"/>
            <a:ext cx="11696700" cy="4559531"/>
          </a:xfrm>
          <a:prstGeom prst="rect">
            <a:avLst/>
          </a:prstGeom>
        </p:spPr>
        <p:txBody>
          <a:bodyPr vert="horz" lIns="137160" tIns="91440" rIns="137160" bIns="13716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Slide Number Placeholder 18"/>
          <p:cNvSpPr>
            <a:spLocks noGrp="1"/>
          </p:cNvSpPr>
          <p:nvPr>
            <p:ph type="sldNum" sz="quarter" idx="4"/>
          </p:nvPr>
        </p:nvSpPr>
        <p:spPr>
          <a:xfrm>
            <a:off x="11430002" y="6553200"/>
            <a:ext cx="761999" cy="304801"/>
          </a:xfrm>
          <a:prstGeom prst="rect">
            <a:avLst/>
          </a:prstGeom>
        </p:spPr>
        <p:txBody>
          <a:bodyPr vert="horz" lIns="91440" tIns="45720" rIns="91440" bIns="45720" rtlCol="0" anchor="ctr"/>
          <a:lstStyle>
            <a:lvl1pPr algn="r">
              <a:defRPr sz="800">
                <a:solidFill>
                  <a:schemeClr val="tx1"/>
                </a:solidFill>
                <a:latin typeface="Segoe UI" pitchFamily="34" charset="0"/>
                <a:ea typeface="Segoe UI" pitchFamily="34" charset="0"/>
                <a:cs typeface="Segoe UI" pitchFamily="34" charset="0"/>
              </a:defRPr>
            </a:lvl1pPr>
          </a:lstStyle>
          <a:p>
            <a:pPr defTabSz="1088078"/>
            <a:fld id="{FAADACFB-7C71-4E89-89D2-7BBA40B7BFA9}" type="slidenum">
              <a:rPr lang="en-US" smtClean="0">
                <a:solidFill>
                  <a:srgbClr val="505050"/>
                </a:solidFill>
              </a:rPr>
              <a:pPr defTabSz="1088078"/>
              <a:t>‹#›</a:t>
            </a:fld>
            <a:endParaRPr lang="en-US">
              <a:solidFill>
                <a:srgbClr val="505050"/>
              </a:solidFill>
            </a:endParaRPr>
          </a:p>
        </p:txBody>
      </p:sp>
      <p:pic>
        <p:nvPicPr>
          <p:cNvPr id="6" name="Picture 5"/>
          <p:cNvPicPr>
            <a:picLocks noChangeAspect="1"/>
          </p:cNvPicPr>
          <p:nvPr userDrawn="1"/>
        </p:nvPicPr>
        <p:blipFill>
          <a:blip r:embed="rId32"/>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014970606"/>
      </p:ext>
    </p:extLst>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 id="2147484005" r:id="rId12"/>
    <p:sldLayoutId id="2147484006" r:id="rId13"/>
    <p:sldLayoutId id="2147484007" r:id="rId14"/>
    <p:sldLayoutId id="2147484008" r:id="rId15"/>
    <p:sldLayoutId id="2147484009" r:id="rId16"/>
    <p:sldLayoutId id="2147484010" r:id="rId17"/>
    <p:sldLayoutId id="2147484011" r:id="rId18"/>
    <p:sldLayoutId id="2147484012" r:id="rId19"/>
    <p:sldLayoutId id="2147484013" r:id="rId20"/>
    <p:sldLayoutId id="2147484014" r:id="rId21"/>
    <p:sldLayoutId id="2147484015" r:id="rId22"/>
    <p:sldLayoutId id="2147484016" r:id="rId23"/>
    <p:sldLayoutId id="2147484017" r:id="rId24"/>
    <p:sldLayoutId id="2147484018" r:id="rId25"/>
    <p:sldLayoutId id="2147484019" r:id="rId26"/>
    <p:sldLayoutId id="2147484020" r:id="rId27"/>
    <p:sldLayoutId id="2147484021" r:id="rId28"/>
    <p:sldLayoutId id="2147484022" r:id="rId29"/>
    <p:sldLayoutId id="2147484023" r:id="rId30"/>
  </p:sldLayoutIdLst>
  <p:transition>
    <p:fade/>
  </p:transition>
  <p:hf hdr="0" ftr="0" dt="0"/>
  <p:txStyles>
    <p:titleStyle>
      <a:lvl1pPr marL="0" algn="l" defTabSz="1088078" rtl="0" eaLnBrk="1" latinLnBrk="0" hangingPunct="1">
        <a:lnSpc>
          <a:spcPct val="90000"/>
        </a:lnSpc>
        <a:spcBef>
          <a:spcPct val="0"/>
        </a:spcBef>
        <a:buNone/>
        <a:defRPr lang="en-US" sz="4800" kern="1200" spc="-100" baseline="0" dirty="0">
          <a:solidFill>
            <a:schemeClr val="tx1"/>
          </a:solidFill>
          <a:latin typeface="+mj-lt"/>
          <a:ea typeface="Segoe UI Semibold" panose="020B0702040204020203" pitchFamily="34" charset="0"/>
          <a:cs typeface="Segoe UI Semibold" panose="020B0702040204020203" pitchFamily="34" charset="0"/>
        </a:defRPr>
      </a:lvl1pPr>
    </p:titleStyle>
    <p:bodyStyle>
      <a:lvl1pPr marL="0" indent="0" algn="l" defTabSz="1088078" rtl="0" eaLnBrk="1" latinLnBrk="0" hangingPunct="1">
        <a:spcBef>
          <a:spcPts val="1800"/>
        </a:spcBef>
        <a:buClr>
          <a:srgbClr val="0072C6"/>
        </a:buClr>
        <a:buSzPct val="100000"/>
        <a:buFont typeface="Wingdings" pitchFamily="2" charset="2"/>
        <a:buNone/>
        <a:defRPr sz="2400" kern="1200">
          <a:solidFill>
            <a:schemeClr val="tx1"/>
          </a:solidFill>
          <a:latin typeface="Segoe UI" pitchFamily="34" charset="0"/>
          <a:ea typeface="Segoe UI" pitchFamily="34" charset="0"/>
          <a:cs typeface="Segoe UI" pitchFamily="34" charset="0"/>
        </a:defRPr>
      </a:lvl1pPr>
      <a:lvl2pPr marL="476059" indent="-194391" algn="l" defTabSz="1088078" rtl="0" eaLnBrk="1" latinLnBrk="0" hangingPunct="1">
        <a:spcBef>
          <a:spcPct val="20000"/>
        </a:spcBef>
        <a:buFont typeface="Arial" pitchFamily="34" charset="0"/>
        <a:buChar char="•"/>
        <a:defRPr sz="1800" kern="1200">
          <a:solidFill>
            <a:schemeClr val="tx1"/>
          </a:solidFill>
          <a:latin typeface="Segoe UI" pitchFamily="34" charset="0"/>
          <a:ea typeface="Segoe UI" pitchFamily="34" charset="0"/>
          <a:cs typeface="Segoe UI" pitchFamily="34" charset="0"/>
        </a:defRPr>
      </a:lvl2pPr>
      <a:lvl3pPr marL="761693" indent="-173232" algn="l" defTabSz="108807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047328" indent="-177200" algn="l" defTabSz="1088078" rtl="0" eaLnBrk="1" latinLnBrk="0" hangingPunct="1">
        <a:spcBef>
          <a:spcPct val="20000"/>
        </a:spcBef>
        <a:buFont typeface="Arial" pitchFamily="34" charset="0"/>
        <a:buChar char="–"/>
        <a:defRPr sz="1400" kern="1200">
          <a:solidFill>
            <a:schemeClr val="tx1"/>
          </a:solidFill>
          <a:latin typeface="Segoe UI" pitchFamily="34" charset="0"/>
          <a:ea typeface="Segoe UI" pitchFamily="34" charset="0"/>
          <a:cs typeface="Segoe UI" pitchFamily="34" charset="0"/>
        </a:defRPr>
      </a:lvl4pPr>
      <a:lvl5pPr marL="1285357" indent="-179845" algn="l" defTabSz="1088078" rtl="0" eaLnBrk="1" latinLnBrk="0" hangingPunct="1">
        <a:spcBef>
          <a:spcPct val="20000"/>
        </a:spcBef>
        <a:buFont typeface="Arial" pitchFamily="34" charset="0"/>
        <a:buChar char="»"/>
        <a:defRPr sz="1400" kern="1200">
          <a:solidFill>
            <a:schemeClr val="tx1"/>
          </a:solidFill>
          <a:latin typeface="Segoe UI" pitchFamily="34" charset="0"/>
          <a:ea typeface="Segoe UI" pitchFamily="34" charset="0"/>
          <a:cs typeface="Segoe UI" pitchFamily="34" charset="0"/>
        </a:defRPr>
      </a:lvl5pPr>
      <a:lvl6pPr marL="2992216" indent="-272020" algn="l" defTabSz="1088078" rtl="0" eaLnBrk="1" latinLnBrk="0" hangingPunct="1">
        <a:spcBef>
          <a:spcPct val="20000"/>
        </a:spcBef>
        <a:buFont typeface="Arial" pitchFamily="34" charset="0"/>
        <a:buChar char="•"/>
        <a:defRPr sz="2500" kern="1200">
          <a:solidFill>
            <a:schemeClr val="tx1"/>
          </a:solidFill>
          <a:latin typeface="+mn-lt"/>
          <a:ea typeface="+mn-ea"/>
          <a:cs typeface="+mn-cs"/>
        </a:defRPr>
      </a:lvl6pPr>
      <a:lvl7pPr marL="3536254" indent="-272020" algn="l" defTabSz="1088078" rtl="0" eaLnBrk="1" latinLnBrk="0" hangingPunct="1">
        <a:spcBef>
          <a:spcPct val="20000"/>
        </a:spcBef>
        <a:buFont typeface="Arial" pitchFamily="34" charset="0"/>
        <a:buChar char="•"/>
        <a:defRPr sz="2500" kern="1200">
          <a:solidFill>
            <a:schemeClr val="tx1"/>
          </a:solidFill>
          <a:latin typeface="+mn-lt"/>
          <a:ea typeface="+mn-ea"/>
          <a:cs typeface="+mn-cs"/>
        </a:defRPr>
      </a:lvl7pPr>
      <a:lvl8pPr marL="4080294" indent="-272020" algn="l" defTabSz="1088078" rtl="0" eaLnBrk="1" latinLnBrk="0" hangingPunct="1">
        <a:spcBef>
          <a:spcPct val="20000"/>
        </a:spcBef>
        <a:buFont typeface="Arial" pitchFamily="34" charset="0"/>
        <a:buChar char="•"/>
        <a:defRPr sz="2500" kern="1200">
          <a:solidFill>
            <a:schemeClr val="tx1"/>
          </a:solidFill>
          <a:latin typeface="+mn-lt"/>
          <a:ea typeface="+mn-ea"/>
          <a:cs typeface="+mn-cs"/>
        </a:defRPr>
      </a:lvl8pPr>
      <a:lvl9pPr marL="4624332" indent="-272020" algn="l" defTabSz="1088078" rtl="0" eaLnBrk="1" latinLnBrk="0" hangingPunct="1">
        <a:spcBef>
          <a:spcPct val="20000"/>
        </a:spcBef>
        <a:buFont typeface="Arial" pitchFamily="34" charset="0"/>
        <a:buChar char="•"/>
        <a:defRPr sz="2500" kern="1200">
          <a:solidFill>
            <a:schemeClr val="tx1"/>
          </a:solidFill>
          <a:latin typeface="+mn-lt"/>
          <a:ea typeface="+mn-ea"/>
          <a:cs typeface="+mn-cs"/>
        </a:defRPr>
      </a:lvl9pPr>
    </p:bodyStyle>
    <p:otherStyle>
      <a:defPPr>
        <a:defRPr lang="en-US"/>
      </a:defPPr>
      <a:lvl1pPr marL="0" algn="l" defTabSz="1088078" rtl="0" eaLnBrk="1" latinLnBrk="0" hangingPunct="1">
        <a:defRPr sz="2200" kern="1200">
          <a:solidFill>
            <a:schemeClr val="tx1"/>
          </a:solidFill>
          <a:latin typeface="+mn-lt"/>
          <a:ea typeface="+mn-ea"/>
          <a:cs typeface="+mn-cs"/>
        </a:defRPr>
      </a:lvl1pPr>
      <a:lvl2pPr marL="544040" algn="l" defTabSz="1088078" rtl="0" eaLnBrk="1" latinLnBrk="0" hangingPunct="1">
        <a:defRPr sz="2200" kern="1200">
          <a:solidFill>
            <a:schemeClr val="tx1"/>
          </a:solidFill>
          <a:latin typeface="+mn-lt"/>
          <a:ea typeface="+mn-ea"/>
          <a:cs typeface="+mn-cs"/>
        </a:defRPr>
      </a:lvl2pPr>
      <a:lvl3pPr marL="1088078" algn="l" defTabSz="1088078" rtl="0" eaLnBrk="1" latinLnBrk="0" hangingPunct="1">
        <a:defRPr sz="2200" kern="1200">
          <a:solidFill>
            <a:schemeClr val="tx1"/>
          </a:solidFill>
          <a:latin typeface="+mn-lt"/>
          <a:ea typeface="+mn-ea"/>
          <a:cs typeface="+mn-cs"/>
        </a:defRPr>
      </a:lvl3pPr>
      <a:lvl4pPr marL="1632118" algn="l" defTabSz="1088078" rtl="0" eaLnBrk="1" latinLnBrk="0" hangingPunct="1">
        <a:defRPr sz="2200" kern="1200">
          <a:solidFill>
            <a:schemeClr val="tx1"/>
          </a:solidFill>
          <a:latin typeface="+mn-lt"/>
          <a:ea typeface="+mn-ea"/>
          <a:cs typeface="+mn-cs"/>
        </a:defRPr>
      </a:lvl4pPr>
      <a:lvl5pPr marL="2176156" algn="l" defTabSz="1088078" rtl="0" eaLnBrk="1" latinLnBrk="0" hangingPunct="1">
        <a:defRPr sz="2200" kern="1200">
          <a:solidFill>
            <a:schemeClr val="tx1"/>
          </a:solidFill>
          <a:latin typeface="+mn-lt"/>
          <a:ea typeface="+mn-ea"/>
          <a:cs typeface="+mn-cs"/>
        </a:defRPr>
      </a:lvl5pPr>
      <a:lvl6pPr marL="2720196" algn="l" defTabSz="1088078" rtl="0" eaLnBrk="1" latinLnBrk="0" hangingPunct="1">
        <a:defRPr sz="2200" kern="1200">
          <a:solidFill>
            <a:schemeClr val="tx1"/>
          </a:solidFill>
          <a:latin typeface="+mn-lt"/>
          <a:ea typeface="+mn-ea"/>
          <a:cs typeface="+mn-cs"/>
        </a:defRPr>
      </a:lvl6pPr>
      <a:lvl7pPr marL="3264234" algn="l" defTabSz="1088078" rtl="0" eaLnBrk="1" latinLnBrk="0" hangingPunct="1">
        <a:defRPr sz="2200" kern="1200">
          <a:solidFill>
            <a:schemeClr val="tx1"/>
          </a:solidFill>
          <a:latin typeface="+mn-lt"/>
          <a:ea typeface="+mn-ea"/>
          <a:cs typeface="+mn-cs"/>
        </a:defRPr>
      </a:lvl7pPr>
      <a:lvl8pPr marL="3808274" algn="l" defTabSz="1088078" rtl="0" eaLnBrk="1" latinLnBrk="0" hangingPunct="1">
        <a:defRPr sz="2200" kern="1200">
          <a:solidFill>
            <a:schemeClr val="tx1"/>
          </a:solidFill>
          <a:latin typeface="+mn-lt"/>
          <a:ea typeface="+mn-ea"/>
          <a:cs typeface="+mn-cs"/>
        </a:defRPr>
      </a:lvl8pPr>
      <a:lvl9pPr marL="4352314" algn="l" defTabSz="1088078" rtl="0" eaLnBrk="1" latinLnBrk="0" hangingPunct="1">
        <a:defRPr sz="22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2">
          <p15:clr>
            <a:srgbClr val="5ACBF0"/>
          </p15:clr>
        </p15:guide>
        <p15:guide id="2" pos="2976">
          <p15:clr>
            <a:srgbClr val="5ACBF0"/>
          </p15:clr>
        </p15:guide>
        <p15:guide id="3" pos="2400">
          <p15:clr>
            <a:srgbClr val="5ACBF0"/>
          </p15:clr>
        </p15:guide>
        <p15:guide id="4" pos="1824">
          <p15:clr>
            <a:srgbClr val="5ACBF0"/>
          </p15:clr>
        </p15:guide>
        <p15:guide id="5" pos="1248">
          <p15:clr>
            <a:srgbClr val="5ACBF0"/>
          </p15:clr>
        </p15:guide>
        <p15:guide id="6" pos="672">
          <p15:clr>
            <a:srgbClr val="5ACBF0"/>
          </p15:clr>
        </p15:guide>
        <p15:guide id="7" pos="144">
          <p15:clr>
            <a:srgbClr val="5ACBF0"/>
          </p15:clr>
        </p15:guide>
        <p15:guide id="8" pos="4128">
          <p15:clr>
            <a:srgbClr val="5ACBF0"/>
          </p15:clr>
        </p15:guide>
        <p15:guide id="9" pos="4704">
          <p15:clr>
            <a:srgbClr val="5ACBF0"/>
          </p15:clr>
        </p15:guide>
        <p15:guide id="10" pos="5280">
          <p15:clr>
            <a:srgbClr val="5ACBF0"/>
          </p15:clr>
        </p15:guide>
        <p15:guide id="11" pos="5856">
          <p15:clr>
            <a:srgbClr val="5ACBF0"/>
          </p15:clr>
        </p15:guide>
        <p15:guide id="12" pos="6432">
          <p15:clr>
            <a:srgbClr val="5ACBF0"/>
          </p15:clr>
        </p15:guide>
        <p15:guide id="13" pos="7008">
          <p15:clr>
            <a:srgbClr val="5ACBF0"/>
          </p15:clr>
        </p15:guide>
        <p15:guide id="14" pos="7536">
          <p15:clr>
            <a:srgbClr val="5ACBF0"/>
          </p15:clr>
        </p15:guide>
        <p15:guide id="15" orient="horz" pos="180">
          <p15:clr>
            <a:srgbClr val="5ACBF0"/>
          </p15:clr>
        </p15:guide>
        <p15:guide id="16" orient="horz" pos="744">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28">
          <p15:clr>
            <a:srgbClr val="5ACBF0"/>
          </p15:clr>
        </p15:guide>
        <p15:guide id="23" pos="240">
          <p15:clr>
            <a:srgbClr val="F26B43"/>
          </p15:clr>
        </p15:guide>
        <p15:guide id="24" pos="7440">
          <p15:clr>
            <a:srgbClr val="F26B43"/>
          </p15:clr>
        </p15:guide>
        <p15:guide id="25" orient="horz" pos="264">
          <p15:clr>
            <a:srgbClr val="F26B43"/>
          </p15:clr>
        </p15:guide>
        <p15:guide id="26" orient="horz" pos="4032">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guide id="31" orient="horz" pos="115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0.xml"/></Relationships>
</file>

<file path=ppt/slides/_rels/slide10.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image" Target="../media/image67.emf"/><Relationship Id="rId7" Type="http://schemas.openxmlformats.org/officeDocument/2006/relationships/image" Target="../media/image92.png"/><Relationship Id="rId2" Type="http://schemas.openxmlformats.org/officeDocument/2006/relationships/notesSlide" Target="../notesSlides/notesSlide10.xml"/><Relationship Id="rId1" Type="http://schemas.openxmlformats.org/officeDocument/2006/relationships/slideLayout" Target="../slideLayouts/slideLayout115.xml"/><Relationship Id="rId6" Type="http://schemas.openxmlformats.org/officeDocument/2006/relationships/image" Target="../media/image70.emf"/><Relationship Id="rId5" Type="http://schemas.openxmlformats.org/officeDocument/2006/relationships/image" Target="../media/image69.png"/><Relationship Id="rId10" Type="http://schemas.openxmlformats.org/officeDocument/2006/relationships/image" Target="../media/image85.emf"/><Relationship Id="rId4" Type="http://schemas.openxmlformats.org/officeDocument/2006/relationships/image" Target="../media/image68.png"/><Relationship Id="rId9" Type="http://schemas.openxmlformats.org/officeDocument/2006/relationships/image" Target="../media/image97.emf"/></Relationships>
</file>

<file path=ppt/slides/_rels/slide11.xml.rels><?xml version="1.0" encoding="UTF-8" standalone="yes"?>
<Relationships xmlns="http://schemas.openxmlformats.org/package/2006/relationships"><Relationship Id="rId8" Type="http://schemas.openxmlformats.org/officeDocument/2006/relationships/image" Target="../media/image106.png"/><Relationship Id="rId13" Type="http://schemas.openxmlformats.org/officeDocument/2006/relationships/image" Target="../media/image111.png"/><Relationship Id="rId3" Type="http://schemas.openxmlformats.org/officeDocument/2006/relationships/image" Target="../media/image67.emf"/><Relationship Id="rId7" Type="http://schemas.openxmlformats.org/officeDocument/2006/relationships/image" Target="../media/image105.png"/><Relationship Id="rId12" Type="http://schemas.openxmlformats.org/officeDocument/2006/relationships/image" Target="../media/image110.png"/><Relationship Id="rId2" Type="http://schemas.openxmlformats.org/officeDocument/2006/relationships/notesSlide" Target="../notesSlides/notesSlide11.xml"/><Relationship Id="rId1" Type="http://schemas.openxmlformats.org/officeDocument/2006/relationships/slideLayout" Target="../slideLayouts/slideLayout115.xml"/><Relationship Id="rId6" Type="http://schemas.openxmlformats.org/officeDocument/2006/relationships/image" Target="../media/image70.emf"/><Relationship Id="rId11" Type="http://schemas.openxmlformats.org/officeDocument/2006/relationships/image" Target="../media/image109.png"/><Relationship Id="rId5" Type="http://schemas.openxmlformats.org/officeDocument/2006/relationships/image" Target="../media/image69.png"/><Relationship Id="rId15" Type="http://schemas.openxmlformats.org/officeDocument/2006/relationships/image" Target="../media/image92.png"/><Relationship Id="rId10" Type="http://schemas.openxmlformats.org/officeDocument/2006/relationships/image" Target="../media/image108.png"/><Relationship Id="rId4" Type="http://schemas.openxmlformats.org/officeDocument/2006/relationships/image" Target="../media/image68.png"/><Relationship Id="rId9" Type="http://schemas.openxmlformats.org/officeDocument/2006/relationships/image" Target="../media/image107.png"/><Relationship Id="rId14" Type="http://schemas.openxmlformats.org/officeDocument/2006/relationships/image" Target="../media/image112.png"/></Relationships>
</file>

<file path=ppt/slides/_rels/slide12.xml.rels><?xml version="1.0" encoding="UTF-8" standalone="yes"?>
<Relationships xmlns="http://schemas.openxmlformats.org/package/2006/relationships"><Relationship Id="rId8" Type="http://schemas.openxmlformats.org/officeDocument/2006/relationships/image" Target="../media/image114.tiff"/><Relationship Id="rId13" Type="http://schemas.openxmlformats.org/officeDocument/2006/relationships/image" Target="../media/image117.png"/><Relationship Id="rId18" Type="http://schemas.openxmlformats.org/officeDocument/2006/relationships/image" Target="../media/image75.png"/><Relationship Id="rId3" Type="http://schemas.openxmlformats.org/officeDocument/2006/relationships/image" Target="../media/image67.emf"/><Relationship Id="rId21" Type="http://schemas.openxmlformats.org/officeDocument/2006/relationships/image" Target="../media/image92.png"/><Relationship Id="rId7" Type="http://schemas.openxmlformats.org/officeDocument/2006/relationships/image" Target="../media/image113.tiff"/><Relationship Id="rId12" Type="http://schemas.openxmlformats.org/officeDocument/2006/relationships/image" Target="../media/image116.png"/><Relationship Id="rId17" Type="http://schemas.openxmlformats.org/officeDocument/2006/relationships/image" Target="../media/image121.png"/><Relationship Id="rId2" Type="http://schemas.openxmlformats.org/officeDocument/2006/relationships/notesSlide" Target="../notesSlides/notesSlide12.xml"/><Relationship Id="rId16" Type="http://schemas.openxmlformats.org/officeDocument/2006/relationships/image" Target="../media/image120.png"/><Relationship Id="rId20" Type="http://schemas.openxmlformats.org/officeDocument/2006/relationships/image" Target="../media/image123.png"/><Relationship Id="rId1" Type="http://schemas.openxmlformats.org/officeDocument/2006/relationships/slideLayout" Target="../slideLayouts/slideLayout115.xml"/><Relationship Id="rId6" Type="http://schemas.openxmlformats.org/officeDocument/2006/relationships/image" Target="../media/image70.emf"/><Relationship Id="rId11" Type="http://schemas.openxmlformats.org/officeDocument/2006/relationships/image" Target="../media/image110.png"/><Relationship Id="rId5" Type="http://schemas.openxmlformats.org/officeDocument/2006/relationships/image" Target="../media/image69.png"/><Relationship Id="rId15" Type="http://schemas.openxmlformats.org/officeDocument/2006/relationships/image" Target="../media/image119.png"/><Relationship Id="rId10" Type="http://schemas.openxmlformats.org/officeDocument/2006/relationships/image" Target="../media/image108.png"/><Relationship Id="rId19" Type="http://schemas.openxmlformats.org/officeDocument/2006/relationships/image" Target="../media/image122.png"/><Relationship Id="rId4" Type="http://schemas.openxmlformats.org/officeDocument/2006/relationships/image" Target="../media/image68.png"/><Relationship Id="rId9" Type="http://schemas.openxmlformats.org/officeDocument/2006/relationships/image" Target="../media/image115.tiff"/><Relationship Id="rId14" Type="http://schemas.openxmlformats.org/officeDocument/2006/relationships/image" Target="../media/image1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0.xml"/></Relationships>
</file>

<file path=ppt/slides/_rels/slide14.xml.rels><?xml version="1.0" encoding="UTF-8" standalone="yes"?>
<Relationships xmlns="http://schemas.openxmlformats.org/package/2006/relationships"><Relationship Id="rId8" Type="http://schemas.openxmlformats.org/officeDocument/2006/relationships/image" Target="../media/image129.png"/><Relationship Id="rId3" Type="http://schemas.openxmlformats.org/officeDocument/2006/relationships/image" Target="../media/image124.jpg"/><Relationship Id="rId7" Type="http://schemas.openxmlformats.org/officeDocument/2006/relationships/image" Target="../media/image128.png"/><Relationship Id="rId2" Type="http://schemas.openxmlformats.org/officeDocument/2006/relationships/notesSlide" Target="../notesSlides/notesSlide14.xml"/><Relationship Id="rId1" Type="http://schemas.openxmlformats.org/officeDocument/2006/relationships/slideLayout" Target="../slideLayouts/slideLayout282.xml"/><Relationship Id="rId6" Type="http://schemas.openxmlformats.org/officeDocument/2006/relationships/image" Target="../media/image127.png"/><Relationship Id="rId5" Type="http://schemas.openxmlformats.org/officeDocument/2006/relationships/image" Target="../media/image126.png"/><Relationship Id="rId4" Type="http://schemas.openxmlformats.org/officeDocument/2006/relationships/image" Target="../media/image12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8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71.xml"/></Relationships>
</file>

<file path=ppt/slides/_rels/slide18.xml.rels><?xml version="1.0" encoding="UTF-8" standalone="yes"?>
<Relationships xmlns="http://schemas.openxmlformats.org/package/2006/relationships"><Relationship Id="rId8" Type="http://schemas.openxmlformats.org/officeDocument/2006/relationships/image" Target="../media/image135.png"/><Relationship Id="rId3" Type="http://schemas.openxmlformats.org/officeDocument/2006/relationships/image" Target="../media/image130.png"/><Relationship Id="rId7" Type="http://schemas.openxmlformats.org/officeDocument/2006/relationships/image" Target="../media/image134.emf"/><Relationship Id="rId12" Type="http://schemas.openxmlformats.org/officeDocument/2006/relationships/image" Target="../media/image139.png"/><Relationship Id="rId2" Type="http://schemas.openxmlformats.org/officeDocument/2006/relationships/notesSlide" Target="../notesSlides/notesSlide18.xml"/><Relationship Id="rId1" Type="http://schemas.openxmlformats.org/officeDocument/2006/relationships/slideLayout" Target="../slideLayouts/slideLayout273.xml"/><Relationship Id="rId6" Type="http://schemas.openxmlformats.org/officeDocument/2006/relationships/image" Target="../media/image133.png"/><Relationship Id="rId11" Type="http://schemas.openxmlformats.org/officeDocument/2006/relationships/image" Target="../media/image138.png"/><Relationship Id="rId5" Type="http://schemas.openxmlformats.org/officeDocument/2006/relationships/image" Target="../media/image132.png"/><Relationship Id="rId10" Type="http://schemas.openxmlformats.org/officeDocument/2006/relationships/image" Target="../media/image137.png"/><Relationship Id="rId4" Type="http://schemas.openxmlformats.org/officeDocument/2006/relationships/image" Target="../media/image131.png"/><Relationship Id="rId9" Type="http://schemas.openxmlformats.org/officeDocument/2006/relationships/image" Target="../media/image136.emf"/></Relationships>
</file>

<file path=ppt/slides/_rels/slide19.xml.rels><?xml version="1.0" encoding="UTF-8" standalone="yes"?>
<Relationships xmlns="http://schemas.openxmlformats.org/package/2006/relationships"><Relationship Id="rId8" Type="http://schemas.openxmlformats.org/officeDocument/2006/relationships/image" Target="../media/image143.jpeg"/><Relationship Id="rId13" Type="http://schemas.openxmlformats.org/officeDocument/2006/relationships/image" Target="../media/image148.png"/><Relationship Id="rId18" Type="http://schemas.openxmlformats.org/officeDocument/2006/relationships/image" Target="../media/image153.png"/><Relationship Id="rId3" Type="http://schemas.openxmlformats.org/officeDocument/2006/relationships/image" Target="../media/image132.png"/><Relationship Id="rId7" Type="http://schemas.openxmlformats.org/officeDocument/2006/relationships/image" Target="../media/image142.png"/><Relationship Id="rId12" Type="http://schemas.openxmlformats.org/officeDocument/2006/relationships/image" Target="../media/image147.png"/><Relationship Id="rId17" Type="http://schemas.openxmlformats.org/officeDocument/2006/relationships/image" Target="../media/image152.png"/><Relationship Id="rId2" Type="http://schemas.openxmlformats.org/officeDocument/2006/relationships/notesSlide" Target="../notesSlides/notesSlide19.xml"/><Relationship Id="rId16" Type="http://schemas.openxmlformats.org/officeDocument/2006/relationships/image" Target="../media/image151.png"/><Relationship Id="rId1" Type="http://schemas.openxmlformats.org/officeDocument/2006/relationships/slideLayout" Target="../slideLayouts/slideLayout273.xml"/><Relationship Id="rId6" Type="http://schemas.openxmlformats.org/officeDocument/2006/relationships/image" Target="../media/image141.png"/><Relationship Id="rId11" Type="http://schemas.openxmlformats.org/officeDocument/2006/relationships/image" Target="../media/image146.png"/><Relationship Id="rId5" Type="http://schemas.openxmlformats.org/officeDocument/2006/relationships/image" Target="../media/image136.emf"/><Relationship Id="rId15" Type="http://schemas.openxmlformats.org/officeDocument/2006/relationships/image" Target="../media/image150.png"/><Relationship Id="rId10" Type="http://schemas.openxmlformats.org/officeDocument/2006/relationships/image" Target="../media/image145.jpeg"/><Relationship Id="rId19" Type="http://schemas.openxmlformats.org/officeDocument/2006/relationships/image" Target="../media/image137.png"/><Relationship Id="rId4" Type="http://schemas.openxmlformats.org/officeDocument/2006/relationships/image" Target="../media/image140.png"/><Relationship Id="rId9" Type="http://schemas.openxmlformats.org/officeDocument/2006/relationships/image" Target="../media/image144.png"/><Relationship Id="rId14" Type="http://schemas.openxmlformats.org/officeDocument/2006/relationships/image" Target="../media/image149.png"/></Relationships>
</file>

<file path=ppt/slides/_rels/slide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xml"/><Relationship Id="rId1" Type="http://schemas.openxmlformats.org/officeDocument/2006/relationships/slideLayout" Target="../slideLayouts/slideLayout245.xml"/><Relationship Id="rId6" Type="http://schemas.openxmlformats.org/officeDocument/2006/relationships/image" Target="../media/image53.png"/><Relationship Id="rId5" Type="http://schemas.openxmlformats.org/officeDocument/2006/relationships/image" Target="../media/image52.gif"/><Relationship Id="rId4" Type="http://schemas.openxmlformats.org/officeDocument/2006/relationships/image" Target="../media/image51.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4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4.xml"/><Relationship Id="rId1" Type="http://schemas.openxmlformats.org/officeDocument/2006/relationships/slideLayout" Target="../slideLayouts/slideLayout162.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5.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59.png"/><Relationship Id="rId7" Type="http://schemas.openxmlformats.org/officeDocument/2006/relationships/image" Target="../media/image61.png"/><Relationship Id="rId2" Type="http://schemas.openxmlformats.org/officeDocument/2006/relationships/notesSlide" Target="../notesSlides/notesSlide5.xml"/><Relationship Id="rId1" Type="http://schemas.openxmlformats.org/officeDocument/2006/relationships/slideLayout" Target="../slideLayouts/slideLayout244.xml"/><Relationship Id="rId6" Type="http://schemas.microsoft.com/office/2007/relationships/hdphoto" Target="../media/hdphoto3.wdp"/><Relationship Id="rId5" Type="http://schemas.openxmlformats.org/officeDocument/2006/relationships/image" Target="../media/image60.pn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notesSlide" Target="../notesSlides/notesSlide6.xml"/><Relationship Id="rId1" Type="http://schemas.openxmlformats.org/officeDocument/2006/relationships/slideLayout" Target="../slideLayouts/slideLayout244.xml"/><Relationship Id="rId5" Type="http://schemas.microsoft.com/office/2007/relationships/hdphoto" Target="../media/hdphoto5.wdp"/><Relationship Id="rId4" Type="http://schemas.openxmlformats.org/officeDocument/2006/relationships/image" Target="../media/image63.png"/></Relationships>
</file>

<file path=ppt/slides/_rels/slide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7.xml"/><Relationship Id="rId1" Type="http://schemas.openxmlformats.org/officeDocument/2006/relationships/slideLayout" Target="../slideLayouts/slideLayout115.xml"/><Relationship Id="rId5" Type="http://schemas.openxmlformats.org/officeDocument/2006/relationships/image" Target="../media/image66.png"/><Relationship Id="rId4" Type="http://schemas.openxmlformats.org/officeDocument/2006/relationships/image" Target="../media/image65.png"/></Relationships>
</file>

<file path=ppt/slides/_rels/slide8.xml.rels><?xml version="1.0" encoding="UTF-8" standalone="yes"?>
<Relationships xmlns="http://schemas.openxmlformats.org/package/2006/relationships"><Relationship Id="rId8" Type="http://schemas.openxmlformats.org/officeDocument/2006/relationships/image" Target="../media/image72.png"/><Relationship Id="rId13" Type="http://schemas.openxmlformats.org/officeDocument/2006/relationships/image" Target="../media/image77.png"/><Relationship Id="rId18" Type="http://schemas.openxmlformats.org/officeDocument/2006/relationships/image" Target="../media/image82.png"/><Relationship Id="rId26" Type="http://schemas.openxmlformats.org/officeDocument/2006/relationships/image" Target="../media/image90.png"/><Relationship Id="rId3" Type="http://schemas.openxmlformats.org/officeDocument/2006/relationships/image" Target="../media/image67.emf"/><Relationship Id="rId21" Type="http://schemas.openxmlformats.org/officeDocument/2006/relationships/image" Target="../media/image85.emf"/><Relationship Id="rId7" Type="http://schemas.openxmlformats.org/officeDocument/2006/relationships/image" Target="../media/image71.png"/><Relationship Id="rId12" Type="http://schemas.openxmlformats.org/officeDocument/2006/relationships/image" Target="../media/image76.png"/><Relationship Id="rId17" Type="http://schemas.openxmlformats.org/officeDocument/2006/relationships/image" Target="../media/image81.png"/><Relationship Id="rId25" Type="http://schemas.openxmlformats.org/officeDocument/2006/relationships/image" Target="../media/image89.png"/><Relationship Id="rId2" Type="http://schemas.openxmlformats.org/officeDocument/2006/relationships/notesSlide" Target="../notesSlides/notesSlide8.xml"/><Relationship Id="rId16" Type="http://schemas.openxmlformats.org/officeDocument/2006/relationships/image" Target="../media/image80.png"/><Relationship Id="rId20" Type="http://schemas.openxmlformats.org/officeDocument/2006/relationships/image" Target="../media/image84.emf"/><Relationship Id="rId1" Type="http://schemas.openxmlformats.org/officeDocument/2006/relationships/slideLayout" Target="../slideLayouts/slideLayout115.xml"/><Relationship Id="rId6" Type="http://schemas.openxmlformats.org/officeDocument/2006/relationships/image" Target="../media/image70.emf"/><Relationship Id="rId11" Type="http://schemas.openxmlformats.org/officeDocument/2006/relationships/image" Target="../media/image75.png"/><Relationship Id="rId24" Type="http://schemas.openxmlformats.org/officeDocument/2006/relationships/image" Target="../media/image88.png"/><Relationship Id="rId5" Type="http://schemas.openxmlformats.org/officeDocument/2006/relationships/image" Target="../media/image69.png"/><Relationship Id="rId15" Type="http://schemas.openxmlformats.org/officeDocument/2006/relationships/image" Target="../media/image79.png"/><Relationship Id="rId23" Type="http://schemas.openxmlformats.org/officeDocument/2006/relationships/image" Target="../media/image87.png"/><Relationship Id="rId28" Type="http://schemas.openxmlformats.org/officeDocument/2006/relationships/image" Target="../media/image92.png"/><Relationship Id="rId10" Type="http://schemas.openxmlformats.org/officeDocument/2006/relationships/image" Target="../media/image74.png"/><Relationship Id="rId19" Type="http://schemas.openxmlformats.org/officeDocument/2006/relationships/image" Target="../media/image83.png"/><Relationship Id="rId4" Type="http://schemas.openxmlformats.org/officeDocument/2006/relationships/image" Target="../media/image68.png"/><Relationship Id="rId9" Type="http://schemas.openxmlformats.org/officeDocument/2006/relationships/image" Target="../media/image73.png"/><Relationship Id="rId14" Type="http://schemas.openxmlformats.org/officeDocument/2006/relationships/image" Target="../media/image78.png"/><Relationship Id="rId22" Type="http://schemas.openxmlformats.org/officeDocument/2006/relationships/image" Target="../media/image86.emf"/><Relationship Id="rId27" Type="http://schemas.openxmlformats.org/officeDocument/2006/relationships/image" Target="../media/image91.png"/></Relationships>
</file>

<file path=ppt/slides/_rels/slide9.xml.rels><?xml version="1.0" encoding="UTF-8" standalone="yes"?>
<Relationships xmlns="http://schemas.openxmlformats.org/package/2006/relationships"><Relationship Id="rId8" Type="http://schemas.openxmlformats.org/officeDocument/2006/relationships/image" Target="../media/image94.png"/><Relationship Id="rId13" Type="http://schemas.openxmlformats.org/officeDocument/2006/relationships/image" Target="../media/image99.png"/><Relationship Id="rId18" Type="http://schemas.openxmlformats.org/officeDocument/2006/relationships/image" Target="../media/image103.emf"/><Relationship Id="rId3" Type="http://schemas.openxmlformats.org/officeDocument/2006/relationships/image" Target="../media/image67.emf"/><Relationship Id="rId7" Type="http://schemas.openxmlformats.org/officeDocument/2006/relationships/image" Target="../media/image93.emf"/><Relationship Id="rId12" Type="http://schemas.openxmlformats.org/officeDocument/2006/relationships/image" Target="../media/image98.png"/><Relationship Id="rId17" Type="http://schemas.openxmlformats.org/officeDocument/2006/relationships/image" Target="../media/image102.png"/><Relationship Id="rId2" Type="http://schemas.openxmlformats.org/officeDocument/2006/relationships/notesSlide" Target="../notesSlides/notesSlide9.xml"/><Relationship Id="rId16" Type="http://schemas.microsoft.com/office/2007/relationships/hdphoto" Target="../media/hdphoto6.wdp"/><Relationship Id="rId20" Type="http://schemas.openxmlformats.org/officeDocument/2006/relationships/image" Target="../media/image92.png"/><Relationship Id="rId1" Type="http://schemas.openxmlformats.org/officeDocument/2006/relationships/slideLayout" Target="../slideLayouts/slideLayout115.xml"/><Relationship Id="rId6" Type="http://schemas.openxmlformats.org/officeDocument/2006/relationships/image" Target="../media/image70.emf"/><Relationship Id="rId11" Type="http://schemas.openxmlformats.org/officeDocument/2006/relationships/image" Target="../media/image97.emf"/><Relationship Id="rId5" Type="http://schemas.openxmlformats.org/officeDocument/2006/relationships/image" Target="../media/image69.png"/><Relationship Id="rId15" Type="http://schemas.openxmlformats.org/officeDocument/2006/relationships/image" Target="../media/image101.png"/><Relationship Id="rId10" Type="http://schemas.openxmlformats.org/officeDocument/2006/relationships/image" Target="../media/image96.png"/><Relationship Id="rId19" Type="http://schemas.openxmlformats.org/officeDocument/2006/relationships/image" Target="../media/image104.emf"/><Relationship Id="rId4" Type="http://schemas.openxmlformats.org/officeDocument/2006/relationships/image" Target="../media/image68.png"/><Relationship Id="rId9" Type="http://schemas.openxmlformats.org/officeDocument/2006/relationships/image" Target="../media/image95.emf"/><Relationship Id="rId14" Type="http://schemas.openxmlformats.org/officeDocument/2006/relationships/image" Target="../media/image10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62847E6-6738-40C9-B6FD-9107ABB1774D}"/>
              </a:ext>
            </a:extLst>
          </p:cNvPr>
          <p:cNvGrpSpPr/>
          <p:nvPr/>
        </p:nvGrpSpPr>
        <p:grpSpPr>
          <a:xfrm>
            <a:off x="80084" y="1451349"/>
            <a:ext cx="7808746" cy="3834865"/>
            <a:chOff x="80084" y="2284881"/>
            <a:chExt cx="7808746" cy="3834865"/>
          </a:xfrm>
        </p:grpSpPr>
        <p:sp>
          <p:nvSpPr>
            <p:cNvPr id="4" name="Rectangle 3"/>
            <p:cNvSpPr/>
            <p:nvPr/>
          </p:nvSpPr>
          <p:spPr bwMode="auto">
            <a:xfrm>
              <a:off x="80084" y="2284881"/>
              <a:ext cx="7808746" cy="3834865"/>
            </a:xfrm>
            <a:prstGeom prst="rect">
              <a:avLst/>
            </a:prstGeom>
            <a:solidFill>
              <a:schemeClr val="accent1">
                <a:alpha val="34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p:nvSpPr>
          <p:spPr>
            <a:xfrm>
              <a:off x="180501" y="2614719"/>
              <a:ext cx="7080838" cy="949575"/>
            </a:xfrm>
            <a:prstGeom prst="rect">
              <a:avLst/>
            </a:prstGeom>
          </p:spPr>
          <p:txBody>
            <a:bodyPr vert="horz" wrap="square" lIns="143407" tIns="89630" rIns="143407" bIns="89630"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016"/>
              <a:r>
                <a:rPr lang="en-US" sz="4703" spc="-100" dirty="0"/>
                <a:t>Microsoft Azure </a:t>
              </a:r>
              <a:br>
                <a:rPr lang="en-US" sz="4703" spc="-100" dirty="0"/>
              </a:br>
              <a:r>
                <a:rPr lang="en-US" sz="4703" spc="-100" dirty="0"/>
                <a:t>App Service and DevOps</a:t>
              </a:r>
            </a:p>
            <a:p>
              <a:pPr defTabSz="914016"/>
              <a:endParaRPr lang="en-US" sz="4703" spc="-39" dirty="0"/>
            </a:p>
          </p:txBody>
        </p:sp>
        <p:sp>
          <p:nvSpPr>
            <p:cNvPr id="6" name="Title 2"/>
            <p:cNvSpPr txBox="1">
              <a:spLocks/>
            </p:cNvSpPr>
            <p:nvPr/>
          </p:nvSpPr>
          <p:spPr>
            <a:xfrm>
              <a:off x="186721" y="4301312"/>
              <a:ext cx="7529046" cy="1458779"/>
            </a:xfrm>
            <a:prstGeom prst="rect">
              <a:avLst/>
            </a:prstGeom>
          </p:spPr>
          <p:txBody>
            <a:bodyPr vert="horz" wrap="square" lIns="143407" tIns="89630" rIns="143407" bIns="89630"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016"/>
              <a:r>
                <a:rPr lang="en-US" sz="3136" spc="-29" dirty="0"/>
                <a:t>Shimail Gillani</a:t>
              </a:r>
            </a:p>
            <a:p>
              <a:pPr defTabSz="914016"/>
              <a:r>
                <a:rPr lang="en-US" sz="3136" spc="-29" dirty="0"/>
                <a:t>Cloud Solution Architect</a:t>
              </a:r>
            </a:p>
            <a:p>
              <a:pPr defTabSz="914016"/>
              <a:r>
                <a:rPr lang="en-US" sz="3136" spc="-29" dirty="0"/>
                <a:t>Microsoft Education</a:t>
              </a:r>
            </a:p>
          </p:txBody>
        </p:sp>
      </p:grpSp>
    </p:spTree>
    <p:extLst>
      <p:ext uri="{BB962C8B-B14F-4D97-AF65-F5344CB8AC3E}">
        <p14:creationId xmlns:p14="http://schemas.microsoft.com/office/powerpoint/2010/main" val="52326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Box 71"/>
          <p:cNvSpPr txBox="1"/>
          <p:nvPr/>
        </p:nvSpPr>
        <p:spPr>
          <a:xfrm>
            <a:off x="6436620" y="296797"/>
            <a:ext cx="5270978" cy="1580001"/>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4" b="0" i="0" u="none" strike="noStrike" kern="0" cap="none" spc="0" normalizeH="0" baseline="0" noProof="0">
              <a:ln>
                <a:noFill/>
              </a:ln>
              <a:solidFill>
                <a:srgbClr val="FFFFFF"/>
              </a:solidFill>
              <a:effectLst/>
              <a:uLnTx/>
              <a:uFillTx/>
              <a:latin typeface="Segoe UI Light"/>
              <a:ea typeface="+mn-ea"/>
              <a:cs typeface="Segoe UI" pitchFamily="34" charset="0"/>
            </a:endParaRPr>
          </a:p>
          <a:p>
            <a:pPr marL="0" marR="0" lvl="0" indent="0" defTabSz="878221" eaLnBrk="1" fontAlgn="base" latinLnBrk="0" hangingPunct="1">
              <a:lnSpc>
                <a:spcPct val="90000"/>
              </a:lnSpc>
              <a:spcBef>
                <a:spcPct val="0"/>
              </a:spcBef>
              <a:spcAft>
                <a:spcPct val="0"/>
              </a:spcAft>
              <a:buClrTx/>
              <a:buSzTx/>
              <a:buFontTx/>
              <a:buNone/>
              <a:tabLst>
                <a:tab pos="860921" algn="l"/>
              </a:tabLst>
              <a:defRPr/>
            </a:pPr>
            <a:endParaRPr kumimoji="0" lang="en-US" sz="22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 name="Rectangle 61"/>
          <p:cNvSpPr/>
          <p:nvPr/>
        </p:nvSpPr>
        <p:spPr bwMode="auto">
          <a:xfrm>
            <a:off x="3809195" y="130792"/>
            <a:ext cx="8193792" cy="6689736"/>
          </a:xfrm>
          <a:prstGeom prst="rect">
            <a:avLst/>
          </a:prstGeom>
          <a:solidFill>
            <a:srgbClr val="FFFFFF">
              <a:lumMod val="50000"/>
            </a:srgbClr>
          </a:solidFill>
          <a:ln w="28575" cap="flat" cmpd="sng" algn="ctr">
            <a:noFill/>
            <a:prstDash val="solid"/>
            <a:headEnd type="none" w="med" len="med"/>
            <a:tailEnd type="none" w="med" len="med"/>
          </a:ln>
          <a:effectLst/>
        </p:spPr>
        <p:txBody>
          <a:bodyPr vert="horz" wrap="square" lIns="0" tIns="45694" rIns="0" bIns="45694" numCol="1" rtlCol="0" anchor="ctr" anchorCtr="0" compatLnSpc="1">
            <a:prstTxWarp prst="textNoShape">
              <a:avLst/>
            </a:prstTxWarp>
          </a:bodyPr>
          <a:lstStyle/>
          <a:p>
            <a:pPr marL="0" marR="0" lvl="0" indent="0" algn="ctr" defTabSz="913516"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ndParaRPr>
          </a:p>
        </p:txBody>
      </p:sp>
      <p:sp>
        <p:nvSpPr>
          <p:cNvPr id="63" name="Rectangle 62"/>
          <p:cNvSpPr/>
          <p:nvPr/>
        </p:nvSpPr>
        <p:spPr bwMode="auto">
          <a:xfrm>
            <a:off x="4024700" y="193181"/>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marL="0" marR="0" lvl="0" indent="0" defTabSz="895519"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a:ln>
                <a:noFill/>
              </a:ln>
              <a:solidFill>
                <a:srgbClr val="FFFFFF"/>
              </a:solidFill>
              <a:effectLst/>
              <a:uLnTx/>
              <a:uFillTx/>
              <a:latin typeface="Segoe UI Light"/>
              <a:cs typeface="Segoe UI" pitchFamily="34" charset="0"/>
            </a:endParaRPr>
          </a:p>
        </p:txBody>
      </p:sp>
      <p:sp>
        <p:nvSpPr>
          <p:cNvPr id="64" name="Rectangle 63"/>
          <p:cNvSpPr/>
          <p:nvPr/>
        </p:nvSpPr>
        <p:spPr bwMode="auto">
          <a:xfrm>
            <a:off x="4010659" y="2411013"/>
            <a:ext cx="2389480" cy="1064647"/>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marL="0" marR="0" lvl="0" indent="0" defTabSz="895519"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a:ln>
                <a:noFill/>
              </a:ln>
              <a:solidFill>
                <a:srgbClr val="FFFFFF"/>
              </a:solidFill>
              <a:effectLst/>
              <a:uLnTx/>
              <a:uFillTx/>
              <a:latin typeface="Segoe UI Light"/>
              <a:cs typeface="Segoe UI" pitchFamily="34" charset="0"/>
            </a:endParaRPr>
          </a:p>
        </p:txBody>
      </p:sp>
      <p:sp>
        <p:nvSpPr>
          <p:cNvPr id="65" name="Rectangle 64"/>
          <p:cNvSpPr/>
          <p:nvPr/>
        </p:nvSpPr>
        <p:spPr bwMode="auto">
          <a:xfrm>
            <a:off x="4010659" y="3531740"/>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marL="0" marR="0" lvl="0" indent="0" defTabSz="895519"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a:ln>
                <a:noFill/>
              </a:ln>
              <a:solidFill>
                <a:srgbClr val="FFFFFF"/>
              </a:solidFill>
              <a:effectLst/>
              <a:uLnTx/>
              <a:uFillTx/>
              <a:latin typeface="Segoe UI Light"/>
              <a:ea typeface="Segoe UI" pitchFamily="34" charset="0"/>
              <a:cs typeface="Segoe UI" pitchFamily="34" charset="0"/>
            </a:endParaRPr>
          </a:p>
        </p:txBody>
      </p:sp>
      <p:sp>
        <p:nvSpPr>
          <p:cNvPr id="66" name="Rectangle 65"/>
          <p:cNvSpPr/>
          <p:nvPr/>
        </p:nvSpPr>
        <p:spPr bwMode="auto">
          <a:xfrm>
            <a:off x="4010659" y="4640930"/>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marL="0" marR="0" lvl="0" indent="0" defTabSz="895519"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a:ln>
                <a:noFill/>
              </a:ln>
              <a:solidFill>
                <a:srgbClr val="FFFFFF"/>
              </a:solidFill>
              <a:effectLst/>
              <a:uLnTx/>
              <a:uFillTx/>
              <a:latin typeface="Segoe UI Light"/>
              <a:ea typeface="Segoe UI" pitchFamily="34" charset="0"/>
              <a:cs typeface="Segoe UI" pitchFamily="34" charset="0"/>
            </a:endParaRPr>
          </a:p>
        </p:txBody>
      </p:sp>
      <p:sp>
        <p:nvSpPr>
          <p:cNvPr id="67" name="Rectangle 66"/>
          <p:cNvSpPr/>
          <p:nvPr/>
        </p:nvSpPr>
        <p:spPr bwMode="auto">
          <a:xfrm>
            <a:off x="4010659" y="1297307"/>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marL="0" marR="0" lvl="0" indent="0" defTabSz="895519"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a:ln>
                <a:noFill/>
              </a:ln>
              <a:solidFill>
                <a:srgbClr val="FFFFFF"/>
              </a:solidFill>
              <a:effectLst/>
              <a:uLnTx/>
              <a:uFillTx/>
              <a:latin typeface="Segoe UI Light"/>
              <a:cs typeface="Segoe UI" pitchFamily="34" charset="0"/>
            </a:endParaRPr>
          </a:p>
        </p:txBody>
      </p:sp>
      <p:sp>
        <p:nvSpPr>
          <p:cNvPr id="68" name="Rectangle 67"/>
          <p:cNvSpPr/>
          <p:nvPr/>
        </p:nvSpPr>
        <p:spPr bwMode="auto">
          <a:xfrm>
            <a:off x="6333894" y="193182"/>
            <a:ext cx="5610907" cy="6435386"/>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marL="0" marR="0" lvl="0" indent="0" defTabSz="895519"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a:ln>
                <a:noFill/>
              </a:ln>
              <a:solidFill>
                <a:srgbClr val="FFFFFF"/>
              </a:solidFill>
              <a:effectLst/>
              <a:uLnTx/>
              <a:uFillTx/>
              <a:latin typeface="Segoe UI Light"/>
              <a:ea typeface="Segoe UI" pitchFamily="34" charset="0"/>
              <a:cs typeface="Segoe UI" pitchFamily="34" charset="0"/>
            </a:endParaRPr>
          </a:p>
        </p:txBody>
      </p:sp>
      <p:sp>
        <p:nvSpPr>
          <p:cNvPr id="69" name="TextBox 68"/>
          <p:cNvSpPr txBox="1"/>
          <p:nvPr/>
        </p:nvSpPr>
        <p:spPr>
          <a:xfrm>
            <a:off x="6412880" y="3502648"/>
            <a:ext cx="5455270" cy="1586867"/>
          </a:xfrm>
          <a:prstGeom prst="rect">
            <a:avLst/>
          </a:prstGeom>
          <a:solidFill>
            <a:schemeClr val="tx2"/>
          </a:solidFill>
        </p:spPr>
        <p:txBody>
          <a:bodyPr wrap="square" lIns="175661" tIns="140529" rIns="175661" bIns="140529" rtlCol="0">
            <a:spAutoFit/>
          </a:bodyPr>
          <a:lstStyle/>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Light"/>
              <a:cs typeface="Segoe UI" pitchFamily="34" charset="0"/>
            </a:endParaRPr>
          </a:p>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Light"/>
              <a:cs typeface="Segoe UI" pitchFamily="34" charset="0"/>
            </a:endParaRPr>
          </a:p>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Light"/>
              <a:cs typeface="Segoe UI" pitchFamily="34" charset="0"/>
            </a:endParaRPr>
          </a:p>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Light"/>
              <a:cs typeface="Segoe UI" pitchFamily="34" charset="0"/>
            </a:endParaRPr>
          </a:p>
        </p:txBody>
      </p:sp>
      <p:sp>
        <p:nvSpPr>
          <p:cNvPr id="70" name="TextBox 69"/>
          <p:cNvSpPr txBox="1"/>
          <p:nvPr/>
        </p:nvSpPr>
        <p:spPr>
          <a:xfrm>
            <a:off x="6416062" y="1925444"/>
            <a:ext cx="5270978" cy="1587052"/>
          </a:xfrm>
          <a:prstGeom prst="rect">
            <a:avLst/>
          </a:prstGeom>
          <a:solidFill>
            <a:schemeClr val="tx2"/>
          </a:solidFill>
        </p:spPr>
        <p:txBody>
          <a:bodyPr wrap="square" lIns="175661" tIns="140529" rIns="175661" bIns="140529" rtlCol="0">
            <a:spAutoFit/>
          </a:bodyPr>
          <a:lstStyle/>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1" name="TextBox 70"/>
          <p:cNvSpPr txBox="1"/>
          <p:nvPr/>
        </p:nvSpPr>
        <p:spPr>
          <a:xfrm>
            <a:off x="4903444" y="2699674"/>
            <a:ext cx="1161858" cy="506565"/>
          </a:xfrm>
          <a:prstGeom prst="rect">
            <a:avLst/>
          </a:prstGeom>
          <a:noFill/>
        </p:spPr>
        <p:txBody>
          <a:bodyPr wrap="none" lIns="179234" tIns="143387" rIns="179234" bIns="143387" rtlCol="0">
            <a:spAutoFit/>
          </a:bodyPr>
          <a:lstStyle/>
          <a:p>
            <a:pPr marL="0" marR="0" lvl="0" indent="0" defTabSz="896214" eaLnBrk="1" fontAlgn="auto" latinLnBrk="0" hangingPunct="1">
              <a:lnSpc>
                <a:spcPct val="90000"/>
              </a:lnSpc>
              <a:spcBef>
                <a:spcPts val="0"/>
              </a:spcBef>
              <a:spcAft>
                <a:spcPts val="588"/>
              </a:spcAft>
              <a:buClrTx/>
              <a:buSzTx/>
              <a:buFontTx/>
              <a:buNone/>
              <a:tabLst/>
              <a:defRPr/>
            </a:pPr>
            <a:r>
              <a:rPr kumimoji="0" lang="en-US" sz="1567" b="0" i="0" u="none" strike="noStrike" kern="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cs typeface="Segoe UI" panose="020B0502040204020203" pitchFamily="34" charset="0"/>
              </a:rPr>
              <a:t>API Apps</a:t>
            </a:r>
          </a:p>
        </p:txBody>
      </p:sp>
      <p:pic>
        <p:nvPicPr>
          <p:cNvPr id="73" name="Picture 72"/>
          <p:cNvPicPr>
            <a:picLocks noChangeAspect="1"/>
          </p:cNvPicPr>
          <p:nvPr/>
        </p:nvPicPr>
        <p:blipFill>
          <a:blip r:embed="rId3">
            <a:duotone>
              <a:prstClr val="black"/>
              <a:srgbClr val="00BCF2">
                <a:tint val="45000"/>
                <a:satMod val="400000"/>
              </a:srgbClr>
            </a:duotone>
            <a:lum bright="100000" contrast="-40000"/>
          </a:blip>
          <a:stretch>
            <a:fillRect/>
          </a:stretch>
        </p:blipFill>
        <p:spPr>
          <a:xfrm>
            <a:off x="4310783" y="1407029"/>
            <a:ext cx="545070" cy="782665"/>
          </a:xfrm>
          <a:prstGeom prst="rect">
            <a:avLst/>
          </a:prstGeom>
        </p:spPr>
      </p:pic>
      <p:sp>
        <p:nvSpPr>
          <p:cNvPr id="75" name="TextBox 74"/>
          <p:cNvSpPr txBox="1"/>
          <p:nvPr/>
        </p:nvSpPr>
        <p:spPr>
          <a:xfrm>
            <a:off x="4903444" y="3785719"/>
            <a:ext cx="1337865" cy="506565"/>
          </a:xfrm>
          <a:prstGeom prst="rect">
            <a:avLst/>
          </a:prstGeom>
          <a:noFill/>
        </p:spPr>
        <p:txBody>
          <a:bodyPr wrap="none" lIns="179234" tIns="143387" rIns="179234" bIns="143387" rtlCol="0">
            <a:spAutoFit/>
          </a:bodyPr>
          <a:lstStyle/>
          <a:p>
            <a:pPr marL="0" marR="0" lvl="0" indent="0" defTabSz="896214" eaLnBrk="1" fontAlgn="auto" latinLnBrk="0" hangingPunct="1">
              <a:lnSpc>
                <a:spcPct val="90000"/>
              </a:lnSpc>
              <a:spcBef>
                <a:spcPts val="0"/>
              </a:spcBef>
              <a:spcAft>
                <a:spcPts val="588"/>
              </a:spcAft>
              <a:buClrTx/>
              <a:buSzTx/>
              <a:buFontTx/>
              <a:buNone/>
              <a:tabLst/>
              <a:defRPr/>
            </a:pPr>
            <a:r>
              <a:rPr kumimoji="0" lang="en-US" sz="1567" b="0" i="0" u="none" strike="noStrike" kern="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cs typeface="Segoe UI" panose="020B0502040204020203" pitchFamily="34" charset="0"/>
              </a:rPr>
              <a:t>Logic Apps</a:t>
            </a:r>
          </a:p>
        </p:txBody>
      </p:sp>
      <p:sp>
        <p:nvSpPr>
          <p:cNvPr id="76" name="TextBox 75"/>
          <p:cNvSpPr txBox="1"/>
          <p:nvPr/>
        </p:nvSpPr>
        <p:spPr>
          <a:xfrm>
            <a:off x="5089453" y="4880171"/>
            <a:ext cx="1172972" cy="510886"/>
          </a:xfrm>
          <a:prstGeom prst="rect">
            <a:avLst/>
          </a:prstGeom>
          <a:noFill/>
        </p:spPr>
        <p:txBody>
          <a:bodyPr wrap="none" lIns="179234" tIns="143387" rIns="179234" bIns="143387" rtlCol="0">
            <a:spAutoFit/>
          </a:bodyPr>
          <a:lstStyle/>
          <a:p>
            <a:pPr marL="0" marR="0" lvl="0" indent="0" defTabSz="896214" eaLnBrk="1" fontAlgn="auto" latinLnBrk="0" hangingPunct="1">
              <a:lnSpc>
                <a:spcPct val="90000"/>
              </a:lnSpc>
              <a:spcBef>
                <a:spcPts val="0"/>
              </a:spcBef>
              <a:spcAft>
                <a:spcPts val="588"/>
              </a:spcAft>
              <a:buClrTx/>
              <a:buSzTx/>
              <a:buFontTx/>
              <a:buNone/>
              <a:tabLst/>
              <a:defRPr/>
            </a:pPr>
            <a:r>
              <a:rPr kumimoji="0" lang="en-US" sz="1567" b="0" i="0" u="none" strike="noStrike" kern="0" cap="none" spc="0" normalizeH="0" baseline="0" noProof="0">
                <a:ln>
                  <a:noFill/>
                </a:ln>
                <a:solidFill>
                  <a:srgbClr val="FFFFFF"/>
                </a:solidFill>
                <a:effectLst/>
                <a:uLnTx/>
                <a:uFillTx/>
                <a:latin typeface="Segoe UI Light"/>
              </a:rPr>
              <a:t>Functions</a:t>
            </a:r>
          </a:p>
        </p:txBody>
      </p:sp>
      <p:sp>
        <p:nvSpPr>
          <p:cNvPr id="77" name="TextBox 76"/>
          <p:cNvSpPr txBox="1"/>
          <p:nvPr/>
        </p:nvSpPr>
        <p:spPr>
          <a:xfrm>
            <a:off x="4903444" y="1590728"/>
            <a:ext cx="1485585" cy="506565"/>
          </a:xfrm>
          <a:prstGeom prst="rect">
            <a:avLst/>
          </a:prstGeom>
          <a:noFill/>
        </p:spPr>
        <p:txBody>
          <a:bodyPr wrap="none" lIns="179234" tIns="143387" rIns="179234" bIns="143387" rtlCol="0">
            <a:spAutoFit/>
          </a:bodyPr>
          <a:lstStyle/>
          <a:p>
            <a:pPr marL="0" marR="0" lvl="0" indent="0" defTabSz="896214" eaLnBrk="1" fontAlgn="auto" latinLnBrk="0" hangingPunct="1">
              <a:lnSpc>
                <a:spcPct val="90000"/>
              </a:lnSpc>
              <a:spcBef>
                <a:spcPts val="0"/>
              </a:spcBef>
              <a:spcAft>
                <a:spcPts val="588"/>
              </a:spcAft>
              <a:buClrTx/>
              <a:buSzTx/>
              <a:buFontTx/>
              <a:buNone/>
              <a:tabLst/>
              <a:defRPr/>
            </a:pPr>
            <a:r>
              <a:rPr kumimoji="0" lang="en-US" sz="1567" b="0" i="0" u="none" strike="noStrike" kern="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cs typeface="Segoe UI" panose="020B0502040204020203" pitchFamily="34" charset="0"/>
              </a:rPr>
              <a:t>Mobile Apps</a:t>
            </a:r>
          </a:p>
        </p:txBody>
      </p:sp>
      <p:pic>
        <p:nvPicPr>
          <p:cNvPr id="78" name="Picture 6"/>
          <p:cNvPicPr>
            <a:picLocks noChangeAspect="1"/>
          </p:cNvPicPr>
          <p:nvPr/>
        </p:nvPicPr>
        <p:blipFill>
          <a:blip r:embed="rId4">
            <a:biLevel thresh="25000"/>
          </a:blip>
          <a:stretch>
            <a:fillRect/>
          </a:stretch>
        </p:blipFill>
        <p:spPr>
          <a:xfrm>
            <a:off x="4210269" y="4791735"/>
            <a:ext cx="902354" cy="796299"/>
          </a:xfrm>
          <a:prstGeom prst="rect">
            <a:avLst/>
          </a:prstGeom>
        </p:spPr>
      </p:pic>
      <p:sp>
        <p:nvSpPr>
          <p:cNvPr id="79" name="TextBox 78"/>
          <p:cNvSpPr txBox="1"/>
          <p:nvPr/>
        </p:nvSpPr>
        <p:spPr>
          <a:xfrm>
            <a:off x="4903445" y="486603"/>
            <a:ext cx="1276577" cy="506565"/>
          </a:xfrm>
          <a:prstGeom prst="rect">
            <a:avLst/>
          </a:prstGeom>
          <a:noFill/>
        </p:spPr>
        <p:txBody>
          <a:bodyPr wrap="none" lIns="179234" tIns="143387" rIns="179234" bIns="143387" rtlCol="0">
            <a:spAutoFit/>
          </a:bodyPr>
          <a:lstStyle/>
          <a:p>
            <a:pPr marL="0" marR="0" lvl="0" indent="0" defTabSz="896214" eaLnBrk="1" fontAlgn="auto" latinLnBrk="0" hangingPunct="1">
              <a:lnSpc>
                <a:spcPct val="90000"/>
              </a:lnSpc>
              <a:spcBef>
                <a:spcPts val="0"/>
              </a:spcBef>
              <a:spcAft>
                <a:spcPts val="588"/>
              </a:spcAft>
              <a:buClrTx/>
              <a:buSzTx/>
              <a:buFontTx/>
              <a:buNone/>
              <a:tabLst/>
              <a:defRPr/>
            </a:pPr>
            <a:r>
              <a:rPr kumimoji="0" lang="en-US" sz="1567" b="0" i="0" u="none" strike="noStrike" kern="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cs typeface="Segoe UI" panose="020B0502040204020203" pitchFamily="34" charset="0"/>
              </a:rPr>
              <a:t>Web Apps</a:t>
            </a:r>
          </a:p>
        </p:txBody>
      </p:sp>
      <p:sp>
        <p:nvSpPr>
          <p:cNvPr id="80" name="TextBox 79"/>
          <p:cNvSpPr txBox="1"/>
          <p:nvPr/>
        </p:nvSpPr>
        <p:spPr>
          <a:xfrm>
            <a:off x="6480159" y="5211918"/>
            <a:ext cx="5270978" cy="1305613"/>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marL="0" marR="0" lvl="0" indent="0" defTabSz="895810" eaLnBrk="1" fontAlgn="base" latinLnBrk="0" hangingPunct="1">
              <a:lnSpc>
                <a:spcPct val="90000"/>
              </a:lnSpc>
              <a:spcBef>
                <a:spcPct val="0"/>
              </a:spcBef>
              <a:spcAft>
                <a:spcPct val="0"/>
              </a:spcAft>
              <a:buClrTx/>
              <a:buSzTx/>
              <a:buFontTx/>
              <a:buNone/>
              <a:tabLst>
                <a:tab pos="878164" algn="l"/>
              </a:tabLst>
              <a:defRPr/>
            </a:pPr>
            <a:endParaRPr kumimoji="0" lang="en-US" sz="2307"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81" name="Picture 80"/>
          <p:cNvPicPr>
            <a:picLocks noChangeAspect="1"/>
          </p:cNvPicPr>
          <p:nvPr/>
        </p:nvPicPr>
        <p:blipFill>
          <a:blip r:embed="rId5"/>
          <a:stretch>
            <a:fillRect/>
          </a:stretch>
        </p:blipFill>
        <p:spPr>
          <a:xfrm>
            <a:off x="4248657" y="2684297"/>
            <a:ext cx="669324" cy="631908"/>
          </a:xfrm>
          <a:prstGeom prst="flowChartOffpageConnector">
            <a:avLst/>
          </a:prstGeom>
          <a:noFill/>
        </p:spPr>
      </p:pic>
      <p:pic>
        <p:nvPicPr>
          <p:cNvPr id="82" name="Picture 81"/>
          <p:cNvPicPr>
            <a:picLocks noChangeAspect="1"/>
          </p:cNvPicPr>
          <p:nvPr/>
        </p:nvPicPr>
        <p:blipFill>
          <a:blip r:embed="rId6">
            <a:duotone>
              <a:prstClr val="black"/>
              <a:srgbClr val="00BCF2">
                <a:tint val="45000"/>
                <a:satMod val="400000"/>
              </a:srgbClr>
            </a:duotone>
            <a:lum bright="100000" contrast="-40000"/>
          </a:blip>
          <a:stretch>
            <a:fillRect/>
          </a:stretch>
        </p:blipFill>
        <p:spPr>
          <a:xfrm>
            <a:off x="4228449" y="339198"/>
            <a:ext cx="709741" cy="693195"/>
          </a:xfrm>
          <a:prstGeom prst="rect">
            <a:avLst/>
          </a:prstGeom>
        </p:spPr>
      </p:pic>
      <p:sp>
        <p:nvSpPr>
          <p:cNvPr id="83" name="TextBox 82"/>
          <p:cNvSpPr txBox="1"/>
          <p:nvPr/>
        </p:nvSpPr>
        <p:spPr>
          <a:xfrm>
            <a:off x="6567882" y="1924217"/>
            <a:ext cx="3381818" cy="307510"/>
          </a:xfrm>
          <a:prstGeom prst="rect">
            <a:avLst/>
          </a:prstGeom>
          <a:noFill/>
        </p:spPr>
        <p:txBody>
          <a:bodyPr wrap="square" rtlCol="0">
            <a:spAutoFit/>
          </a:bodyPr>
          <a:lstStyle/>
          <a:p>
            <a:pPr marL="0" marR="0" lvl="0" indent="0" defTabSz="896214" eaLnBrk="1" fontAlgn="auto" latinLnBrk="0" hangingPunct="1">
              <a:lnSpc>
                <a:spcPct val="90000"/>
              </a:lnSpc>
              <a:spcBef>
                <a:spcPts val="0"/>
              </a:spcBef>
              <a:spcAft>
                <a:spcPts val="588"/>
              </a:spcAft>
              <a:buClrTx/>
              <a:buSzTx/>
              <a:buFontTx/>
              <a:buNone/>
              <a:tabLst>
                <a:tab pos="878164" algn="l"/>
              </a:tabLst>
              <a:defRPr/>
            </a:pPr>
            <a:r>
              <a:rPr kumimoji="0" lang="en-US" sz="1567" b="0" i="0" u="none" strike="noStrike" kern="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cs typeface="Segoe UI" panose="020B0502040204020203" pitchFamily="34" charset="0"/>
              </a:rPr>
              <a:t>Authentication / Access Control</a:t>
            </a:r>
          </a:p>
        </p:txBody>
      </p:sp>
      <p:sp>
        <p:nvSpPr>
          <p:cNvPr id="84" name="TextBox 83"/>
          <p:cNvSpPr txBox="1"/>
          <p:nvPr/>
        </p:nvSpPr>
        <p:spPr>
          <a:xfrm>
            <a:off x="6587066" y="3656479"/>
            <a:ext cx="5069570" cy="307510"/>
          </a:xfrm>
          <a:prstGeom prst="rect">
            <a:avLst/>
          </a:prstGeom>
          <a:noFill/>
        </p:spPr>
        <p:txBody>
          <a:bodyPr wrap="square" rtlCol="0">
            <a:spAutoFit/>
          </a:bodyPr>
          <a:lstStyle/>
          <a:p>
            <a:pPr marL="0" marR="0" lvl="0" indent="0" defTabSz="896214" eaLnBrk="1" fontAlgn="auto" latinLnBrk="0" hangingPunct="1">
              <a:lnSpc>
                <a:spcPct val="90000"/>
              </a:lnSpc>
              <a:spcBef>
                <a:spcPts val="0"/>
              </a:spcBef>
              <a:spcAft>
                <a:spcPts val="588"/>
              </a:spcAft>
              <a:buClrTx/>
              <a:buSzTx/>
              <a:buFontTx/>
              <a:buNone/>
              <a:tabLst>
                <a:tab pos="878164" algn="l"/>
              </a:tabLst>
              <a:defRPr/>
            </a:pPr>
            <a:r>
              <a:rPr kumimoji="0" lang="en-US" sz="1567" b="0" i="0" u="none" strike="noStrike" kern="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cs typeface="Segoe UI" panose="020B0502040204020203" pitchFamily="34" charset="0"/>
              </a:rPr>
              <a:t>API Consumption</a:t>
            </a:r>
          </a:p>
        </p:txBody>
      </p:sp>
      <p:sp>
        <p:nvSpPr>
          <p:cNvPr id="85" name="TextBox 84"/>
          <p:cNvSpPr txBox="1"/>
          <p:nvPr/>
        </p:nvSpPr>
        <p:spPr>
          <a:xfrm>
            <a:off x="6549291" y="5221760"/>
            <a:ext cx="3381818" cy="307510"/>
          </a:xfrm>
          <a:prstGeom prst="rect">
            <a:avLst/>
          </a:prstGeom>
          <a:noFill/>
        </p:spPr>
        <p:txBody>
          <a:bodyPr wrap="square" rtlCol="0">
            <a:spAutoFit/>
          </a:bodyPr>
          <a:lstStyle/>
          <a:p>
            <a:pPr marL="0" marR="0" lvl="0" indent="0" defTabSz="896214" eaLnBrk="1" fontAlgn="auto" latinLnBrk="0" hangingPunct="1">
              <a:lnSpc>
                <a:spcPct val="90000"/>
              </a:lnSpc>
              <a:spcBef>
                <a:spcPts val="0"/>
              </a:spcBef>
              <a:spcAft>
                <a:spcPts val="588"/>
              </a:spcAft>
              <a:buClrTx/>
              <a:buSzTx/>
              <a:buFontTx/>
              <a:buNone/>
              <a:tabLst>
                <a:tab pos="878164" algn="l"/>
              </a:tabLst>
              <a:defRPr/>
            </a:pPr>
            <a:r>
              <a:rPr kumimoji="0" lang="en-US" sz="1567" b="0" i="0" u="none" strike="noStrike" kern="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cs typeface="Segoe UI" panose="020B0502040204020203" pitchFamily="34" charset="0"/>
              </a:rPr>
              <a:t>Integration with API Management</a:t>
            </a:r>
          </a:p>
        </p:txBody>
      </p:sp>
      <p:sp>
        <p:nvSpPr>
          <p:cNvPr id="86" name="TextBox 85"/>
          <p:cNvSpPr txBox="1"/>
          <p:nvPr/>
        </p:nvSpPr>
        <p:spPr>
          <a:xfrm>
            <a:off x="6567882" y="356224"/>
            <a:ext cx="3381818" cy="307510"/>
          </a:xfrm>
          <a:prstGeom prst="rect">
            <a:avLst/>
          </a:prstGeom>
          <a:noFill/>
        </p:spPr>
        <p:txBody>
          <a:bodyPr wrap="square" rtlCol="0">
            <a:spAutoFit/>
          </a:bodyPr>
          <a:lstStyle/>
          <a:p>
            <a:pPr marL="0" marR="0" lvl="0" indent="0" defTabSz="896214" eaLnBrk="1" fontAlgn="auto" latinLnBrk="0" hangingPunct="1">
              <a:lnSpc>
                <a:spcPct val="90000"/>
              </a:lnSpc>
              <a:spcBef>
                <a:spcPts val="0"/>
              </a:spcBef>
              <a:spcAft>
                <a:spcPts val="588"/>
              </a:spcAft>
              <a:buClrTx/>
              <a:buSzTx/>
              <a:buFontTx/>
              <a:buNone/>
              <a:tabLst>
                <a:tab pos="878164" algn="l"/>
              </a:tabLst>
              <a:defRPr/>
            </a:pPr>
            <a:r>
              <a:rPr kumimoji="0" lang="en-US" sz="1567" b="0" i="0" u="none" strike="noStrike" kern="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cs typeface="Segoe UI" panose="020B0502040204020203" pitchFamily="34" charset="0"/>
              </a:rPr>
              <a:t>API fundamentals</a:t>
            </a:r>
          </a:p>
        </p:txBody>
      </p:sp>
      <p:grpSp>
        <p:nvGrpSpPr>
          <p:cNvPr id="87" name="Group 86"/>
          <p:cNvGrpSpPr/>
          <p:nvPr/>
        </p:nvGrpSpPr>
        <p:grpSpPr>
          <a:xfrm>
            <a:off x="288272" y="1844058"/>
            <a:ext cx="3211113" cy="3196481"/>
            <a:chOff x="827088" y="-3463925"/>
            <a:chExt cx="3833812" cy="3816350"/>
          </a:xfrm>
        </p:grpSpPr>
        <p:sp>
          <p:nvSpPr>
            <p:cNvPr id="88"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marL="0" marR="0" lvl="0" indent="0" defTabSz="913841"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Light" charset="0"/>
              </a:endParaRPr>
            </a:p>
          </p:txBody>
        </p:sp>
        <p:sp>
          <p:nvSpPr>
            <p:cNvPr id="89"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marL="0" marR="0" lvl="0" indent="0" defTabSz="913841"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Light" charset="0"/>
              </a:endParaRPr>
            </a:p>
          </p:txBody>
        </p:sp>
        <p:sp>
          <p:nvSpPr>
            <p:cNvPr id="90"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marL="0" marR="0" lvl="0" indent="0" defTabSz="913841"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Light" charset="0"/>
              </a:endParaRPr>
            </a:p>
          </p:txBody>
        </p:sp>
        <p:sp>
          <p:nvSpPr>
            <p:cNvPr id="91"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marL="0" marR="0" lvl="0" indent="0" defTabSz="913841"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Light" charset="0"/>
              </a:endParaRPr>
            </a:p>
          </p:txBody>
        </p:sp>
        <p:sp>
          <p:nvSpPr>
            <p:cNvPr id="92"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marL="0" marR="0" lvl="0" indent="0" defTabSz="913841"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Light" charset="0"/>
              </a:endParaRPr>
            </a:p>
          </p:txBody>
        </p:sp>
        <p:sp>
          <p:nvSpPr>
            <p:cNvPr id="93"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marL="0" marR="0" lvl="0" indent="0" defTabSz="913841"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Light" charset="0"/>
              </a:endParaRPr>
            </a:p>
          </p:txBody>
        </p:sp>
        <p:sp>
          <p:nvSpPr>
            <p:cNvPr id="94"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marL="0" marR="0" lvl="0" indent="0" defTabSz="913841"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Light" charset="0"/>
              </a:endParaRPr>
            </a:p>
          </p:txBody>
        </p:sp>
        <p:sp>
          <p:nvSpPr>
            <p:cNvPr id="95"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marL="0" marR="0" lvl="0" indent="0" defTabSz="913841"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Light" charset="0"/>
              </a:endParaRPr>
            </a:p>
          </p:txBody>
        </p:sp>
      </p:grpSp>
      <p:sp>
        <p:nvSpPr>
          <p:cNvPr id="96" name="Rectangle 95"/>
          <p:cNvSpPr/>
          <p:nvPr/>
        </p:nvSpPr>
        <p:spPr>
          <a:xfrm>
            <a:off x="317875" y="5089515"/>
            <a:ext cx="3181511" cy="693970"/>
          </a:xfrm>
          <a:prstGeom prst="rect">
            <a:avLst/>
          </a:prstGeom>
        </p:spPr>
        <p:txBody>
          <a:bodyPr wrap="square">
            <a:spAutoFit/>
          </a:bodyP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3921" b="0" i="0" u="none" strike="noStrike" kern="0" cap="none" spc="0" normalizeH="0" baseline="0" noProof="0">
                <a:ln>
                  <a:noFill/>
                </a:ln>
                <a:gradFill>
                  <a:gsLst>
                    <a:gs pos="0">
                      <a:schemeClr val="tx1"/>
                    </a:gs>
                    <a:gs pos="100000">
                      <a:schemeClr val="tx1"/>
                    </a:gs>
                  </a:gsLst>
                  <a:lin ang="5400000" scaled="1"/>
                </a:gradFill>
                <a:effectLst/>
                <a:uLnTx/>
                <a:uFillTx/>
                <a:latin typeface="Segoe UI Light" panose="020B0502040204020203" pitchFamily="34" charset="0"/>
                <a:ea typeface="Segoe UI Black" panose="020B0A02040204020203" pitchFamily="34" charset="0"/>
                <a:cs typeface="Segoe UI Light" panose="020B0502040204020203" pitchFamily="34" charset="0"/>
              </a:rPr>
              <a:t>App Service</a:t>
            </a:r>
            <a:endParaRPr kumimoji="0" lang="en-US" sz="3921" b="0" i="0" u="none" strike="noStrike" kern="0" cap="none" spc="0" normalizeH="0" baseline="0" noProof="0">
              <a:ln>
                <a:noFill/>
              </a:ln>
              <a:gradFill>
                <a:gsLst>
                  <a:gs pos="0">
                    <a:schemeClr val="tx1"/>
                  </a:gs>
                  <a:gs pos="100000">
                    <a:schemeClr val="tx1"/>
                  </a:gs>
                </a:gsLst>
                <a:lin ang="5400000" scaled="1"/>
              </a:gradFill>
              <a:effectLst/>
              <a:uLnTx/>
              <a:uFillTx/>
            </a:endParaRPr>
          </a:p>
        </p:txBody>
      </p:sp>
      <p:sp>
        <p:nvSpPr>
          <p:cNvPr id="106" name="TextBox 105"/>
          <p:cNvSpPr txBox="1"/>
          <p:nvPr/>
        </p:nvSpPr>
        <p:spPr>
          <a:xfrm>
            <a:off x="6912948" y="3025026"/>
            <a:ext cx="966123" cy="226294"/>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980" b="0" i="0" u="none" strike="noStrike" kern="0" cap="none" spc="0" normalizeH="0" baseline="0" noProof="0" err="1">
                <a:ln>
                  <a:noFill/>
                </a:ln>
                <a:gradFill>
                  <a:gsLst>
                    <a:gs pos="0">
                      <a:srgbClr val="FFFFFF"/>
                    </a:gs>
                    <a:gs pos="100000">
                      <a:srgbClr val="FFFFFF"/>
                    </a:gs>
                  </a:gsLst>
                  <a:lin ang="5400000" scaled="1"/>
                </a:gradFill>
                <a:effectLst/>
                <a:uLnTx/>
                <a:uFillTx/>
              </a:rPr>
              <a:t>EasyAuth</a:t>
            </a:r>
            <a:endParaRPr kumimoji="0" lang="en-US" sz="980" b="0" i="0" u="none" strike="noStrike" kern="0" cap="none" spc="0" normalizeH="0" baseline="0" noProof="0">
              <a:ln>
                <a:noFill/>
              </a:ln>
              <a:gradFill>
                <a:gsLst>
                  <a:gs pos="0">
                    <a:srgbClr val="FFFFFF"/>
                  </a:gs>
                  <a:gs pos="100000">
                    <a:srgbClr val="FFFFFF"/>
                  </a:gs>
                </a:gsLst>
                <a:lin ang="5400000" scaled="1"/>
              </a:gradFill>
              <a:effectLst/>
              <a:uLnTx/>
              <a:uFillTx/>
            </a:endParaRPr>
          </a:p>
        </p:txBody>
      </p:sp>
      <p:sp>
        <p:nvSpPr>
          <p:cNvPr id="146" name="TextBox 145"/>
          <p:cNvSpPr txBox="1"/>
          <p:nvPr/>
        </p:nvSpPr>
        <p:spPr>
          <a:xfrm>
            <a:off x="6932341" y="1396530"/>
            <a:ext cx="966123" cy="362002"/>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980" b="0" i="0" u="none" strike="noStrike" kern="0" cap="none" spc="0" normalizeH="0" baseline="0" noProof="0">
                <a:ln>
                  <a:noFill/>
                </a:ln>
                <a:gradFill>
                  <a:gsLst>
                    <a:gs pos="0">
                      <a:srgbClr val="FFFFFF"/>
                    </a:gs>
                    <a:gs pos="100000">
                      <a:srgbClr val="FFFFFF"/>
                    </a:gs>
                  </a:gsLst>
                  <a:lin ang="5400000" scaled="1"/>
                </a:gradFill>
                <a:effectLst/>
                <a:uLnTx/>
                <a:uFillTx/>
              </a:rPr>
              <a:t>Swagger </a:t>
            </a:r>
          </a:p>
          <a:p>
            <a:pPr marL="0" marR="0" lvl="0" indent="0" algn="ctr" defTabSz="913664" eaLnBrk="1" fontAlgn="auto" latinLnBrk="0" hangingPunct="1">
              <a:lnSpc>
                <a:spcPct val="90000"/>
              </a:lnSpc>
              <a:spcBef>
                <a:spcPts val="0"/>
              </a:spcBef>
              <a:spcAft>
                <a:spcPts val="0"/>
              </a:spcAft>
              <a:buClrTx/>
              <a:buSzTx/>
              <a:buFontTx/>
              <a:buNone/>
              <a:tabLst/>
              <a:defRPr/>
            </a:pPr>
            <a:r>
              <a:rPr kumimoji="0" lang="en-US" sz="980" b="0" i="0" u="none" strike="noStrike" kern="0" cap="none" spc="0" normalizeH="0" baseline="0" noProof="0">
                <a:ln>
                  <a:noFill/>
                </a:ln>
                <a:gradFill>
                  <a:gsLst>
                    <a:gs pos="0">
                      <a:srgbClr val="FFFFFF"/>
                    </a:gs>
                    <a:gs pos="100000">
                      <a:srgbClr val="FFFFFF"/>
                    </a:gs>
                  </a:gsLst>
                  <a:lin ang="5400000" scaled="1"/>
                </a:gradFill>
                <a:effectLst/>
                <a:uLnTx/>
                <a:uFillTx/>
              </a:rPr>
              <a:t>API Metadata</a:t>
            </a:r>
          </a:p>
        </p:txBody>
      </p:sp>
      <p:sp>
        <p:nvSpPr>
          <p:cNvPr id="147" name="TextBox 146"/>
          <p:cNvSpPr txBox="1"/>
          <p:nvPr/>
        </p:nvSpPr>
        <p:spPr>
          <a:xfrm>
            <a:off x="8216989" y="1531698"/>
            <a:ext cx="1189934"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980" b="0" i="0" u="none" strike="noStrike" kern="0" cap="none" spc="0" normalizeH="0" baseline="0" noProof="0">
                <a:ln>
                  <a:noFill/>
                </a:ln>
                <a:gradFill>
                  <a:gsLst>
                    <a:gs pos="0">
                      <a:srgbClr val="FFFFFF"/>
                    </a:gs>
                    <a:gs pos="100000">
                      <a:srgbClr val="FFFFFF"/>
                    </a:gs>
                  </a:gsLst>
                  <a:lin ang="5400000" scaled="1"/>
                </a:gradFill>
                <a:effectLst/>
                <a:uLnTx/>
                <a:uFillTx/>
              </a:rPr>
              <a:t>CORS enablement</a:t>
            </a:r>
          </a:p>
        </p:txBody>
      </p:sp>
      <p:sp>
        <p:nvSpPr>
          <p:cNvPr id="148" name="Freeform 13"/>
          <p:cNvSpPr>
            <a:spLocks noEditPoints="1"/>
          </p:cNvSpPr>
          <p:nvPr/>
        </p:nvSpPr>
        <p:spPr bwMode="auto">
          <a:xfrm>
            <a:off x="8426471" y="885445"/>
            <a:ext cx="770967" cy="564651"/>
          </a:xfrm>
          <a:custGeom>
            <a:avLst/>
            <a:gdLst>
              <a:gd name="T0" fmla="*/ 113 w 284"/>
              <a:gd name="T1" fmla="*/ 57 h 208"/>
              <a:gd name="T2" fmla="*/ 0 w 284"/>
              <a:gd name="T3" fmla="*/ 57 h 208"/>
              <a:gd name="T4" fmla="*/ 0 w 284"/>
              <a:gd name="T5" fmla="*/ 208 h 208"/>
              <a:gd name="T6" fmla="*/ 113 w 284"/>
              <a:gd name="T7" fmla="*/ 208 h 208"/>
              <a:gd name="T8" fmla="*/ 113 w 284"/>
              <a:gd name="T9" fmla="*/ 57 h 208"/>
              <a:gd name="T10" fmla="*/ 95 w 284"/>
              <a:gd name="T11" fmla="*/ 189 h 208"/>
              <a:gd name="T12" fmla="*/ 19 w 284"/>
              <a:gd name="T13" fmla="*/ 189 h 208"/>
              <a:gd name="T14" fmla="*/ 19 w 284"/>
              <a:gd name="T15" fmla="*/ 76 h 208"/>
              <a:gd name="T16" fmla="*/ 95 w 284"/>
              <a:gd name="T17" fmla="*/ 76 h 208"/>
              <a:gd name="T18" fmla="*/ 95 w 284"/>
              <a:gd name="T19" fmla="*/ 189 h 208"/>
              <a:gd name="T20" fmla="*/ 19 w 284"/>
              <a:gd name="T21" fmla="*/ 38 h 208"/>
              <a:gd name="T22" fmla="*/ 0 w 284"/>
              <a:gd name="T23" fmla="*/ 38 h 208"/>
              <a:gd name="T24" fmla="*/ 0 w 284"/>
              <a:gd name="T25" fmla="*/ 19 h 208"/>
              <a:gd name="T26" fmla="*/ 0 w 284"/>
              <a:gd name="T27" fmla="*/ 10 h 208"/>
              <a:gd name="T28" fmla="*/ 0 w 284"/>
              <a:gd name="T29" fmla="*/ 0 h 208"/>
              <a:gd name="T30" fmla="*/ 284 w 284"/>
              <a:gd name="T31" fmla="*/ 0 h 208"/>
              <a:gd name="T32" fmla="*/ 284 w 284"/>
              <a:gd name="T33" fmla="*/ 10 h 208"/>
              <a:gd name="T34" fmla="*/ 284 w 284"/>
              <a:gd name="T35" fmla="*/ 19 h 208"/>
              <a:gd name="T36" fmla="*/ 284 w 284"/>
              <a:gd name="T37" fmla="*/ 170 h 208"/>
              <a:gd name="T38" fmla="*/ 274 w 284"/>
              <a:gd name="T39" fmla="*/ 170 h 208"/>
              <a:gd name="T40" fmla="*/ 265 w 284"/>
              <a:gd name="T41" fmla="*/ 170 h 208"/>
              <a:gd name="T42" fmla="*/ 151 w 284"/>
              <a:gd name="T43" fmla="*/ 170 h 208"/>
              <a:gd name="T44" fmla="*/ 151 w 284"/>
              <a:gd name="T45" fmla="*/ 189 h 208"/>
              <a:gd name="T46" fmla="*/ 189 w 284"/>
              <a:gd name="T47" fmla="*/ 189 h 208"/>
              <a:gd name="T48" fmla="*/ 189 w 284"/>
              <a:gd name="T49" fmla="*/ 208 h 208"/>
              <a:gd name="T50" fmla="*/ 132 w 284"/>
              <a:gd name="T51" fmla="*/ 208 h 208"/>
              <a:gd name="T52" fmla="*/ 132 w 284"/>
              <a:gd name="T53" fmla="*/ 189 h 208"/>
              <a:gd name="T54" fmla="*/ 132 w 284"/>
              <a:gd name="T55" fmla="*/ 170 h 208"/>
              <a:gd name="T56" fmla="*/ 132 w 284"/>
              <a:gd name="T57" fmla="*/ 152 h 208"/>
              <a:gd name="T58" fmla="*/ 265 w 284"/>
              <a:gd name="T59" fmla="*/ 152 h 208"/>
              <a:gd name="T60" fmla="*/ 265 w 284"/>
              <a:gd name="T61" fmla="*/ 19 h 208"/>
              <a:gd name="T62" fmla="*/ 19 w 284"/>
              <a:gd name="T63" fmla="*/ 19 h 208"/>
              <a:gd name="T64" fmla="*/ 19 w 284"/>
              <a:gd name="T65" fmla="*/ 3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4" h="208">
                <a:moveTo>
                  <a:pt x="113" y="57"/>
                </a:moveTo>
                <a:lnTo>
                  <a:pt x="0" y="57"/>
                </a:lnTo>
                <a:lnTo>
                  <a:pt x="0" y="208"/>
                </a:lnTo>
                <a:lnTo>
                  <a:pt x="113" y="208"/>
                </a:lnTo>
                <a:lnTo>
                  <a:pt x="113" y="57"/>
                </a:lnTo>
                <a:close/>
                <a:moveTo>
                  <a:pt x="95" y="189"/>
                </a:moveTo>
                <a:lnTo>
                  <a:pt x="19" y="189"/>
                </a:lnTo>
                <a:lnTo>
                  <a:pt x="19" y="76"/>
                </a:lnTo>
                <a:lnTo>
                  <a:pt x="95" y="76"/>
                </a:lnTo>
                <a:lnTo>
                  <a:pt x="95" y="189"/>
                </a:lnTo>
                <a:close/>
                <a:moveTo>
                  <a:pt x="19" y="38"/>
                </a:moveTo>
                <a:lnTo>
                  <a:pt x="0" y="38"/>
                </a:lnTo>
                <a:lnTo>
                  <a:pt x="0" y="19"/>
                </a:lnTo>
                <a:lnTo>
                  <a:pt x="0" y="10"/>
                </a:lnTo>
                <a:lnTo>
                  <a:pt x="0" y="0"/>
                </a:lnTo>
                <a:lnTo>
                  <a:pt x="284" y="0"/>
                </a:lnTo>
                <a:lnTo>
                  <a:pt x="284" y="10"/>
                </a:lnTo>
                <a:lnTo>
                  <a:pt x="284" y="19"/>
                </a:lnTo>
                <a:lnTo>
                  <a:pt x="284" y="170"/>
                </a:lnTo>
                <a:lnTo>
                  <a:pt x="274" y="170"/>
                </a:lnTo>
                <a:lnTo>
                  <a:pt x="265" y="170"/>
                </a:lnTo>
                <a:lnTo>
                  <a:pt x="151" y="170"/>
                </a:lnTo>
                <a:lnTo>
                  <a:pt x="151" y="189"/>
                </a:lnTo>
                <a:lnTo>
                  <a:pt x="189" y="189"/>
                </a:lnTo>
                <a:lnTo>
                  <a:pt x="189" y="208"/>
                </a:lnTo>
                <a:lnTo>
                  <a:pt x="132" y="208"/>
                </a:lnTo>
                <a:lnTo>
                  <a:pt x="132" y="189"/>
                </a:lnTo>
                <a:lnTo>
                  <a:pt x="132" y="170"/>
                </a:lnTo>
                <a:lnTo>
                  <a:pt x="132" y="152"/>
                </a:lnTo>
                <a:lnTo>
                  <a:pt x="265" y="152"/>
                </a:lnTo>
                <a:lnTo>
                  <a:pt x="265" y="19"/>
                </a:lnTo>
                <a:lnTo>
                  <a:pt x="19" y="19"/>
                </a:lnTo>
                <a:lnTo>
                  <a:pt x="19" y="38"/>
                </a:ln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endParaRPr>
          </a:p>
        </p:txBody>
      </p:sp>
      <p:sp>
        <p:nvSpPr>
          <p:cNvPr id="14" name="Freeform 5"/>
          <p:cNvSpPr>
            <a:spLocks noChangeAspect="1" noEditPoints="1"/>
          </p:cNvSpPr>
          <p:nvPr/>
        </p:nvSpPr>
        <p:spPr bwMode="auto">
          <a:xfrm>
            <a:off x="7000938" y="925555"/>
            <a:ext cx="786597" cy="448212"/>
          </a:xfrm>
          <a:custGeom>
            <a:avLst/>
            <a:gdLst>
              <a:gd name="T0" fmla="*/ 115 w 136"/>
              <a:gd name="T1" fmla="*/ 10 h 76"/>
              <a:gd name="T2" fmla="*/ 34 w 136"/>
              <a:gd name="T3" fmla="*/ 0 h 76"/>
              <a:gd name="T4" fmla="*/ 19 w 136"/>
              <a:gd name="T5" fmla="*/ 45 h 76"/>
              <a:gd name="T6" fmla="*/ 8 w 136"/>
              <a:gd name="T7" fmla="*/ 76 h 76"/>
              <a:gd name="T8" fmla="*/ 59 w 136"/>
              <a:gd name="T9" fmla="*/ 76 h 76"/>
              <a:gd name="T10" fmla="*/ 67 w 136"/>
              <a:gd name="T11" fmla="*/ 76 h 76"/>
              <a:gd name="T12" fmla="*/ 92 w 136"/>
              <a:gd name="T13" fmla="*/ 68 h 76"/>
              <a:gd name="T14" fmla="*/ 83 w 136"/>
              <a:gd name="T15" fmla="*/ 61 h 76"/>
              <a:gd name="T16" fmla="*/ 100 w 136"/>
              <a:gd name="T17" fmla="*/ 76 h 76"/>
              <a:gd name="T18" fmla="*/ 136 w 136"/>
              <a:gd name="T19" fmla="*/ 18 h 76"/>
              <a:gd name="T20" fmla="*/ 128 w 136"/>
              <a:gd name="T21" fmla="*/ 26 h 76"/>
              <a:gd name="T22" fmla="*/ 115 w 136"/>
              <a:gd name="T23" fmla="*/ 34 h 76"/>
              <a:gd name="T24" fmla="*/ 128 w 136"/>
              <a:gd name="T25" fmla="*/ 26 h 76"/>
              <a:gd name="T26" fmla="*/ 128 w 136"/>
              <a:gd name="T27" fmla="*/ 47 h 76"/>
              <a:gd name="T28" fmla="*/ 115 w 136"/>
              <a:gd name="T29" fmla="*/ 42 h 76"/>
              <a:gd name="T30" fmla="*/ 17 w 136"/>
              <a:gd name="T31" fmla="*/ 25 h 76"/>
              <a:gd name="T32" fmla="*/ 51 w 136"/>
              <a:gd name="T33" fmla="*/ 25 h 76"/>
              <a:gd name="T34" fmla="*/ 17 w 136"/>
              <a:gd name="T35" fmla="*/ 25 h 76"/>
              <a:gd name="T36" fmla="*/ 59 w 136"/>
              <a:gd name="T37" fmla="*/ 25 h 76"/>
              <a:gd name="T38" fmla="*/ 107 w 136"/>
              <a:gd name="T39" fmla="*/ 18 h 76"/>
              <a:gd name="T40" fmla="*/ 59 w 136"/>
              <a:gd name="T41" fmla="*/ 53 h 76"/>
              <a:gd name="T42" fmla="*/ 75 w 136"/>
              <a:gd name="T43" fmla="*/ 68 h 76"/>
              <a:gd name="T44" fmla="*/ 64 w 136"/>
              <a:gd name="T45" fmla="*/ 61 h 76"/>
              <a:gd name="T46" fmla="*/ 75 w 136"/>
              <a:gd name="T47" fmla="*/ 68 h 76"/>
              <a:gd name="T48" fmla="*/ 108 w 136"/>
              <a:gd name="T49" fmla="*/ 61 h 76"/>
              <a:gd name="T50" fmla="*/ 115 w 136"/>
              <a:gd name="T51" fmla="*/ 55 h 76"/>
              <a:gd name="T52" fmla="*/ 128 w 136"/>
              <a:gd name="T53" fmla="*/ 68 h 76"/>
              <a:gd name="T54" fmla="*/ 74 w 136"/>
              <a:gd name="T55" fmla="*/ 45 h 76"/>
              <a:gd name="T56" fmla="*/ 69 w 136"/>
              <a:gd name="T57" fmla="*/ 26 h 76"/>
              <a:gd name="T58" fmla="*/ 74 w 136"/>
              <a:gd name="T59" fmla="*/ 45 h 76"/>
              <a:gd name="T60" fmla="*/ 83 w 136"/>
              <a:gd name="T61" fmla="*/ 42 h 76"/>
              <a:gd name="T62" fmla="*/ 82 w 136"/>
              <a:gd name="T63" fmla="*/ 27 h 76"/>
              <a:gd name="T64" fmla="*/ 98 w 136"/>
              <a:gd name="T65" fmla="*/ 35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6" h="76">
                <a:moveTo>
                  <a:pt x="115" y="18"/>
                </a:moveTo>
                <a:cubicBezTo>
                  <a:pt x="115" y="10"/>
                  <a:pt x="115" y="10"/>
                  <a:pt x="115" y="10"/>
                </a:cubicBezTo>
                <a:cubicBezTo>
                  <a:pt x="54" y="10"/>
                  <a:pt x="54" y="10"/>
                  <a:pt x="54" y="10"/>
                </a:cubicBezTo>
                <a:cubicBezTo>
                  <a:pt x="49" y="4"/>
                  <a:pt x="42" y="0"/>
                  <a:pt x="34" y="0"/>
                </a:cubicBezTo>
                <a:cubicBezTo>
                  <a:pt x="20" y="0"/>
                  <a:pt x="9" y="11"/>
                  <a:pt x="9" y="25"/>
                </a:cubicBezTo>
                <a:cubicBezTo>
                  <a:pt x="9" y="33"/>
                  <a:pt x="13" y="41"/>
                  <a:pt x="19" y="45"/>
                </a:cubicBezTo>
                <a:cubicBezTo>
                  <a:pt x="8" y="51"/>
                  <a:pt x="0" y="62"/>
                  <a:pt x="0" y="76"/>
                </a:cubicBezTo>
                <a:cubicBezTo>
                  <a:pt x="8" y="76"/>
                  <a:pt x="8" y="76"/>
                  <a:pt x="8" y="76"/>
                </a:cubicBezTo>
                <a:cubicBezTo>
                  <a:pt x="8" y="62"/>
                  <a:pt x="20" y="50"/>
                  <a:pt x="34" y="50"/>
                </a:cubicBezTo>
                <a:cubicBezTo>
                  <a:pt x="48" y="50"/>
                  <a:pt x="59" y="62"/>
                  <a:pt x="59" y="76"/>
                </a:cubicBezTo>
                <a:cubicBezTo>
                  <a:pt x="67" y="76"/>
                  <a:pt x="67" y="76"/>
                  <a:pt x="67" y="76"/>
                </a:cubicBezTo>
                <a:cubicBezTo>
                  <a:pt x="67" y="76"/>
                  <a:pt x="67" y="76"/>
                  <a:pt x="67" y="76"/>
                </a:cubicBezTo>
                <a:cubicBezTo>
                  <a:pt x="92" y="76"/>
                  <a:pt x="92" y="76"/>
                  <a:pt x="92" y="76"/>
                </a:cubicBezTo>
                <a:cubicBezTo>
                  <a:pt x="92" y="68"/>
                  <a:pt x="92" y="68"/>
                  <a:pt x="92" y="68"/>
                </a:cubicBezTo>
                <a:cubicBezTo>
                  <a:pt x="83" y="68"/>
                  <a:pt x="83" y="68"/>
                  <a:pt x="83" y="68"/>
                </a:cubicBezTo>
                <a:cubicBezTo>
                  <a:pt x="83" y="61"/>
                  <a:pt x="83" y="61"/>
                  <a:pt x="83" y="61"/>
                </a:cubicBezTo>
                <a:cubicBezTo>
                  <a:pt x="100" y="61"/>
                  <a:pt x="100" y="61"/>
                  <a:pt x="100" y="61"/>
                </a:cubicBezTo>
                <a:cubicBezTo>
                  <a:pt x="100" y="76"/>
                  <a:pt x="100" y="76"/>
                  <a:pt x="100" y="76"/>
                </a:cubicBezTo>
                <a:cubicBezTo>
                  <a:pt x="136" y="76"/>
                  <a:pt x="136" y="76"/>
                  <a:pt x="136" y="76"/>
                </a:cubicBezTo>
                <a:cubicBezTo>
                  <a:pt x="136" y="18"/>
                  <a:pt x="136" y="18"/>
                  <a:pt x="136" y="18"/>
                </a:cubicBezTo>
                <a:lnTo>
                  <a:pt x="115" y="18"/>
                </a:lnTo>
                <a:close/>
                <a:moveTo>
                  <a:pt x="128" y="26"/>
                </a:moveTo>
                <a:cubicBezTo>
                  <a:pt x="128" y="34"/>
                  <a:pt x="128" y="34"/>
                  <a:pt x="128" y="34"/>
                </a:cubicBezTo>
                <a:cubicBezTo>
                  <a:pt x="115" y="34"/>
                  <a:pt x="115" y="34"/>
                  <a:pt x="115" y="34"/>
                </a:cubicBezTo>
                <a:cubicBezTo>
                  <a:pt x="115" y="26"/>
                  <a:pt x="115" y="26"/>
                  <a:pt x="115" y="26"/>
                </a:cubicBezTo>
                <a:lnTo>
                  <a:pt x="128" y="26"/>
                </a:lnTo>
                <a:close/>
                <a:moveTo>
                  <a:pt x="128" y="42"/>
                </a:moveTo>
                <a:cubicBezTo>
                  <a:pt x="128" y="47"/>
                  <a:pt x="128" y="47"/>
                  <a:pt x="128" y="47"/>
                </a:cubicBezTo>
                <a:cubicBezTo>
                  <a:pt x="115" y="47"/>
                  <a:pt x="115" y="47"/>
                  <a:pt x="115" y="47"/>
                </a:cubicBezTo>
                <a:cubicBezTo>
                  <a:pt x="115" y="42"/>
                  <a:pt x="115" y="42"/>
                  <a:pt x="115" y="42"/>
                </a:cubicBezTo>
                <a:lnTo>
                  <a:pt x="128" y="42"/>
                </a:lnTo>
                <a:close/>
                <a:moveTo>
                  <a:pt x="17" y="25"/>
                </a:moveTo>
                <a:cubicBezTo>
                  <a:pt x="17" y="16"/>
                  <a:pt x="24" y="8"/>
                  <a:pt x="34" y="8"/>
                </a:cubicBezTo>
                <a:cubicBezTo>
                  <a:pt x="43" y="8"/>
                  <a:pt x="51" y="16"/>
                  <a:pt x="51" y="25"/>
                </a:cubicBezTo>
                <a:cubicBezTo>
                  <a:pt x="51" y="34"/>
                  <a:pt x="43" y="42"/>
                  <a:pt x="34" y="42"/>
                </a:cubicBezTo>
                <a:cubicBezTo>
                  <a:pt x="24" y="42"/>
                  <a:pt x="17" y="34"/>
                  <a:pt x="17" y="25"/>
                </a:cubicBezTo>
                <a:close/>
                <a:moveTo>
                  <a:pt x="48" y="45"/>
                </a:moveTo>
                <a:cubicBezTo>
                  <a:pt x="55" y="41"/>
                  <a:pt x="59" y="33"/>
                  <a:pt x="59" y="25"/>
                </a:cubicBezTo>
                <a:cubicBezTo>
                  <a:pt x="59" y="23"/>
                  <a:pt x="58" y="21"/>
                  <a:pt x="58" y="18"/>
                </a:cubicBezTo>
                <a:cubicBezTo>
                  <a:pt x="107" y="18"/>
                  <a:pt x="107" y="18"/>
                  <a:pt x="107" y="18"/>
                </a:cubicBezTo>
                <a:cubicBezTo>
                  <a:pt x="107" y="53"/>
                  <a:pt x="107" y="53"/>
                  <a:pt x="107" y="53"/>
                </a:cubicBezTo>
                <a:cubicBezTo>
                  <a:pt x="59" y="53"/>
                  <a:pt x="59" y="53"/>
                  <a:pt x="59" y="53"/>
                </a:cubicBezTo>
                <a:cubicBezTo>
                  <a:pt x="56" y="50"/>
                  <a:pt x="52" y="47"/>
                  <a:pt x="48" y="45"/>
                </a:cubicBezTo>
                <a:close/>
                <a:moveTo>
                  <a:pt x="75" y="68"/>
                </a:moveTo>
                <a:cubicBezTo>
                  <a:pt x="66" y="68"/>
                  <a:pt x="66" y="68"/>
                  <a:pt x="66" y="68"/>
                </a:cubicBezTo>
                <a:cubicBezTo>
                  <a:pt x="66" y="65"/>
                  <a:pt x="65" y="63"/>
                  <a:pt x="64" y="61"/>
                </a:cubicBezTo>
                <a:cubicBezTo>
                  <a:pt x="75" y="61"/>
                  <a:pt x="75" y="61"/>
                  <a:pt x="75" y="61"/>
                </a:cubicBezTo>
                <a:lnTo>
                  <a:pt x="75" y="68"/>
                </a:lnTo>
                <a:close/>
                <a:moveTo>
                  <a:pt x="108" y="68"/>
                </a:moveTo>
                <a:cubicBezTo>
                  <a:pt x="108" y="61"/>
                  <a:pt x="108" y="61"/>
                  <a:pt x="108" y="61"/>
                </a:cubicBezTo>
                <a:cubicBezTo>
                  <a:pt x="115" y="61"/>
                  <a:pt x="115" y="61"/>
                  <a:pt x="115" y="61"/>
                </a:cubicBezTo>
                <a:cubicBezTo>
                  <a:pt x="115" y="55"/>
                  <a:pt x="115" y="55"/>
                  <a:pt x="115" y="55"/>
                </a:cubicBezTo>
                <a:cubicBezTo>
                  <a:pt x="128" y="55"/>
                  <a:pt x="128" y="55"/>
                  <a:pt x="128" y="55"/>
                </a:cubicBezTo>
                <a:cubicBezTo>
                  <a:pt x="128" y="68"/>
                  <a:pt x="128" y="68"/>
                  <a:pt x="128" y="68"/>
                </a:cubicBezTo>
                <a:lnTo>
                  <a:pt x="108" y="68"/>
                </a:lnTo>
                <a:close/>
                <a:moveTo>
                  <a:pt x="74" y="45"/>
                </a:moveTo>
                <a:cubicBezTo>
                  <a:pt x="64" y="29"/>
                  <a:pt x="64" y="29"/>
                  <a:pt x="64" y="29"/>
                </a:cubicBezTo>
                <a:cubicBezTo>
                  <a:pt x="69" y="26"/>
                  <a:pt x="69" y="26"/>
                  <a:pt x="69" y="26"/>
                </a:cubicBezTo>
                <a:cubicBezTo>
                  <a:pt x="79" y="42"/>
                  <a:pt x="79" y="42"/>
                  <a:pt x="79" y="42"/>
                </a:cubicBezTo>
                <a:lnTo>
                  <a:pt x="74" y="45"/>
                </a:lnTo>
                <a:close/>
                <a:moveTo>
                  <a:pt x="87" y="46"/>
                </a:moveTo>
                <a:cubicBezTo>
                  <a:pt x="83" y="42"/>
                  <a:pt x="83" y="42"/>
                  <a:pt x="83" y="42"/>
                </a:cubicBezTo>
                <a:cubicBezTo>
                  <a:pt x="90" y="35"/>
                  <a:pt x="90" y="35"/>
                  <a:pt x="90" y="35"/>
                </a:cubicBezTo>
                <a:cubicBezTo>
                  <a:pt x="82" y="27"/>
                  <a:pt x="82" y="27"/>
                  <a:pt x="82" y="27"/>
                </a:cubicBezTo>
                <a:cubicBezTo>
                  <a:pt x="87" y="23"/>
                  <a:pt x="87" y="23"/>
                  <a:pt x="87" y="23"/>
                </a:cubicBezTo>
                <a:cubicBezTo>
                  <a:pt x="98" y="35"/>
                  <a:pt x="98" y="35"/>
                  <a:pt x="98" y="35"/>
                </a:cubicBezTo>
                <a:lnTo>
                  <a:pt x="87" y="46"/>
                </a:ln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endParaRPr>
          </a:p>
        </p:txBody>
      </p:sp>
      <p:sp>
        <p:nvSpPr>
          <p:cNvPr id="21" name="Freeform 9"/>
          <p:cNvSpPr>
            <a:spLocks noChangeAspect="1" noEditPoints="1"/>
          </p:cNvSpPr>
          <p:nvPr/>
        </p:nvSpPr>
        <p:spPr bwMode="auto">
          <a:xfrm>
            <a:off x="7001583" y="2492381"/>
            <a:ext cx="788854" cy="465711"/>
          </a:xfrm>
          <a:custGeom>
            <a:avLst/>
            <a:gdLst>
              <a:gd name="T0" fmla="*/ 12 w 128"/>
              <a:gd name="T1" fmla="*/ 74 h 74"/>
              <a:gd name="T2" fmla="*/ 0 w 128"/>
              <a:gd name="T3" fmla="*/ 12 h 74"/>
              <a:gd name="T4" fmla="*/ 116 w 128"/>
              <a:gd name="T5" fmla="*/ 0 h 74"/>
              <a:gd name="T6" fmla="*/ 128 w 128"/>
              <a:gd name="T7" fmla="*/ 62 h 74"/>
              <a:gd name="T8" fmla="*/ 12 w 128"/>
              <a:gd name="T9" fmla="*/ 8 h 74"/>
              <a:gd name="T10" fmla="*/ 8 w 128"/>
              <a:gd name="T11" fmla="*/ 62 h 74"/>
              <a:gd name="T12" fmla="*/ 116 w 128"/>
              <a:gd name="T13" fmla="*/ 66 h 74"/>
              <a:gd name="T14" fmla="*/ 120 w 128"/>
              <a:gd name="T15" fmla="*/ 12 h 74"/>
              <a:gd name="T16" fmla="*/ 12 w 128"/>
              <a:gd name="T17" fmla="*/ 8 h 74"/>
              <a:gd name="T18" fmla="*/ 40 w 128"/>
              <a:gd name="T19" fmla="*/ 31 h 74"/>
              <a:gd name="T20" fmla="*/ 21 w 128"/>
              <a:gd name="T21" fmla="*/ 31 h 74"/>
              <a:gd name="T22" fmla="*/ 19 w 128"/>
              <a:gd name="T23" fmla="*/ 44 h 74"/>
              <a:gd name="T24" fmla="*/ 27 w 128"/>
              <a:gd name="T25" fmla="*/ 51 h 74"/>
              <a:gd name="T26" fmla="*/ 29 w 128"/>
              <a:gd name="T27" fmla="*/ 41 h 74"/>
              <a:gd name="T28" fmla="*/ 34 w 128"/>
              <a:gd name="T29" fmla="*/ 43 h 74"/>
              <a:gd name="T30" fmla="*/ 42 w 128"/>
              <a:gd name="T31" fmla="*/ 51 h 74"/>
              <a:gd name="T32" fmla="*/ 39 w 128"/>
              <a:gd name="T33" fmla="*/ 36 h 74"/>
              <a:gd name="T34" fmla="*/ 32 w 128"/>
              <a:gd name="T35" fmla="*/ 31 h 74"/>
              <a:gd name="T36" fmla="*/ 30 w 128"/>
              <a:gd name="T37" fmla="*/ 33 h 74"/>
              <a:gd name="T38" fmla="*/ 30 w 128"/>
              <a:gd name="T39" fmla="*/ 30 h 74"/>
              <a:gd name="T40" fmla="*/ 57 w 128"/>
              <a:gd name="T41" fmla="*/ 15 h 74"/>
              <a:gd name="T42" fmla="*/ 109 w 128"/>
              <a:gd name="T43" fmla="*/ 23 h 74"/>
              <a:gd name="T44" fmla="*/ 109 w 128"/>
              <a:gd name="T45" fmla="*/ 26 h 74"/>
              <a:gd name="T46" fmla="*/ 57 w 128"/>
              <a:gd name="T47" fmla="*/ 34 h 74"/>
              <a:gd name="T48" fmla="*/ 109 w 128"/>
              <a:gd name="T49" fmla="*/ 26 h 74"/>
              <a:gd name="T50" fmla="*/ 75 w 128"/>
              <a:gd name="T51" fmla="*/ 37 h 74"/>
              <a:gd name="T52" fmla="*/ 109 w 128"/>
              <a:gd name="T53" fmla="*/ 45 h 74"/>
              <a:gd name="T54" fmla="*/ 109 w 128"/>
              <a:gd name="T55" fmla="*/ 50 h 74"/>
              <a:gd name="T56" fmla="*/ 75 w 128"/>
              <a:gd name="T57" fmla="*/ 58 h 74"/>
              <a:gd name="T58" fmla="*/ 109 w 128"/>
              <a:gd name="T59" fmla="*/ 50 h 74"/>
              <a:gd name="T60" fmla="*/ 9 w 128"/>
              <a:gd name="T61" fmla="*/ 62 h 74"/>
              <a:gd name="T62" fmla="*/ 52 w 128"/>
              <a:gd name="T63" fmla="*/ 11 h 74"/>
              <a:gd name="T64" fmla="*/ 17 w 128"/>
              <a:gd name="T65" fmla="*/ 54 h 74"/>
              <a:gd name="T66" fmla="*/ 44 w 128"/>
              <a:gd name="T67" fmla="*/ 19 h 74"/>
              <a:gd name="T68" fmla="*/ 17 w 128"/>
              <a:gd name="T69" fmla="*/ 5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74">
                <a:moveTo>
                  <a:pt x="116" y="74"/>
                </a:moveTo>
                <a:cubicBezTo>
                  <a:pt x="12" y="74"/>
                  <a:pt x="12" y="74"/>
                  <a:pt x="12" y="74"/>
                </a:cubicBezTo>
                <a:cubicBezTo>
                  <a:pt x="5" y="74"/>
                  <a:pt x="0" y="69"/>
                  <a:pt x="0" y="62"/>
                </a:cubicBezTo>
                <a:cubicBezTo>
                  <a:pt x="0" y="12"/>
                  <a:pt x="0" y="12"/>
                  <a:pt x="0" y="12"/>
                </a:cubicBezTo>
                <a:cubicBezTo>
                  <a:pt x="0" y="5"/>
                  <a:pt x="5" y="0"/>
                  <a:pt x="12" y="0"/>
                </a:cubicBezTo>
                <a:cubicBezTo>
                  <a:pt x="116" y="0"/>
                  <a:pt x="116" y="0"/>
                  <a:pt x="116" y="0"/>
                </a:cubicBezTo>
                <a:cubicBezTo>
                  <a:pt x="122" y="0"/>
                  <a:pt x="128" y="5"/>
                  <a:pt x="128" y="12"/>
                </a:cubicBezTo>
                <a:cubicBezTo>
                  <a:pt x="128" y="62"/>
                  <a:pt x="128" y="62"/>
                  <a:pt x="128" y="62"/>
                </a:cubicBezTo>
                <a:cubicBezTo>
                  <a:pt x="128" y="69"/>
                  <a:pt x="122" y="74"/>
                  <a:pt x="116" y="74"/>
                </a:cubicBezTo>
                <a:close/>
                <a:moveTo>
                  <a:pt x="12" y="8"/>
                </a:moveTo>
                <a:cubicBezTo>
                  <a:pt x="9" y="8"/>
                  <a:pt x="8" y="10"/>
                  <a:pt x="8" y="12"/>
                </a:cubicBezTo>
                <a:cubicBezTo>
                  <a:pt x="8" y="62"/>
                  <a:pt x="8" y="62"/>
                  <a:pt x="8" y="62"/>
                </a:cubicBezTo>
                <a:cubicBezTo>
                  <a:pt x="8" y="64"/>
                  <a:pt x="9" y="66"/>
                  <a:pt x="12" y="66"/>
                </a:cubicBezTo>
                <a:cubicBezTo>
                  <a:pt x="116" y="66"/>
                  <a:pt x="116" y="66"/>
                  <a:pt x="116" y="66"/>
                </a:cubicBezTo>
                <a:cubicBezTo>
                  <a:pt x="118" y="66"/>
                  <a:pt x="120" y="64"/>
                  <a:pt x="120" y="62"/>
                </a:cubicBezTo>
                <a:cubicBezTo>
                  <a:pt x="120" y="12"/>
                  <a:pt x="120" y="12"/>
                  <a:pt x="120" y="12"/>
                </a:cubicBezTo>
                <a:cubicBezTo>
                  <a:pt x="120" y="10"/>
                  <a:pt x="118" y="8"/>
                  <a:pt x="116" y="8"/>
                </a:cubicBezTo>
                <a:lnTo>
                  <a:pt x="12" y="8"/>
                </a:lnTo>
                <a:close/>
                <a:moveTo>
                  <a:pt x="39" y="36"/>
                </a:moveTo>
                <a:cubicBezTo>
                  <a:pt x="39" y="34"/>
                  <a:pt x="40" y="33"/>
                  <a:pt x="40" y="31"/>
                </a:cubicBezTo>
                <a:cubicBezTo>
                  <a:pt x="40" y="26"/>
                  <a:pt x="36" y="22"/>
                  <a:pt x="30" y="22"/>
                </a:cubicBezTo>
                <a:cubicBezTo>
                  <a:pt x="25" y="22"/>
                  <a:pt x="21" y="26"/>
                  <a:pt x="21" y="31"/>
                </a:cubicBezTo>
                <a:cubicBezTo>
                  <a:pt x="21" y="33"/>
                  <a:pt x="21" y="35"/>
                  <a:pt x="22" y="36"/>
                </a:cubicBezTo>
                <a:cubicBezTo>
                  <a:pt x="20" y="38"/>
                  <a:pt x="19" y="41"/>
                  <a:pt x="19" y="44"/>
                </a:cubicBezTo>
                <a:cubicBezTo>
                  <a:pt x="19" y="51"/>
                  <a:pt x="19" y="51"/>
                  <a:pt x="19" y="51"/>
                </a:cubicBezTo>
                <a:cubicBezTo>
                  <a:pt x="27" y="51"/>
                  <a:pt x="27" y="51"/>
                  <a:pt x="27" y="51"/>
                </a:cubicBezTo>
                <a:cubicBezTo>
                  <a:pt x="27" y="44"/>
                  <a:pt x="27" y="44"/>
                  <a:pt x="27" y="44"/>
                </a:cubicBezTo>
                <a:cubicBezTo>
                  <a:pt x="27" y="43"/>
                  <a:pt x="28" y="42"/>
                  <a:pt x="29" y="41"/>
                </a:cubicBezTo>
                <a:cubicBezTo>
                  <a:pt x="30" y="40"/>
                  <a:pt x="32" y="41"/>
                  <a:pt x="34" y="42"/>
                </a:cubicBezTo>
                <a:cubicBezTo>
                  <a:pt x="34" y="42"/>
                  <a:pt x="34" y="43"/>
                  <a:pt x="34" y="43"/>
                </a:cubicBezTo>
                <a:cubicBezTo>
                  <a:pt x="34" y="51"/>
                  <a:pt x="34" y="51"/>
                  <a:pt x="34" y="51"/>
                </a:cubicBezTo>
                <a:cubicBezTo>
                  <a:pt x="42" y="51"/>
                  <a:pt x="42" y="51"/>
                  <a:pt x="42" y="51"/>
                </a:cubicBezTo>
                <a:cubicBezTo>
                  <a:pt x="42" y="43"/>
                  <a:pt x="42" y="43"/>
                  <a:pt x="42" y="43"/>
                </a:cubicBezTo>
                <a:cubicBezTo>
                  <a:pt x="42" y="40"/>
                  <a:pt x="41" y="38"/>
                  <a:pt x="39" y="36"/>
                </a:cubicBezTo>
                <a:close/>
                <a:moveTo>
                  <a:pt x="30" y="30"/>
                </a:moveTo>
                <a:cubicBezTo>
                  <a:pt x="31" y="30"/>
                  <a:pt x="32" y="30"/>
                  <a:pt x="32" y="31"/>
                </a:cubicBezTo>
                <a:cubicBezTo>
                  <a:pt x="32" y="32"/>
                  <a:pt x="31" y="33"/>
                  <a:pt x="30" y="33"/>
                </a:cubicBezTo>
                <a:cubicBezTo>
                  <a:pt x="30" y="33"/>
                  <a:pt x="30" y="33"/>
                  <a:pt x="30" y="33"/>
                </a:cubicBezTo>
                <a:cubicBezTo>
                  <a:pt x="29" y="33"/>
                  <a:pt x="29" y="32"/>
                  <a:pt x="29" y="31"/>
                </a:cubicBezTo>
                <a:cubicBezTo>
                  <a:pt x="29" y="30"/>
                  <a:pt x="29" y="30"/>
                  <a:pt x="30" y="30"/>
                </a:cubicBezTo>
                <a:close/>
                <a:moveTo>
                  <a:pt x="109" y="15"/>
                </a:moveTo>
                <a:cubicBezTo>
                  <a:pt x="57" y="15"/>
                  <a:pt x="57" y="15"/>
                  <a:pt x="57" y="15"/>
                </a:cubicBezTo>
                <a:cubicBezTo>
                  <a:pt x="57" y="23"/>
                  <a:pt x="57" y="23"/>
                  <a:pt x="57" y="23"/>
                </a:cubicBezTo>
                <a:cubicBezTo>
                  <a:pt x="109" y="23"/>
                  <a:pt x="109" y="23"/>
                  <a:pt x="109" y="23"/>
                </a:cubicBezTo>
                <a:lnTo>
                  <a:pt x="109" y="15"/>
                </a:lnTo>
                <a:close/>
                <a:moveTo>
                  <a:pt x="109" y="26"/>
                </a:moveTo>
                <a:cubicBezTo>
                  <a:pt x="57" y="26"/>
                  <a:pt x="57" y="26"/>
                  <a:pt x="57" y="26"/>
                </a:cubicBezTo>
                <a:cubicBezTo>
                  <a:pt x="57" y="34"/>
                  <a:pt x="57" y="34"/>
                  <a:pt x="57" y="34"/>
                </a:cubicBezTo>
                <a:cubicBezTo>
                  <a:pt x="109" y="34"/>
                  <a:pt x="109" y="34"/>
                  <a:pt x="109" y="34"/>
                </a:cubicBezTo>
                <a:lnTo>
                  <a:pt x="109" y="26"/>
                </a:lnTo>
                <a:close/>
                <a:moveTo>
                  <a:pt x="109" y="37"/>
                </a:moveTo>
                <a:cubicBezTo>
                  <a:pt x="75" y="37"/>
                  <a:pt x="75" y="37"/>
                  <a:pt x="75" y="37"/>
                </a:cubicBezTo>
                <a:cubicBezTo>
                  <a:pt x="75" y="45"/>
                  <a:pt x="75" y="45"/>
                  <a:pt x="75" y="45"/>
                </a:cubicBezTo>
                <a:cubicBezTo>
                  <a:pt x="109" y="45"/>
                  <a:pt x="109" y="45"/>
                  <a:pt x="109" y="45"/>
                </a:cubicBezTo>
                <a:lnTo>
                  <a:pt x="109" y="37"/>
                </a:lnTo>
                <a:close/>
                <a:moveTo>
                  <a:pt x="109" y="50"/>
                </a:moveTo>
                <a:cubicBezTo>
                  <a:pt x="75" y="50"/>
                  <a:pt x="75" y="50"/>
                  <a:pt x="75" y="50"/>
                </a:cubicBezTo>
                <a:cubicBezTo>
                  <a:pt x="75" y="58"/>
                  <a:pt x="75" y="58"/>
                  <a:pt x="75" y="58"/>
                </a:cubicBezTo>
                <a:cubicBezTo>
                  <a:pt x="109" y="58"/>
                  <a:pt x="109" y="58"/>
                  <a:pt x="109" y="58"/>
                </a:cubicBezTo>
                <a:lnTo>
                  <a:pt x="109" y="50"/>
                </a:lnTo>
                <a:close/>
                <a:moveTo>
                  <a:pt x="52" y="62"/>
                </a:moveTo>
                <a:cubicBezTo>
                  <a:pt x="9" y="62"/>
                  <a:pt x="9" y="62"/>
                  <a:pt x="9" y="62"/>
                </a:cubicBezTo>
                <a:cubicBezTo>
                  <a:pt x="9" y="11"/>
                  <a:pt x="9" y="11"/>
                  <a:pt x="9" y="11"/>
                </a:cubicBezTo>
                <a:cubicBezTo>
                  <a:pt x="52" y="11"/>
                  <a:pt x="52" y="11"/>
                  <a:pt x="52" y="11"/>
                </a:cubicBezTo>
                <a:lnTo>
                  <a:pt x="52" y="62"/>
                </a:lnTo>
                <a:close/>
                <a:moveTo>
                  <a:pt x="17" y="54"/>
                </a:moveTo>
                <a:cubicBezTo>
                  <a:pt x="44" y="54"/>
                  <a:pt x="44" y="54"/>
                  <a:pt x="44" y="54"/>
                </a:cubicBezTo>
                <a:cubicBezTo>
                  <a:pt x="44" y="19"/>
                  <a:pt x="44" y="19"/>
                  <a:pt x="44" y="19"/>
                </a:cubicBezTo>
                <a:cubicBezTo>
                  <a:pt x="17" y="19"/>
                  <a:pt x="17" y="19"/>
                  <a:pt x="17" y="19"/>
                </a:cubicBezTo>
                <a:lnTo>
                  <a:pt x="17" y="54"/>
                </a:ln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endParaRPr>
          </a:p>
        </p:txBody>
      </p:sp>
      <p:pic>
        <p:nvPicPr>
          <p:cNvPr id="43" name="Picture 42"/>
          <p:cNvPicPr>
            <a:picLocks noChangeAspect="1"/>
          </p:cNvPicPr>
          <p:nvPr/>
        </p:nvPicPr>
        <p:blipFill>
          <a:blip r:embed="rId7" cstate="print">
            <a:biLevel thresh="25000"/>
            <a:extLst>
              <a:ext uri="{28A0092B-C50C-407E-A947-70E740481C1C}">
                <a14:useLocalDpi xmlns:a14="http://schemas.microsoft.com/office/drawing/2010/main" val="0"/>
              </a:ext>
            </a:extLst>
          </a:blip>
          <a:stretch>
            <a:fillRect/>
          </a:stretch>
        </p:blipFill>
        <p:spPr>
          <a:xfrm>
            <a:off x="4186363" y="3626465"/>
            <a:ext cx="782308" cy="782308"/>
          </a:xfrm>
          <a:prstGeom prst="rect">
            <a:avLst/>
          </a:prstGeom>
        </p:spPr>
      </p:pic>
      <p:pic>
        <p:nvPicPr>
          <p:cNvPr id="44" name="Picture 43"/>
          <p:cNvPicPr>
            <a:picLocks noChangeAspect="1"/>
          </p:cNvPicPr>
          <p:nvPr/>
        </p:nvPicPr>
        <p:blipFill>
          <a:blip r:embed="rId7" cstate="print">
            <a:biLevel thresh="25000"/>
            <a:extLst>
              <a:ext uri="{28A0092B-C50C-407E-A947-70E740481C1C}">
                <a14:useLocalDpi xmlns:a14="http://schemas.microsoft.com/office/drawing/2010/main" val="0"/>
              </a:ext>
            </a:extLst>
          </a:blip>
          <a:stretch>
            <a:fillRect/>
          </a:stretch>
        </p:blipFill>
        <p:spPr>
          <a:xfrm>
            <a:off x="8351576" y="4064063"/>
            <a:ext cx="778445" cy="778445"/>
          </a:xfrm>
          <a:prstGeom prst="rect">
            <a:avLst/>
          </a:prstGeom>
        </p:spPr>
      </p:pic>
      <p:pic>
        <p:nvPicPr>
          <p:cNvPr id="45" name="Picture 44"/>
          <p:cNvPicPr>
            <a:picLocks noChangeAspect="1"/>
          </p:cNvPicPr>
          <p:nvPr/>
        </p:nvPicPr>
        <p:blipFill>
          <a:blip r:embed="rId8" cstate="print">
            <a:biLevel thresh="25000"/>
            <a:extLst>
              <a:ext uri="{28A0092B-C50C-407E-A947-70E740481C1C}">
                <a14:useLocalDpi xmlns:a14="http://schemas.microsoft.com/office/drawing/2010/main" val="0"/>
              </a:ext>
            </a:extLst>
          </a:blip>
          <a:stretch>
            <a:fillRect/>
          </a:stretch>
        </p:blipFill>
        <p:spPr>
          <a:xfrm>
            <a:off x="8758952" y="5593673"/>
            <a:ext cx="784701" cy="784701"/>
          </a:xfrm>
          <a:prstGeom prst="rect">
            <a:avLst/>
          </a:prstGeom>
        </p:spPr>
      </p:pic>
      <p:sp>
        <p:nvSpPr>
          <p:cNvPr id="46" name="TextBox 45"/>
          <p:cNvSpPr txBox="1"/>
          <p:nvPr/>
        </p:nvSpPr>
        <p:spPr>
          <a:xfrm>
            <a:off x="8277997" y="4819714"/>
            <a:ext cx="966123" cy="226294"/>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980" b="0" i="0" u="none" strike="noStrike" kern="0" cap="none" spc="0" normalizeH="0" baseline="0" noProof="0">
                <a:ln>
                  <a:noFill/>
                </a:ln>
                <a:gradFill>
                  <a:gsLst>
                    <a:gs pos="0">
                      <a:srgbClr val="FFFFFF"/>
                    </a:gs>
                    <a:gs pos="100000">
                      <a:srgbClr val="FFFFFF"/>
                    </a:gs>
                  </a:gsLst>
                  <a:lin ang="5400000" scaled="1"/>
                </a:gradFill>
                <a:effectLst/>
                <a:uLnTx/>
                <a:uFillTx/>
              </a:rPr>
              <a:t>Logic Apps</a:t>
            </a:r>
          </a:p>
        </p:txBody>
      </p:sp>
      <p:pic>
        <p:nvPicPr>
          <p:cNvPr id="48" name="Picture 47"/>
          <p:cNvPicPr>
            <a:picLocks noChangeAspect="1"/>
          </p:cNvPicPr>
          <p:nvPr/>
        </p:nvPicPr>
        <p:blipFill>
          <a:blip r:embed="rId9"/>
          <a:stretch>
            <a:fillRect/>
          </a:stretch>
        </p:blipFill>
        <p:spPr>
          <a:xfrm>
            <a:off x="8561683" y="2465225"/>
            <a:ext cx="526983" cy="559919"/>
          </a:xfrm>
          <a:prstGeom prst="rect">
            <a:avLst/>
          </a:prstGeom>
        </p:spPr>
      </p:pic>
      <p:sp>
        <p:nvSpPr>
          <p:cNvPr id="49" name="TextBox 48"/>
          <p:cNvSpPr txBox="1"/>
          <p:nvPr/>
        </p:nvSpPr>
        <p:spPr>
          <a:xfrm>
            <a:off x="8307048" y="3021440"/>
            <a:ext cx="1099849" cy="362002"/>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980" b="0" i="0" u="none" strike="noStrike" kern="0" cap="none" spc="0" normalizeH="0" baseline="0" noProof="0">
                <a:ln>
                  <a:noFill/>
                </a:ln>
                <a:gradFill>
                  <a:gsLst>
                    <a:gs pos="0">
                      <a:srgbClr val="FFFFFF"/>
                    </a:gs>
                    <a:gs pos="100000">
                      <a:srgbClr val="FFFFFF"/>
                    </a:gs>
                  </a:gsLst>
                  <a:lin ang="5400000" scaled="1"/>
                </a:gradFill>
                <a:effectLst/>
                <a:uLnTx/>
                <a:uFillTx/>
              </a:rPr>
              <a:t>Service Principle Authentication</a:t>
            </a:r>
          </a:p>
        </p:txBody>
      </p:sp>
      <p:sp>
        <p:nvSpPr>
          <p:cNvPr id="51" name="TextBox 50"/>
          <p:cNvSpPr txBox="1"/>
          <p:nvPr/>
        </p:nvSpPr>
        <p:spPr>
          <a:xfrm>
            <a:off x="6920900" y="4836402"/>
            <a:ext cx="966123" cy="362002"/>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980" b="0" i="0" u="none" strike="noStrike" kern="0" cap="none" spc="0" normalizeH="0" baseline="0" noProof="0">
                <a:ln>
                  <a:noFill/>
                </a:ln>
                <a:gradFill>
                  <a:gsLst>
                    <a:gs pos="0">
                      <a:srgbClr val="FFFFFF"/>
                    </a:gs>
                    <a:gs pos="100000">
                      <a:srgbClr val="FFFFFF"/>
                    </a:gs>
                  </a:gsLst>
                  <a:lin ang="5400000" scaled="1"/>
                </a:gradFill>
                <a:effectLst/>
                <a:uLnTx/>
                <a:uFillTx/>
              </a:rPr>
              <a:t>Client SDK Generation</a:t>
            </a:r>
          </a:p>
        </p:txBody>
      </p:sp>
      <p:pic>
        <p:nvPicPr>
          <p:cNvPr id="52" name="Picture 51"/>
          <p:cNvPicPr>
            <a:picLocks noChangeAspect="1"/>
          </p:cNvPicPr>
          <p:nvPr/>
        </p:nvPicPr>
        <p:blipFill>
          <a:blip r:embed="rId10">
            <a:biLevel thresh="25000"/>
          </a:blip>
          <a:stretch>
            <a:fillRect/>
          </a:stretch>
        </p:blipFill>
        <p:spPr>
          <a:xfrm>
            <a:off x="7080582" y="4080555"/>
            <a:ext cx="638768" cy="705945"/>
          </a:xfrm>
          <a:prstGeom prst="rect">
            <a:avLst/>
          </a:prstGeom>
        </p:spPr>
      </p:pic>
      <p:pic>
        <p:nvPicPr>
          <p:cNvPr id="53" name="Picture 52"/>
          <p:cNvPicPr>
            <a:picLocks noChangeAspect="1"/>
          </p:cNvPicPr>
          <p:nvPr/>
        </p:nvPicPr>
        <p:blipFill>
          <a:blip r:embed="rId5"/>
          <a:stretch>
            <a:fillRect/>
          </a:stretch>
        </p:blipFill>
        <p:spPr>
          <a:xfrm>
            <a:off x="6988036" y="5659738"/>
            <a:ext cx="742187" cy="700698"/>
          </a:xfrm>
          <a:prstGeom prst="flowChartOffpageConnector">
            <a:avLst/>
          </a:prstGeom>
          <a:noFill/>
        </p:spPr>
      </p:pic>
      <p:sp>
        <p:nvSpPr>
          <p:cNvPr id="54" name="Right Arrow 134"/>
          <p:cNvSpPr/>
          <p:nvPr/>
        </p:nvSpPr>
        <p:spPr bwMode="auto">
          <a:xfrm>
            <a:off x="8072428" y="5705577"/>
            <a:ext cx="500196" cy="243960"/>
          </a:xfrm>
          <a:prstGeom prst="righ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11" tIns="140569" rIns="175711" bIns="140569" numCol="1" spcCol="0" rtlCol="0" fromWordArt="0" anchor="t" anchorCtr="0" forceAA="0" compatLnSpc="1">
            <a:prstTxWarp prst="textNoShape">
              <a:avLst/>
            </a:prstTxWarp>
            <a:noAutofit/>
          </a:bodyPr>
          <a:lstStyle/>
          <a:p>
            <a:pPr marL="0" marR="0" lvl="0" indent="0" algn="ctr" defTabSz="895750"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55" name="Right Arrow 135"/>
          <p:cNvSpPr/>
          <p:nvPr/>
        </p:nvSpPr>
        <p:spPr bwMode="auto">
          <a:xfrm rot="10800000">
            <a:off x="8027899" y="6003391"/>
            <a:ext cx="500196" cy="243960"/>
          </a:xfrm>
          <a:prstGeom prst="righ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11" tIns="140569" rIns="175711" bIns="140569" numCol="1" spcCol="0" rtlCol="0" fromWordArt="0" anchor="t" anchorCtr="0" forceAA="0" compatLnSpc="1">
            <a:prstTxWarp prst="textNoShape">
              <a:avLst/>
            </a:prstTxWarp>
            <a:noAutofit/>
          </a:bodyPr>
          <a:lstStyle/>
          <a:p>
            <a:pPr marL="0" marR="0" lvl="0" indent="0" algn="ctr" defTabSz="895750"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56" name="TextBox 55"/>
          <p:cNvSpPr txBox="1"/>
          <p:nvPr/>
        </p:nvSpPr>
        <p:spPr>
          <a:xfrm>
            <a:off x="9490182" y="4830307"/>
            <a:ext cx="966123" cy="226260"/>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kumimoji="0" lang="en-US" sz="980" b="0" i="0" u="none" strike="noStrike" kern="0" cap="none" spc="0" normalizeH="0" baseline="0" noProof="0">
                <a:ln>
                  <a:noFill/>
                </a:ln>
                <a:gradFill>
                  <a:gsLst>
                    <a:gs pos="0">
                      <a:srgbClr val="FFFFFF"/>
                    </a:gs>
                    <a:gs pos="100000">
                      <a:srgbClr val="FFFFFF"/>
                    </a:gs>
                  </a:gsLst>
                  <a:lin ang="5400000" scaled="1"/>
                </a:gradFill>
                <a:effectLst/>
                <a:uLnTx/>
                <a:uFillTx/>
              </a:rPr>
              <a:t>Power</a:t>
            </a:r>
            <a:r>
              <a:rPr kumimoji="0" lang="en-US" sz="980" b="0" i="0" u="none" strike="noStrike" kern="0" cap="none" spc="0" normalizeH="0" noProof="0">
                <a:ln>
                  <a:noFill/>
                </a:ln>
                <a:gradFill>
                  <a:gsLst>
                    <a:gs pos="0">
                      <a:srgbClr val="FFFFFF"/>
                    </a:gs>
                    <a:gs pos="100000">
                      <a:srgbClr val="FFFFFF"/>
                    </a:gs>
                  </a:gsLst>
                  <a:lin ang="5400000" scaled="1"/>
                </a:gradFill>
                <a:effectLst/>
                <a:uLnTx/>
                <a:uFillTx/>
              </a:rPr>
              <a:t> A</a:t>
            </a:r>
            <a:r>
              <a:rPr kumimoji="0" lang="en-US" sz="980" b="0" i="0" u="none" strike="noStrike" kern="0" cap="none" spc="0" normalizeH="0" baseline="0" noProof="0">
                <a:ln>
                  <a:noFill/>
                </a:ln>
                <a:gradFill>
                  <a:gsLst>
                    <a:gs pos="0">
                      <a:srgbClr val="FFFFFF"/>
                    </a:gs>
                    <a:gs pos="100000">
                      <a:srgbClr val="FFFFFF"/>
                    </a:gs>
                  </a:gsLst>
                  <a:lin ang="5400000" scaled="1"/>
                </a:gradFill>
                <a:effectLst/>
                <a:uLnTx/>
                <a:uFillTx/>
              </a:rPr>
              <a:t>pps</a:t>
            </a:r>
          </a:p>
        </p:txBody>
      </p:sp>
      <p:sp>
        <p:nvSpPr>
          <p:cNvPr id="57" name="TextBox 56"/>
          <p:cNvSpPr txBox="1"/>
          <p:nvPr/>
        </p:nvSpPr>
        <p:spPr>
          <a:xfrm>
            <a:off x="10702367" y="4819731"/>
            <a:ext cx="966123" cy="226260"/>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pPr marL="0" marR="0" lvl="0" indent="0" algn="ctr" defTabSz="913664" eaLnBrk="1" fontAlgn="auto" latinLnBrk="0" hangingPunct="1">
              <a:lnSpc>
                <a:spcPct val="90000"/>
              </a:lnSpc>
              <a:spcBef>
                <a:spcPts val="0"/>
              </a:spcBef>
              <a:spcAft>
                <a:spcPts val="0"/>
              </a:spcAft>
              <a:buClrTx/>
              <a:buSzTx/>
              <a:buFontTx/>
              <a:buNone/>
              <a:tabLst/>
              <a:defRPr/>
            </a:pPr>
            <a:r>
              <a:rPr lang="en-US" sz="980"/>
              <a:t>Flows</a:t>
            </a:r>
            <a:endParaRPr kumimoji="0" lang="en-US" sz="980" b="0" i="0" u="none" strike="noStrike" kern="0" cap="none" spc="0" normalizeH="0" baseline="0" noProof="0">
              <a:ln>
                <a:noFill/>
              </a:ln>
              <a:gradFill>
                <a:gsLst>
                  <a:gs pos="0">
                    <a:srgbClr val="FFFFFF"/>
                  </a:gs>
                  <a:gs pos="100000">
                    <a:srgbClr val="FFFFFF"/>
                  </a:gs>
                </a:gsLst>
                <a:lin ang="5400000" scaled="1"/>
              </a:gradFill>
              <a:effectLst/>
              <a:uLnTx/>
              <a:uFillTx/>
            </a:endParaRPr>
          </a:p>
        </p:txBody>
      </p:sp>
      <p:grpSp>
        <p:nvGrpSpPr>
          <p:cNvPr id="58" name="Group 57"/>
          <p:cNvGrpSpPr/>
          <p:nvPr/>
        </p:nvGrpSpPr>
        <p:grpSpPr>
          <a:xfrm>
            <a:off x="10835281" y="4191341"/>
            <a:ext cx="700294" cy="524187"/>
            <a:chOff x="7631124" y="636711"/>
            <a:chExt cx="1704607" cy="1275922"/>
          </a:xfrm>
        </p:grpSpPr>
        <p:sp>
          <p:nvSpPr>
            <p:cNvPr id="100" name="Shape 360"/>
            <p:cNvSpPr/>
            <p:nvPr/>
          </p:nvSpPr>
          <p:spPr>
            <a:xfrm>
              <a:off x="7631124" y="636711"/>
              <a:ext cx="1704607" cy="1104379"/>
            </a:xfrm>
            <a:custGeom>
              <a:avLst/>
              <a:gdLst/>
              <a:ahLst/>
              <a:cxnLst/>
              <a:rect l="0" t="0" r="0" b="0"/>
              <a:pathLst>
                <a:path w="1704607" h="1104379">
                  <a:moveTo>
                    <a:pt x="201054" y="0"/>
                  </a:moveTo>
                  <a:lnTo>
                    <a:pt x="1503553" y="0"/>
                  </a:lnTo>
                  <a:cubicBezTo>
                    <a:pt x="1614424" y="0"/>
                    <a:pt x="1704607" y="90183"/>
                    <a:pt x="1704607" y="201054"/>
                  </a:cubicBezTo>
                  <a:lnTo>
                    <a:pt x="1704607" y="903326"/>
                  </a:lnTo>
                  <a:cubicBezTo>
                    <a:pt x="1704607" y="1014197"/>
                    <a:pt x="1614424" y="1104379"/>
                    <a:pt x="1503553" y="1104379"/>
                  </a:cubicBezTo>
                  <a:lnTo>
                    <a:pt x="902195" y="1104379"/>
                  </a:lnTo>
                  <a:lnTo>
                    <a:pt x="902195" y="1035621"/>
                  </a:lnTo>
                  <a:lnTo>
                    <a:pt x="1503553" y="1035621"/>
                  </a:lnTo>
                  <a:cubicBezTo>
                    <a:pt x="1576502" y="1035621"/>
                    <a:pt x="1635849" y="976275"/>
                    <a:pt x="1635849" y="903326"/>
                  </a:cubicBezTo>
                  <a:lnTo>
                    <a:pt x="1635849" y="201054"/>
                  </a:lnTo>
                  <a:cubicBezTo>
                    <a:pt x="1635849" y="128092"/>
                    <a:pt x="1576502" y="68732"/>
                    <a:pt x="1503553" y="68732"/>
                  </a:cubicBezTo>
                  <a:lnTo>
                    <a:pt x="201054" y="68732"/>
                  </a:lnTo>
                  <a:cubicBezTo>
                    <a:pt x="128105" y="68732"/>
                    <a:pt x="68758" y="128092"/>
                    <a:pt x="68758" y="201054"/>
                  </a:cubicBezTo>
                  <a:lnTo>
                    <a:pt x="68758" y="752030"/>
                  </a:lnTo>
                  <a:lnTo>
                    <a:pt x="0" y="752030"/>
                  </a:lnTo>
                  <a:lnTo>
                    <a:pt x="0" y="201054"/>
                  </a:lnTo>
                  <a:cubicBezTo>
                    <a:pt x="0" y="90183"/>
                    <a:pt x="90183" y="0"/>
                    <a:pt x="201054" y="0"/>
                  </a:cubicBezTo>
                  <a:close/>
                </a:path>
              </a:pathLst>
            </a:custGeom>
            <a:ln w="0" cap="flat">
              <a:miter lim="127000"/>
            </a:ln>
          </p:spPr>
          <p:style>
            <a:lnRef idx="0">
              <a:srgbClr val="000000">
                <a:alpha val="0"/>
              </a:srgbClr>
            </a:lnRef>
            <a:fillRef idx="1">
              <a:srgbClr val="FFFFFF"/>
            </a:fillRef>
            <a:effectRef idx="0">
              <a:scrgbClr r="0" g="0" b="0"/>
            </a:effectRef>
            <a:fontRef idx="none"/>
          </p:style>
          <p:txBody>
            <a:bodyPr/>
            <a:lstStyle/>
            <a:p>
              <a:endParaRPr lang="en-US"/>
            </a:p>
          </p:txBody>
        </p:sp>
        <p:sp>
          <p:nvSpPr>
            <p:cNvPr id="101" name="Shape 361"/>
            <p:cNvSpPr/>
            <p:nvPr/>
          </p:nvSpPr>
          <p:spPr>
            <a:xfrm>
              <a:off x="7631125" y="1511542"/>
              <a:ext cx="199714" cy="401091"/>
            </a:xfrm>
            <a:custGeom>
              <a:avLst/>
              <a:gdLst/>
              <a:ahLst/>
              <a:cxnLst/>
              <a:rect l="0" t="0" r="0" b="0"/>
              <a:pathLst>
                <a:path w="199714" h="401091">
                  <a:moveTo>
                    <a:pt x="59906" y="0"/>
                  </a:moveTo>
                  <a:lnTo>
                    <a:pt x="199714" y="0"/>
                  </a:lnTo>
                  <a:lnTo>
                    <a:pt x="199714" y="100279"/>
                  </a:lnTo>
                  <a:lnTo>
                    <a:pt x="99861" y="100279"/>
                  </a:lnTo>
                  <a:lnTo>
                    <a:pt x="99861" y="300825"/>
                  </a:lnTo>
                  <a:lnTo>
                    <a:pt x="199714" y="300825"/>
                  </a:lnTo>
                  <a:lnTo>
                    <a:pt x="199714" y="401091"/>
                  </a:lnTo>
                  <a:lnTo>
                    <a:pt x="59906" y="401091"/>
                  </a:lnTo>
                  <a:cubicBezTo>
                    <a:pt x="26822" y="401091"/>
                    <a:pt x="0" y="374155"/>
                    <a:pt x="0" y="340932"/>
                  </a:cubicBezTo>
                  <a:lnTo>
                    <a:pt x="0" y="60172"/>
                  </a:lnTo>
                  <a:cubicBezTo>
                    <a:pt x="0" y="26937"/>
                    <a:pt x="26822" y="0"/>
                    <a:pt x="59906" y="0"/>
                  </a:cubicBezTo>
                  <a:close/>
                </a:path>
              </a:pathLst>
            </a:custGeom>
            <a:ln w="0" cap="flat">
              <a:miter lim="127000"/>
            </a:ln>
          </p:spPr>
          <p:style>
            <a:lnRef idx="0">
              <a:srgbClr val="000000">
                <a:alpha val="0"/>
              </a:srgbClr>
            </a:lnRef>
            <a:fillRef idx="1">
              <a:srgbClr val="FFFFFF"/>
            </a:fillRef>
            <a:effectRef idx="0">
              <a:scrgbClr r="0" g="0" b="0"/>
            </a:effectRef>
            <a:fontRef idx="none"/>
          </p:style>
          <p:txBody>
            <a:bodyPr/>
            <a:lstStyle/>
            <a:p>
              <a:endParaRPr lang="en-US"/>
            </a:p>
          </p:txBody>
        </p:sp>
        <p:sp>
          <p:nvSpPr>
            <p:cNvPr id="102" name="Shape 362"/>
            <p:cNvSpPr/>
            <p:nvPr/>
          </p:nvSpPr>
          <p:spPr>
            <a:xfrm>
              <a:off x="7830840" y="909917"/>
              <a:ext cx="1103814" cy="1002716"/>
            </a:xfrm>
            <a:custGeom>
              <a:avLst/>
              <a:gdLst/>
              <a:ahLst/>
              <a:cxnLst/>
              <a:rect l="0" t="0" r="0" b="0"/>
              <a:pathLst>
                <a:path w="1103814" h="1002716">
                  <a:moveTo>
                    <a:pt x="764305" y="0"/>
                  </a:moveTo>
                  <a:lnTo>
                    <a:pt x="1043895" y="0"/>
                  </a:lnTo>
                  <a:cubicBezTo>
                    <a:pt x="1076992" y="0"/>
                    <a:pt x="1103814" y="26937"/>
                    <a:pt x="1103814" y="60173"/>
                  </a:cubicBezTo>
                  <a:lnTo>
                    <a:pt x="1103814" y="340932"/>
                  </a:lnTo>
                  <a:cubicBezTo>
                    <a:pt x="1103814" y="374155"/>
                    <a:pt x="1076992" y="401092"/>
                    <a:pt x="1043895" y="401092"/>
                  </a:cubicBezTo>
                  <a:lnTo>
                    <a:pt x="764305" y="401092"/>
                  </a:lnTo>
                  <a:cubicBezTo>
                    <a:pt x="731208" y="401092"/>
                    <a:pt x="704386" y="374155"/>
                    <a:pt x="704386" y="340932"/>
                  </a:cubicBezTo>
                  <a:lnTo>
                    <a:pt x="704386" y="250685"/>
                  </a:lnTo>
                  <a:lnTo>
                    <a:pt x="591496" y="250685"/>
                  </a:lnTo>
                  <a:cubicBezTo>
                    <a:pt x="587267" y="250685"/>
                    <a:pt x="583508" y="253442"/>
                    <a:pt x="582161" y="257556"/>
                  </a:cubicBezTo>
                  <a:lnTo>
                    <a:pt x="410343" y="776898"/>
                  </a:lnTo>
                  <a:cubicBezTo>
                    <a:pt x="395421" y="822008"/>
                    <a:pt x="353651" y="852310"/>
                    <a:pt x="306394" y="852310"/>
                  </a:cubicBezTo>
                  <a:lnTo>
                    <a:pt x="199701" y="852310"/>
                  </a:lnTo>
                  <a:lnTo>
                    <a:pt x="199701" y="942556"/>
                  </a:lnTo>
                  <a:cubicBezTo>
                    <a:pt x="199701" y="975780"/>
                    <a:pt x="172879" y="1002716"/>
                    <a:pt x="139795" y="1002716"/>
                  </a:cubicBezTo>
                  <a:lnTo>
                    <a:pt x="0" y="1002716"/>
                  </a:lnTo>
                  <a:lnTo>
                    <a:pt x="0" y="902450"/>
                  </a:lnTo>
                  <a:lnTo>
                    <a:pt x="99854" y="902450"/>
                  </a:lnTo>
                  <a:lnTo>
                    <a:pt x="99854" y="701904"/>
                  </a:lnTo>
                  <a:lnTo>
                    <a:pt x="0" y="701904"/>
                  </a:lnTo>
                  <a:lnTo>
                    <a:pt x="0" y="601625"/>
                  </a:lnTo>
                  <a:lnTo>
                    <a:pt x="139795" y="601625"/>
                  </a:lnTo>
                  <a:cubicBezTo>
                    <a:pt x="172879" y="601625"/>
                    <a:pt x="199701" y="628562"/>
                    <a:pt x="199701" y="661797"/>
                  </a:cubicBezTo>
                  <a:lnTo>
                    <a:pt x="199701" y="752209"/>
                  </a:lnTo>
                  <a:lnTo>
                    <a:pt x="306394" y="752209"/>
                  </a:lnTo>
                  <a:cubicBezTo>
                    <a:pt x="310623" y="752209"/>
                    <a:pt x="314382" y="749453"/>
                    <a:pt x="315740" y="745351"/>
                  </a:cubicBezTo>
                  <a:lnTo>
                    <a:pt x="487546" y="225997"/>
                  </a:lnTo>
                  <a:cubicBezTo>
                    <a:pt x="502482" y="180887"/>
                    <a:pt x="544252" y="150585"/>
                    <a:pt x="591496" y="150585"/>
                  </a:cubicBezTo>
                  <a:lnTo>
                    <a:pt x="704386" y="150585"/>
                  </a:lnTo>
                  <a:lnTo>
                    <a:pt x="704386" y="60173"/>
                  </a:lnTo>
                  <a:cubicBezTo>
                    <a:pt x="704386" y="26937"/>
                    <a:pt x="731208" y="0"/>
                    <a:pt x="764305" y="0"/>
                  </a:cubicBezTo>
                  <a:close/>
                </a:path>
              </a:pathLst>
            </a:custGeom>
            <a:ln w="0" cap="flat">
              <a:miter lim="127000"/>
            </a:ln>
          </p:spPr>
          <p:style>
            <a:lnRef idx="0">
              <a:srgbClr val="000000">
                <a:alpha val="0"/>
              </a:srgbClr>
            </a:lnRef>
            <a:fillRef idx="1">
              <a:srgbClr val="FFFFFF"/>
            </a:fillRef>
            <a:effectRef idx="0">
              <a:scrgbClr r="0" g="0" b="0"/>
            </a:effectRef>
            <a:fontRef idx="none"/>
          </p:style>
          <p:txBody>
            <a:bodyPr/>
            <a:lstStyle/>
            <a:p>
              <a:endParaRPr lang="en-US"/>
            </a:p>
          </p:txBody>
        </p:sp>
      </p:grpSp>
      <p:grpSp>
        <p:nvGrpSpPr>
          <p:cNvPr id="123" name="Group 122"/>
          <p:cNvGrpSpPr/>
          <p:nvPr/>
        </p:nvGrpSpPr>
        <p:grpSpPr>
          <a:xfrm>
            <a:off x="9614174" y="4203553"/>
            <a:ext cx="737118" cy="554030"/>
            <a:chOff x="7615670" y="628359"/>
            <a:chExt cx="1714437" cy="1288541"/>
          </a:xfrm>
        </p:grpSpPr>
        <p:sp>
          <p:nvSpPr>
            <p:cNvPr id="137" name="Shape 290"/>
            <p:cNvSpPr/>
            <p:nvPr/>
          </p:nvSpPr>
          <p:spPr>
            <a:xfrm>
              <a:off x="8533956" y="1574054"/>
              <a:ext cx="348132" cy="342846"/>
            </a:xfrm>
            <a:custGeom>
              <a:avLst/>
              <a:gdLst/>
              <a:ahLst/>
              <a:cxnLst/>
              <a:rect l="0" t="0" r="0" b="0"/>
              <a:pathLst>
                <a:path w="348132" h="342846">
                  <a:moveTo>
                    <a:pt x="174067" y="0"/>
                  </a:moveTo>
                  <a:cubicBezTo>
                    <a:pt x="187932" y="0"/>
                    <a:pt x="201797" y="5261"/>
                    <a:pt x="212319" y="15783"/>
                  </a:cubicBezTo>
                  <a:lnTo>
                    <a:pt x="327089" y="130540"/>
                  </a:lnTo>
                  <a:cubicBezTo>
                    <a:pt x="348132" y="151584"/>
                    <a:pt x="348132" y="186014"/>
                    <a:pt x="327089" y="207058"/>
                  </a:cubicBezTo>
                  <a:lnTo>
                    <a:pt x="212319" y="321815"/>
                  </a:lnTo>
                  <a:cubicBezTo>
                    <a:pt x="191275" y="342846"/>
                    <a:pt x="156858" y="342846"/>
                    <a:pt x="135814" y="321815"/>
                  </a:cubicBezTo>
                  <a:lnTo>
                    <a:pt x="21044" y="207058"/>
                  </a:lnTo>
                  <a:cubicBezTo>
                    <a:pt x="0" y="186014"/>
                    <a:pt x="0" y="151584"/>
                    <a:pt x="21044" y="130540"/>
                  </a:cubicBezTo>
                  <a:lnTo>
                    <a:pt x="135814" y="15783"/>
                  </a:lnTo>
                  <a:cubicBezTo>
                    <a:pt x="146336" y="5261"/>
                    <a:pt x="160201" y="0"/>
                    <a:pt x="174067" y="0"/>
                  </a:cubicBezTo>
                  <a:close/>
                </a:path>
              </a:pathLst>
            </a:custGeom>
            <a:ln w="0" cap="flat">
              <a:miter lim="127000"/>
            </a:ln>
          </p:spPr>
          <p:style>
            <a:lnRef idx="0">
              <a:srgbClr val="000000">
                <a:alpha val="0"/>
              </a:srgbClr>
            </a:lnRef>
            <a:fillRef idx="1">
              <a:srgbClr val="FFFFFF"/>
            </a:fillRef>
            <a:effectRef idx="0">
              <a:scrgbClr r="0" g="0" b="0"/>
            </a:effectRef>
            <a:fontRef idx="none"/>
          </p:style>
          <p:txBody>
            <a:bodyPr/>
            <a:lstStyle/>
            <a:p>
              <a:endParaRPr lang="en-US"/>
            </a:p>
          </p:txBody>
        </p:sp>
        <p:sp>
          <p:nvSpPr>
            <p:cNvPr id="138" name="Shape 291"/>
            <p:cNvSpPr/>
            <p:nvPr/>
          </p:nvSpPr>
          <p:spPr>
            <a:xfrm>
              <a:off x="8773050" y="1334605"/>
              <a:ext cx="348132" cy="342859"/>
            </a:xfrm>
            <a:custGeom>
              <a:avLst/>
              <a:gdLst/>
              <a:ahLst/>
              <a:cxnLst/>
              <a:rect l="0" t="0" r="0" b="0"/>
              <a:pathLst>
                <a:path w="348132" h="342859">
                  <a:moveTo>
                    <a:pt x="174062" y="0"/>
                  </a:moveTo>
                  <a:cubicBezTo>
                    <a:pt x="187929" y="0"/>
                    <a:pt x="201797" y="5261"/>
                    <a:pt x="212319" y="15783"/>
                  </a:cubicBezTo>
                  <a:lnTo>
                    <a:pt x="327089" y="130540"/>
                  </a:lnTo>
                  <a:cubicBezTo>
                    <a:pt x="348132" y="151584"/>
                    <a:pt x="348132" y="186014"/>
                    <a:pt x="327089" y="207058"/>
                  </a:cubicBezTo>
                  <a:lnTo>
                    <a:pt x="212319" y="321815"/>
                  </a:lnTo>
                  <a:cubicBezTo>
                    <a:pt x="191275" y="342859"/>
                    <a:pt x="156845" y="342859"/>
                    <a:pt x="135814" y="321815"/>
                  </a:cubicBezTo>
                  <a:lnTo>
                    <a:pt x="21044" y="207058"/>
                  </a:lnTo>
                  <a:cubicBezTo>
                    <a:pt x="0" y="186014"/>
                    <a:pt x="0" y="151584"/>
                    <a:pt x="21044" y="130540"/>
                  </a:cubicBezTo>
                  <a:lnTo>
                    <a:pt x="135814" y="15783"/>
                  </a:lnTo>
                  <a:cubicBezTo>
                    <a:pt x="146330" y="5261"/>
                    <a:pt x="160195" y="0"/>
                    <a:pt x="174062" y="0"/>
                  </a:cubicBezTo>
                  <a:close/>
                </a:path>
              </a:pathLst>
            </a:custGeom>
            <a:ln w="0" cap="flat">
              <a:miter lim="127000"/>
            </a:ln>
          </p:spPr>
          <p:style>
            <a:lnRef idx="0">
              <a:srgbClr val="000000">
                <a:alpha val="0"/>
              </a:srgbClr>
            </a:lnRef>
            <a:fillRef idx="1">
              <a:srgbClr val="FFFFFF"/>
            </a:fillRef>
            <a:effectRef idx="0">
              <a:scrgbClr r="0" g="0" b="0"/>
            </a:effectRef>
            <a:fontRef idx="none"/>
          </p:style>
          <p:txBody>
            <a:bodyPr/>
            <a:lstStyle/>
            <a:p>
              <a:endParaRPr lang="en-US"/>
            </a:p>
          </p:txBody>
        </p:sp>
        <p:sp>
          <p:nvSpPr>
            <p:cNvPr id="139" name="Shape 292"/>
            <p:cNvSpPr/>
            <p:nvPr/>
          </p:nvSpPr>
          <p:spPr>
            <a:xfrm>
              <a:off x="7817075" y="1095516"/>
              <a:ext cx="413169" cy="815762"/>
            </a:xfrm>
            <a:custGeom>
              <a:avLst/>
              <a:gdLst/>
              <a:ahLst/>
              <a:cxnLst/>
              <a:rect l="0" t="0" r="0" b="0"/>
              <a:pathLst>
                <a:path w="413169" h="815762">
                  <a:moveTo>
                    <a:pt x="413169" y="0"/>
                  </a:moveTo>
                  <a:lnTo>
                    <a:pt x="413169" y="239087"/>
                  </a:lnTo>
                  <a:cubicBezTo>
                    <a:pt x="399304" y="239087"/>
                    <a:pt x="385439" y="244348"/>
                    <a:pt x="374917" y="254870"/>
                  </a:cubicBezTo>
                  <a:lnTo>
                    <a:pt x="260147" y="369627"/>
                  </a:lnTo>
                  <a:cubicBezTo>
                    <a:pt x="239102" y="390671"/>
                    <a:pt x="239102" y="425101"/>
                    <a:pt x="260147" y="446144"/>
                  </a:cubicBezTo>
                  <a:lnTo>
                    <a:pt x="289471" y="475469"/>
                  </a:lnTo>
                  <a:lnTo>
                    <a:pt x="374917" y="560902"/>
                  </a:lnTo>
                  <a:cubicBezTo>
                    <a:pt x="385439" y="571424"/>
                    <a:pt x="399304" y="576685"/>
                    <a:pt x="413169" y="576685"/>
                  </a:cubicBezTo>
                  <a:lnTo>
                    <a:pt x="413169" y="576685"/>
                  </a:lnTo>
                  <a:lnTo>
                    <a:pt x="413169" y="815762"/>
                  </a:lnTo>
                  <a:lnTo>
                    <a:pt x="413167" y="815762"/>
                  </a:lnTo>
                  <a:lnTo>
                    <a:pt x="392789" y="811816"/>
                  </a:lnTo>
                  <a:cubicBezTo>
                    <a:pt x="386274" y="809186"/>
                    <a:pt x="380178" y="805240"/>
                    <a:pt x="374917" y="799979"/>
                  </a:cubicBezTo>
                  <a:lnTo>
                    <a:pt x="58382" y="483470"/>
                  </a:lnTo>
                  <a:lnTo>
                    <a:pt x="21044" y="446144"/>
                  </a:lnTo>
                  <a:cubicBezTo>
                    <a:pt x="0" y="425101"/>
                    <a:pt x="0" y="390671"/>
                    <a:pt x="21044" y="369627"/>
                  </a:cubicBezTo>
                  <a:lnTo>
                    <a:pt x="58382" y="332302"/>
                  </a:lnTo>
                  <a:lnTo>
                    <a:pt x="374917" y="15792"/>
                  </a:lnTo>
                  <a:cubicBezTo>
                    <a:pt x="385439" y="5264"/>
                    <a:pt x="399304" y="0"/>
                    <a:pt x="413169" y="0"/>
                  </a:cubicBezTo>
                  <a:close/>
                </a:path>
              </a:pathLst>
            </a:custGeom>
            <a:ln w="0" cap="flat">
              <a:miter lim="127000"/>
            </a:ln>
          </p:spPr>
          <p:style>
            <a:lnRef idx="0">
              <a:srgbClr val="000000">
                <a:alpha val="0"/>
              </a:srgbClr>
            </a:lnRef>
            <a:fillRef idx="1">
              <a:srgbClr val="FFFFFF"/>
            </a:fillRef>
            <a:effectRef idx="0">
              <a:scrgbClr r="0" g="0" b="0"/>
            </a:effectRef>
            <a:fontRef idx="none"/>
          </p:style>
          <p:txBody>
            <a:bodyPr/>
            <a:lstStyle/>
            <a:p>
              <a:endParaRPr lang="en-US"/>
            </a:p>
          </p:txBody>
        </p:sp>
        <p:sp>
          <p:nvSpPr>
            <p:cNvPr id="140" name="Shape 293"/>
            <p:cNvSpPr/>
            <p:nvPr/>
          </p:nvSpPr>
          <p:spPr>
            <a:xfrm>
              <a:off x="8230244" y="1095516"/>
              <a:ext cx="407907" cy="815762"/>
            </a:xfrm>
            <a:custGeom>
              <a:avLst/>
              <a:gdLst/>
              <a:ahLst/>
              <a:cxnLst/>
              <a:rect l="0" t="0" r="0" b="0"/>
              <a:pathLst>
                <a:path w="407907" h="815762">
                  <a:moveTo>
                    <a:pt x="0" y="0"/>
                  </a:moveTo>
                  <a:cubicBezTo>
                    <a:pt x="13865" y="0"/>
                    <a:pt x="27730" y="5264"/>
                    <a:pt x="38252" y="15792"/>
                  </a:cubicBezTo>
                  <a:lnTo>
                    <a:pt x="354787" y="332302"/>
                  </a:lnTo>
                  <a:lnTo>
                    <a:pt x="392125" y="369627"/>
                  </a:lnTo>
                  <a:cubicBezTo>
                    <a:pt x="397386" y="374888"/>
                    <a:pt x="401331" y="380986"/>
                    <a:pt x="403962" y="387502"/>
                  </a:cubicBezTo>
                  <a:lnTo>
                    <a:pt x="407907" y="407882"/>
                  </a:lnTo>
                  <a:lnTo>
                    <a:pt x="407907" y="407890"/>
                  </a:lnTo>
                  <a:lnTo>
                    <a:pt x="403962" y="428270"/>
                  </a:lnTo>
                  <a:cubicBezTo>
                    <a:pt x="401331" y="434786"/>
                    <a:pt x="397386" y="440884"/>
                    <a:pt x="392125" y="446144"/>
                  </a:cubicBezTo>
                  <a:lnTo>
                    <a:pt x="354787" y="483470"/>
                  </a:lnTo>
                  <a:lnTo>
                    <a:pt x="38252" y="799979"/>
                  </a:lnTo>
                  <a:cubicBezTo>
                    <a:pt x="32991" y="805240"/>
                    <a:pt x="26894" y="809186"/>
                    <a:pt x="20379" y="811816"/>
                  </a:cubicBezTo>
                  <a:lnTo>
                    <a:pt x="2" y="815762"/>
                  </a:lnTo>
                  <a:lnTo>
                    <a:pt x="0" y="815762"/>
                  </a:lnTo>
                  <a:lnTo>
                    <a:pt x="0" y="576685"/>
                  </a:lnTo>
                  <a:lnTo>
                    <a:pt x="20379" y="572739"/>
                  </a:lnTo>
                  <a:cubicBezTo>
                    <a:pt x="26894" y="570109"/>
                    <a:pt x="32991" y="566163"/>
                    <a:pt x="38252" y="560902"/>
                  </a:cubicBezTo>
                  <a:lnTo>
                    <a:pt x="123698" y="475469"/>
                  </a:lnTo>
                  <a:lnTo>
                    <a:pt x="153022" y="446144"/>
                  </a:lnTo>
                  <a:cubicBezTo>
                    <a:pt x="174066" y="425101"/>
                    <a:pt x="174066" y="390671"/>
                    <a:pt x="153022" y="369627"/>
                  </a:cubicBezTo>
                  <a:lnTo>
                    <a:pt x="38252" y="254870"/>
                  </a:lnTo>
                  <a:cubicBezTo>
                    <a:pt x="27730" y="244348"/>
                    <a:pt x="13865" y="239087"/>
                    <a:pt x="0" y="239087"/>
                  </a:cubicBezTo>
                  <a:lnTo>
                    <a:pt x="0" y="0"/>
                  </a:lnTo>
                  <a:close/>
                </a:path>
              </a:pathLst>
            </a:custGeom>
            <a:ln w="0" cap="flat">
              <a:miter lim="127000"/>
            </a:ln>
          </p:spPr>
          <p:style>
            <a:lnRef idx="0">
              <a:srgbClr val="000000">
                <a:alpha val="0"/>
              </a:srgbClr>
            </a:lnRef>
            <a:fillRef idx="1">
              <a:srgbClr val="FFFFFF"/>
            </a:fillRef>
            <a:effectRef idx="0">
              <a:scrgbClr r="0" g="0" b="0"/>
            </a:effectRef>
            <a:fontRef idx="none"/>
          </p:style>
          <p:txBody>
            <a:bodyPr/>
            <a:lstStyle/>
            <a:p>
              <a:endParaRPr lang="en-US"/>
            </a:p>
          </p:txBody>
        </p:sp>
        <p:sp>
          <p:nvSpPr>
            <p:cNvPr id="141" name="Shape 294"/>
            <p:cNvSpPr/>
            <p:nvPr/>
          </p:nvSpPr>
          <p:spPr>
            <a:xfrm>
              <a:off x="8533956" y="1095517"/>
              <a:ext cx="348132" cy="342846"/>
            </a:xfrm>
            <a:custGeom>
              <a:avLst/>
              <a:gdLst/>
              <a:ahLst/>
              <a:cxnLst/>
              <a:rect l="0" t="0" r="0" b="0"/>
              <a:pathLst>
                <a:path w="348132" h="342846">
                  <a:moveTo>
                    <a:pt x="174067" y="0"/>
                  </a:moveTo>
                  <a:cubicBezTo>
                    <a:pt x="187932" y="0"/>
                    <a:pt x="201797" y="5261"/>
                    <a:pt x="212319" y="15783"/>
                  </a:cubicBezTo>
                  <a:lnTo>
                    <a:pt x="327089" y="130540"/>
                  </a:lnTo>
                  <a:cubicBezTo>
                    <a:pt x="348132" y="151584"/>
                    <a:pt x="348132" y="186014"/>
                    <a:pt x="327089" y="207045"/>
                  </a:cubicBezTo>
                  <a:lnTo>
                    <a:pt x="212319" y="321815"/>
                  </a:lnTo>
                  <a:cubicBezTo>
                    <a:pt x="191275" y="342846"/>
                    <a:pt x="156858" y="342846"/>
                    <a:pt x="135814" y="321815"/>
                  </a:cubicBezTo>
                  <a:lnTo>
                    <a:pt x="21044" y="207045"/>
                  </a:lnTo>
                  <a:cubicBezTo>
                    <a:pt x="0" y="186014"/>
                    <a:pt x="0" y="151584"/>
                    <a:pt x="21044" y="130540"/>
                  </a:cubicBezTo>
                  <a:lnTo>
                    <a:pt x="135814" y="15783"/>
                  </a:lnTo>
                  <a:cubicBezTo>
                    <a:pt x="146336" y="5261"/>
                    <a:pt x="160201" y="0"/>
                    <a:pt x="174067" y="0"/>
                  </a:cubicBezTo>
                  <a:close/>
                </a:path>
              </a:pathLst>
            </a:custGeom>
            <a:ln w="0" cap="flat">
              <a:miter lim="127000"/>
            </a:ln>
          </p:spPr>
          <p:style>
            <a:lnRef idx="0">
              <a:srgbClr val="000000">
                <a:alpha val="0"/>
              </a:srgbClr>
            </a:lnRef>
            <a:fillRef idx="1">
              <a:srgbClr val="FFFFFF"/>
            </a:fillRef>
            <a:effectRef idx="0">
              <a:scrgbClr r="0" g="0" b="0"/>
            </a:effectRef>
            <a:fontRef idx="none"/>
          </p:style>
          <p:txBody>
            <a:bodyPr/>
            <a:lstStyle/>
            <a:p>
              <a:endParaRPr lang="en-US"/>
            </a:p>
          </p:txBody>
        </p:sp>
        <p:sp>
          <p:nvSpPr>
            <p:cNvPr id="142" name="Shape 295"/>
            <p:cNvSpPr/>
            <p:nvPr/>
          </p:nvSpPr>
          <p:spPr>
            <a:xfrm>
              <a:off x="7615670" y="628359"/>
              <a:ext cx="1714437" cy="1110755"/>
            </a:xfrm>
            <a:custGeom>
              <a:avLst/>
              <a:gdLst/>
              <a:ahLst/>
              <a:cxnLst/>
              <a:rect l="0" t="0" r="0" b="0"/>
              <a:pathLst>
                <a:path w="1714437" h="1110755">
                  <a:moveTo>
                    <a:pt x="202209" y="0"/>
                  </a:moveTo>
                  <a:lnTo>
                    <a:pt x="1512227" y="0"/>
                  </a:lnTo>
                  <a:cubicBezTo>
                    <a:pt x="1623734" y="0"/>
                    <a:pt x="1714437" y="90703"/>
                    <a:pt x="1714437" y="202209"/>
                  </a:cubicBezTo>
                  <a:lnTo>
                    <a:pt x="1714437" y="908545"/>
                  </a:lnTo>
                  <a:cubicBezTo>
                    <a:pt x="1714437" y="1020051"/>
                    <a:pt x="1623734" y="1110755"/>
                    <a:pt x="1512227" y="1110755"/>
                  </a:cubicBezTo>
                  <a:lnTo>
                    <a:pt x="1477645" y="1110755"/>
                  </a:lnTo>
                  <a:lnTo>
                    <a:pt x="1477645" y="1041603"/>
                  </a:lnTo>
                  <a:lnTo>
                    <a:pt x="1512227" y="1041603"/>
                  </a:lnTo>
                  <a:cubicBezTo>
                    <a:pt x="1585595" y="1041603"/>
                    <a:pt x="1645285" y="981901"/>
                    <a:pt x="1645285" y="908545"/>
                  </a:cubicBezTo>
                  <a:lnTo>
                    <a:pt x="1645285" y="202209"/>
                  </a:lnTo>
                  <a:cubicBezTo>
                    <a:pt x="1645285" y="128829"/>
                    <a:pt x="1585595" y="69139"/>
                    <a:pt x="1512227" y="69139"/>
                  </a:cubicBezTo>
                  <a:lnTo>
                    <a:pt x="202209" y="69139"/>
                  </a:lnTo>
                  <a:cubicBezTo>
                    <a:pt x="128842" y="69139"/>
                    <a:pt x="69152" y="128829"/>
                    <a:pt x="69152" y="202209"/>
                  </a:cubicBezTo>
                  <a:lnTo>
                    <a:pt x="69152" y="908545"/>
                  </a:lnTo>
                  <a:cubicBezTo>
                    <a:pt x="69152" y="981901"/>
                    <a:pt x="128842" y="1041603"/>
                    <a:pt x="202209" y="1041603"/>
                  </a:cubicBezTo>
                  <a:lnTo>
                    <a:pt x="236792" y="1041603"/>
                  </a:lnTo>
                  <a:lnTo>
                    <a:pt x="236792" y="1110755"/>
                  </a:lnTo>
                  <a:lnTo>
                    <a:pt x="202209" y="1110755"/>
                  </a:lnTo>
                  <a:cubicBezTo>
                    <a:pt x="90703" y="1110755"/>
                    <a:pt x="0" y="1020051"/>
                    <a:pt x="0" y="908545"/>
                  </a:cubicBezTo>
                  <a:lnTo>
                    <a:pt x="0" y="202209"/>
                  </a:lnTo>
                  <a:cubicBezTo>
                    <a:pt x="0" y="90703"/>
                    <a:pt x="90703" y="0"/>
                    <a:pt x="202209" y="0"/>
                  </a:cubicBezTo>
                  <a:close/>
                </a:path>
              </a:pathLst>
            </a:custGeom>
            <a:ln w="0" cap="flat">
              <a:miter lim="127000"/>
            </a:ln>
          </p:spPr>
          <p:style>
            <a:lnRef idx="0">
              <a:srgbClr val="000000">
                <a:alpha val="0"/>
              </a:srgbClr>
            </a:lnRef>
            <a:fillRef idx="1">
              <a:srgbClr val="FFFFFF"/>
            </a:fillRef>
            <a:effectRef idx="0">
              <a:scrgbClr r="0" g="0" b="0"/>
            </a:effectRef>
            <a:fontRef idx="none"/>
          </p:style>
          <p:txBody>
            <a:bodyPr/>
            <a:lstStyle/>
            <a:p>
              <a:endParaRPr lang="en-US"/>
            </a:p>
          </p:txBody>
        </p:sp>
      </p:grpSp>
    </p:spTree>
    <p:extLst>
      <p:ext uri="{BB962C8B-B14F-4D97-AF65-F5344CB8AC3E}">
        <p14:creationId xmlns:p14="http://schemas.microsoft.com/office/powerpoint/2010/main" val="211477885"/>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p:cNvSpPr/>
          <p:nvPr/>
        </p:nvSpPr>
        <p:spPr bwMode="auto">
          <a:xfrm>
            <a:off x="3891353" y="70815"/>
            <a:ext cx="8193792" cy="6689736"/>
          </a:xfrm>
          <a:prstGeom prst="rect">
            <a:avLst/>
          </a:prstGeom>
          <a:solidFill>
            <a:srgbClr val="FFFFFF">
              <a:lumMod val="50000"/>
            </a:srgbClr>
          </a:solidFill>
          <a:ln w="28575" cap="flat" cmpd="sng" algn="ctr">
            <a:noFill/>
            <a:prstDash val="solid"/>
            <a:headEnd type="none" w="med" len="med"/>
            <a:tailEnd type="none" w="med" len="med"/>
          </a:ln>
          <a:effectLst/>
        </p:spPr>
        <p:txBody>
          <a:bodyPr vert="horz" wrap="square" lIns="0" tIns="45694" rIns="0" bIns="45694" numCol="1" rtlCol="0" anchor="ctr" anchorCtr="0" compatLnSpc="1">
            <a:prstTxWarp prst="textNoShape">
              <a:avLst/>
            </a:prstTxWarp>
          </a:bodyPr>
          <a:lstStyle/>
          <a:p>
            <a:pPr algn="ctr" defTabSz="913516" fontAlgn="base">
              <a:spcBef>
                <a:spcPct val="0"/>
              </a:spcBef>
              <a:spcAft>
                <a:spcPct val="0"/>
              </a:spcAft>
              <a:defRPr/>
            </a:pPr>
            <a:endParaRPr lang="en-US" sz="1961" kern="0">
              <a:gradFill>
                <a:gsLst>
                  <a:gs pos="0">
                    <a:srgbClr val="FFFFFF"/>
                  </a:gs>
                  <a:gs pos="100000">
                    <a:srgbClr val="FFFFFF"/>
                  </a:gs>
                </a:gsLst>
                <a:lin ang="5400000" scaled="0"/>
              </a:gradFill>
              <a:latin typeface="Segoe UI"/>
            </a:endParaRPr>
          </a:p>
        </p:txBody>
      </p:sp>
      <p:sp>
        <p:nvSpPr>
          <p:cNvPr id="93" name="Rectangle 92"/>
          <p:cNvSpPr/>
          <p:nvPr/>
        </p:nvSpPr>
        <p:spPr bwMode="auto">
          <a:xfrm>
            <a:off x="4024700" y="193181"/>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cs typeface="Segoe UI" pitchFamily="34" charset="0"/>
            </a:endParaRPr>
          </a:p>
        </p:txBody>
      </p:sp>
      <p:sp>
        <p:nvSpPr>
          <p:cNvPr id="94" name="Rectangle 93"/>
          <p:cNvSpPr/>
          <p:nvPr/>
        </p:nvSpPr>
        <p:spPr bwMode="auto">
          <a:xfrm>
            <a:off x="4010659" y="2411013"/>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ea typeface="Segoe UI" pitchFamily="34" charset="0"/>
              <a:cs typeface="Segoe UI" pitchFamily="34" charset="0"/>
            </a:endParaRPr>
          </a:p>
        </p:txBody>
      </p:sp>
      <p:sp>
        <p:nvSpPr>
          <p:cNvPr id="95" name="Rectangle 94"/>
          <p:cNvSpPr/>
          <p:nvPr/>
        </p:nvSpPr>
        <p:spPr bwMode="auto">
          <a:xfrm>
            <a:off x="4010659" y="3531740"/>
            <a:ext cx="2389480" cy="1064647"/>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cs typeface="Segoe UI" pitchFamily="34" charset="0"/>
            </a:endParaRPr>
          </a:p>
        </p:txBody>
      </p:sp>
      <p:sp>
        <p:nvSpPr>
          <p:cNvPr id="96" name="Rectangle 95"/>
          <p:cNvSpPr/>
          <p:nvPr/>
        </p:nvSpPr>
        <p:spPr bwMode="auto">
          <a:xfrm>
            <a:off x="4010659" y="4640930"/>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ea typeface="Segoe UI" pitchFamily="34" charset="0"/>
              <a:cs typeface="Segoe UI" pitchFamily="34" charset="0"/>
            </a:endParaRPr>
          </a:p>
        </p:txBody>
      </p:sp>
      <p:sp>
        <p:nvSpPr>
          <p:cNvPr id="97" name="Rectangle 96"/>
          <p:cNvSpPr/>
          <p:nvPr/>
        </p:nvSpPr>
        <p:spPr bwMode="auto">
          <a:xfrm>
            <a:off x="4010659" y="1297307"/>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cs typeface="Segoe UI" pitchFamily="34" charset="0"/>
            </a:endParaRPr>
          </a:p>
        </p:txBody>
      </p:sp>
      <p:sp>
        <p:nvSpPr>
          <p:cNvPr id="98" name="Rectangle 97"/>
          <p:cNvSpPr/>
          <p:nvPr/>
        </p:nvSpPr>
        <p:spPr bwMode="auto">
          <a:xfrm>
            <a:off x="6333894" y="193182"/>
            <a:ext cx="5610907" cy="6435386"/>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ea typeface="Segoe UI" pitchFamily="34" charset="0"/>
              <a:cs typeface="Segoe UI" pitchFamily="34" charset="0"/>
            </a:endParaRPr>
          </a:p>
        </p:txBody>
      </p:sp>
      <p:sp>
        <p:nvSpPr>
          <p:cNvPr id="99" name="TextBox 98"/>
          <p:cNvSpPr txBox="1"/>
          <p:nvPr/>
        </p:nvSpPr>
        <p:spPr>
          <a:xfrm>
            <a:off x="6480159" y="3573679"/>
            <a:ext cx="5270978" cy="1586867"/>
          </a:xfrm>
          <a:prstGeom prst="rect">
            <a:avLst/>
          </a:prstGeom>
          <a:solidFill>
            <a:schemeClr val="tx2"/>
          </a:solidFill>
        </p:spPr>
        <p:txBody>
          <a:bodyPr wrap="square" lIns="175661" tIns="140529" rIns="175661" bIns="140529" rtlCol="0">
            <a:spAutoFit/>
          </a:bodyPr>
          <a:lstStyle/>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p:txBody>
      </p:sp>
      <p:sp>
        <p:nvSpPr>
          <p:cNvPr id="100" name="TextBox 99"/>
          <p:cNvSpPr txBox="1"/>
          <p:nvPr/>
        </p:nvSpPr>
        <p:spPr>
          <a:xfrm>
            <a:off x="6480159" y="1935254"/>
            <a:ext cx="5270978" cy="1587052"/>
          </a:xfrm>
          <a:prstGeom prst="rect">
            <a:avLst/>
          </a:prstGeom>
          <a:solidFill>
            <a:schemeClr val="tx2"/>
          </a:solidFill>
        </p:spPr>
        <p:txBody>
          <a:bodyPr wrap="square" lIns="175661" tIns="140529" rIns="175661" bIns="140529" rtlCol="0">
            <a:spAutoFit/>
          </a:bodyPr>
          <a:lstStyle/>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1" name="TextBox 100"/>
          <p:cNvSpPr txBox="1"/>
          <p:nvPr/>
        </p:nvSpPr>
        <p:spPr>
          <a:xfrm>
            <a:off x="4903444" y="2699674"/>
            <a:ext cx="1161858"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API Apps</a:t>
            </a:r>
          </a:p>
        </p:txBody>
      </p:sp>
      <p:sp>
        <p:nvSpPr>
          <p:cNvPr id="102" name="TextBox 101"/>
          <p:cNvSpPr txBox="1"/>
          <p:nvPr/>
        </p:nvSpPr>
        <p:spPr>
          <a:xfrm>
            <a:off x="6480159" y="303881"/>
            <a:ext cx="5270978" cy="1580001"/>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defTabSz="895810">
              <a:tabLst>
                <a:tab pos="878164" algn="l"/>
              </a:tabLst>
              <a:defRPr/>
            </a:pPr>
            <a:endParaRPr lang="en-US" sz="2304" b="0">
              <a:solidFill>
                <a:srgbClr val="FFFFFF"/>
              </a:solidFill>
              <a:latin typeface="Segoe UI Light"/>
              <a:ea typeface="+mn-ea"/>
            </a:endParaRPr>
          </a:p>
          <a:p>
            <a:pPr defTabSz="878221">
              <a:tabLst>
                <a:tab pos="860921" algn="l"/>
              </a:tabLst>
              <a:defRPr/>
            </a:pPr>
            <a:endParaRPr lang="en-US" sz="2262" b="0"/>
          </a:p>
        </p:txBody>
      </p:sp>
      <p:pic>
        <p:nvPicPr>
          <p:cNvPr id="103" name="Picture 102"/>
          <p:cNvPicPr>
            <a:picLocks noChangeAspect="1"/>
          </p:cNvPicPr>
          <p:nvPr/>
        </p:nvPicPr>
        <p:blipFill>
          <a:blip r:embed="rId3">
            <a:duotone>
              <a:prstClr val="black"/>
              <a:srgbClr val="00BCF2">
                <a:tint val="45000"/>
                <a:satMod val="400000"/>
              </a:srgbClr>
            </a:duotone>
            <a:lum bright="100000" contrast="-40000"/>
          </a:blip>
          <a:stretch>
            <a:fillRect/>
          </a:stretch>
        </p:blipFill>
        <p:spPr>
          <a:xfrm>
            <a:off x="4310783" y="1407029"/>
            <a:ext cx="545070" cy="782665"/>
          </a:xfrm>
          <a:prstGeom prst="rect">
            <a:avLst/>
          </a:prstGeom>
        </p:spPr>
      </p:pic>
      <p:sp>
        <p:nvSpPr>
          <p:cNvPr id="105" name="TextBox 104"/>
          <p:cNvSpPr txBox="1"/>
          <p:nvPr/>
        </p:nvSpPr>
        <p:spPr>
          <a:xfrm>
            <a:off x="4903444" y="3785719"/>
            <a:ext cx="1337865"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Logic Apps</a:t>
            </a:r>
          </a:p>
        </p:txBody>
      </p:sp>
      <p:sp>
        <p:nvSpPr>
          <p:cNvPr id="106" name="TextBox 105"/>
          <p:cNvSpPr txBox="1"/>
          <p:nvPr/>
        </p:nvSpPr>
        <p:spPr>
          <a:xfrm>
            <a:off x="5089453" y="4880171"/>
            <a:ext cx="1172972" cy="510886"/>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solidFill>
                  <a:srgbClr val="FFFFFF"/>
                </a:solidFill>
                <a:latin typeface="Segoe UI Light"/>
              </a:rPr>
              <a:t>Functions</a:t>
            </a:r>
          </a:p>
        </p:txBody>
      </p:sp>
      <p:sp>
        <p:nvSpPr>
          <p:cNvPr id="107" name="TextBox 106"/>
          <p:cNvSpPr txBox="1"/>
          <p:nvPr/>
        </p:nvSpPr>
        <p:spPr>
          <a:xfrm>
            <a:off x="4903444" y="1590728"/>
            <a:ext cx="1485585"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Mobile Apps</a:t>
            </a:r>
          </a:p>
        </p:txBody>
      </p:sp>
      <p:pic>
        <p:nvPicPr>
          <p:cNvPr id="108" name="Picture 6"/>
          <p:cNvPicPr>
            <a:picLocks noChangeAspect="1"/>
          </p:cNvPicPr>
          <p:nvPr/>
        </p:nvPicPr>
        <p:blipFill>
          <a:blip r:embed="rId4">
            <a:biLevel thresh="25000"/>
          </a:blip>
          <a:stretch>
            <a:fillRect/>
          </a:stretch>
        </p:blipFill>
        <p:spPr>
          <a:xfrm>
            <a:off x="4210269" y="4791735"/>
            <a:ext cx="902354" cy="796299"/>
          </a:xfrm>
          <a:prstGeom prst="rect">
            <a:avLst/>
          </a:prstGeom>
        </p:spPr>
      </p:pic>
      <p:sp>
        <p:nvSpPr>
          <p:cNvPr id="109" name="TextBox 108"/>
          <p:cNvSpPr txBox="1"/>
          <p:nvPr/>
        </p:nvSpPr>
        <p:spPr>
          <a:xfrm>
            <a:off x="4903445" y="486603"/>
            <a:ext cx="1276577"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Web Apps</a:t>
            </a:r>
          </a:p>
        </p:txBody>
      </p:sp>
      <p:sp>
        <p:nvSpPr>
          <p:cNvPr id="110" name="TextBox 109"/>
          <p:cNvSpPr txBox="1"/>
          <p:nvPr/>
        </p:nvSpPr>
        <p:spPr>
          <a:xfrm>
            <a:off x="6480159" y="5211918"/>
            <a:ext cx="5270978" cy="1305613"/>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defTabSz="895810">
              <a:tabLst>
                <a:tab pos="878164" algn="l"/>
              </a:tabLst>
              <a:defRPr/>
            </a:pPr>
            <a:endParaRPr lang="en-US" sz="2307" b="0"/>
          </a:p>
        </p:txBody>
      </p:sp>
      <p:pic>
        <p:nvPicPr>
          <p:cNvPr id="111" name="Picture 110"/>
          <p:cNvPicPr>
            <a:picLocks noChangeAspect="1"/>
          </p:cNvPicPr>
          <p:nvPr/>
        </p:nvPicPr>
        <p:blipFill>
          <a:blip r:embed="rId5"/>
          <a:stretch>
            <a:fillRect/>
          </a:stretch>
        </p:blipFill>
        <p:spPr>
          <a:xfrm>
            <a:off x="4248657" y="2684297"/>
            <a:ext cx="669324" cy="631908"/>
          </a:xfrm>
          <a:prstGeom prst="flowChartOffpageConnector">
            <a:avLst/>
          </a:prstGeom>
          <a:noFill/>
        </p:spPr>
      </p:pic>
      <p:pic>
        <p:nvPicPr>
          <p:cNvPr id="112" name="Picture 111"/>
          <p:cNvPicPr>
            <a:picLocks noChangeAspect="1"/>
          </p:cNvPicPr>
          <p:nvPr/>
        </p:nvPicPr>
        <p:blipFill>
          <a:blip r:embed="rId6">
            <a:duotone>
              <a:prstClr val="black"/>
              <a:srgbClr val="00BCF2">
                <a:tint val="45000"/>
                <a:satMod val="400000"/>
              </a:srgbClr>
            </a:duotone>
            <a:lum bright="100000" contrast="-40000"/>
          </a:blip>
          <a:stretch>
            <a:fillRect/>
          </a:stretch>
        </p:blipFill>
        <p:spPr>
          <a:xfrm>
            <a:off x="4228449" y="339198"/>
            <a:ext cx="709741" cy="693195"/>
          </a:xfrm>
          <a:prstGeom prst="rect">
            <a:avLst/>
          </a:prstGeom>
        </p:spPr>
      </p:pic>
      <p:sp>
        <p:nvSpPr>
          <p:cNvPr id="113" name="TextBox 112"/>
          <p:cNvSpPr txBox="1"/>
          <p:nvPr/>
        </p:nvSpPr>
        <p:spPr>
          <a:xfrm>
            <a:off x="6567882" y="1924217"/>
            <a:ext cx="5175906"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Unlock value across on-premises and cloud</a:t>
            </a:r>
          </a:p>
        </p:txBody>
      </p:sp>
      <p:sp>
        <p:nvSpPr>
          <p:cNvPr id="114" name="TextBox 113"/>
          <p:cNvSpPr txBox="1"/>
          <p:nvPr/>
        </p:nvSpPr>
        <p:spPr>
          <a:xfrm>
            <a:off x="6567882" y="3569725"/>
            <a:ext cx="5069570"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Automate EAI, B2B/EDI, and business processes</a:t>
            </a:r>
          </a:p>
        </p:txBody>
      </p:sp>
      <p:sp>
        <p:nvSpPr>
          <p:cNvPr id="115" name="TextBox 114"/>
          <p:cNvSpPr txBox="1"/>
          <p:nvPr/>
        </p:nvSpPr>
        <p:spPr>
          <a:xfrm>
            <a:off x="6567881" y="5223386"/>
            <a:ext cx="5069570"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Enhance integration solution with Azure services</a:t>
            </a:r>
          </a:p>
        </p:txBody>
      </p:sp>
      <p:sp>
        <p:nvSpPr>
          <p:cNvPr id="116" name="TextBox 115"/>
          <p:cNvSpPr txBox="1"/>
          <p:nvPr/>
        </p:nvSpPr>
        <p:spPr>
          <a:xfrm>
            <a:off x="6567882" y="356224"/>
            <a:ext cx="3381818"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Connect SaaS applications</a:t>
            </a:r>
          </a:p>
        </p:txBody>
      </p:sp>
      <p:grpSp>
        <p:nvGrpSpPr>
          <p:cNvPr id="117" name="Group 116"/>
          <p:cNvGrpSpPr/>
          <p:nvPr/>
        </p:nvGrpSpPr>
        <p:grpSpPr>
          <a:xfrm>
            <a:off x="288272" y="1844058"/>
            <a:ext cx="3211113" cy="3196481"/>
            <a:chOff x="827088" y="-3463925"/>
            <a:chExt cx="3833812" cy="3816350"/>
          </a:xfrm>
        </p:grpSpPr>
        <p:sp>
          <p:nvSpPr>
            <p:cNvPr id="118"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9"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20"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21"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22"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23"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24"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25"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grpSp>
      <p:sp>
        <p:nvSpPr>
          <p:cNvPr id="126" name="Rectangle 125"/>
          <p:cNvSpPr/>
          <p:nvPr/>
        </p:nvSpPr>
        <p:spPr>
          <a:xfrm>
            <a:off x="317875" y="5089515"/>
            <a:ext cx="3181511" cy="693970"/>
          </a:xfrm>
          <a:prstGeom prst="rect">
            <a:avLst/>
          </a:prstGeom>
        </p:spPr>
        <p:txBody>
          <a:bodyPr wrap="square">
            <a:spAutoFit/>
          </a:bodyPr>
          <a:lstStyle/>
          <a:p>
            <a:pPr algn="ctr" defTabSz="914225"/>
            <a:r>
              <a:rPr lang="en-US" sz="3921" kern="0">
                <a:gradFill>
                  <a:gsLst>
                    <a:gs pos="0">
                      <a:schemeClr val="tx1"/>
                    </a:gs>
                    <a:gs pos="100000">
                      <a:schemeClr val="tx1"/>
                    </a:gs>
                  </a:gsLst>
                  <a:lin ang="5400000" scaled="1"/>
                </a:gradFill>
                <a:latin typeface="Segoe UI Light" panose="020B0502040204020203" pitchFamily="34" charset="0"/>
                <a:ea typeface="Segoe UI Black" panose="020B0A02040204020203" pitchFamily="34" charset="0"/>
                <a:cs typeface="Segoe UI Light" panose="020B0502040204020203" pitchFamily="34" charset="0"/>
              </a:rPr>
              <a:t>App Service</a:t>
            </a:r>
            <a:endParaRPr lang="en-US" sz="3921" kern="0">
              <a:gradFill>
                <a:gsLst>
                  <a:gs pos="0">
                    <a:schemeClr val="tx1"/>
                  </a:gs>
                  <a:gs pos="100000">
                    <a:schemeClr val="tx1"/>
                  </a:gs>
                </a:gsLst>
                <a:lin ang="5400000" scaled="1"/>
              </a:gradFill>
            </a:endParaRPr>
          </a:p>
        </p:txBody>
      </p:sp>
      <p:sp>
        <p:nvSpPr>
          <p:cNvPr id="133" name="TextBox 132"/>
          <p:cNvSpPr txBox="1"/>
          <p:nvPr/>
        </p:nvSpPr>
        <p:spPr>
          <a:xfrm>
            <a:off x="6489162" y="5998990"/>
            <a:ext cx="712200"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Functions</a:t>
            </a:r>
          </a:p>
        </p:txBody>
      </p:sp>
      <p:pic>
        <p:nvPicPr>
          <p:cNvPr id="134" name="Picture 6"/>
          <p:cNvPicPr>
            <a:picLocks noChangeAspect="1"/>
          </p:cNvPicPr>
          <p:nvPr/>
        </p:nvPicPr>
        <p:blipFill>
          <a:blip r:embed="rId4">
            <a:biLevel thresh="25000"/>
          </a:blip>
          <a:stretch>
            <a:fillRect/>
          </a:stretch>
        </p:blipFill>
        <p:spPr>
          <a:xfrm>
            <a:off x="6613310" y="5600646"/>
            <a:ext cx="463903" cy="409380"/>
          </a:xfrm>
          <a:prstGeom prst="rect">
            <a:avLst/>
          </a:prstGeom>
        </p:spPr>
      </p:pic>
      <p:pic>
        <p:nvPicPr>
          <p:cNvPr id="135" name="Picture 134"/>
          <p:cNvPicPr>
            <a:picLocks noChangeAspect="1"/>
          </p:cNvPicPr>
          <p:nvPr/>
        </p:nvPicPr>
        <p:blipFill>
          <a:blip r:embed="rId7">
            <a:biLevel thresh="25000"/>
          </a:blip>
          <a:stretch>
            <a:fillRect/>
          </a:stretch>
        </p:blipFill>
        <p:spPr>
          <a:xfrm>
            <a:off x="7591388" y="5599092"/>
            <a:ext cx="398519" cy="398519"/>
          </a:xfrm>
          <a:prstGeom prst="rect">
            <a:avLst/>
          </a:prstGeom>
        </p:spPr>
      </p:pic>
      <p:pic>
        <p:nvPicPr>
          <p:cNvPr id="136" name="Picture 135"/>
          <p:cNvPicPr>
            <a:picLocks noChangeAspect="1"/>
          </p:cNvPicPr>
          <p:nvPr/>
        </p:nvPicPr>
        <p:blipFill>
          <a:blip r:embed="rId8">
            <a:biLevel thresh="25000"/>
          </a:blip>
          <a:stretch>
            <a:fillRect/>
          </a:stretch>
        </p:blipFill>
        <p:spPr>
          <a:xfrm>
            <a:off x="8470447" y="5520658"/>
            <a:ext cx="503090" cy="503090"/>
          </a:xfrm>
          <a:prstGeom prst="rect">
            <a:avLst/>
          </a:prstGeom>
        </p:spPr>
      </p:pic>
      <p:sp>
        <p:nvSpPr>
          <p:cNvPr id="137" name="TextBox 136"/>
          <p:cNvSpPr txBox="1"/>
          <p:nvPr/>
        </p:nvSpPr>
        <p:spPr>
          <a:xfrm>
            <a:off x="7334337" y="5998989"/>
            <a:ext cx="916493"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API</a:t>
            </a:r>
            <a:br>
              <a:rPr lang="en-US" sz="980"/>
            </a:br>
            <a:r>
              <a:rPr lang="en-US" sz="980"/>
              <a:t>management</a:t>
            </a:r>
          </a:p>
        </p:txBody>
      </p:sp>
      <p:sp>
        <p:nvSpPr>
          <p:cNvPr id="138" name="TextBox 137"/>
          <p:cNvSpPr txBox="1"/>
          <p:nvPr/>
        </p:nvSpPr>
        <p:spPr>
          <a:xfrm>
            <a:off x="8365908" y="5998989"/>
            <a:ext cx="705914"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Cognitive</a:t>
            </a:r>
            <a:br>
              <a:rPr lang="en-US" sz="980"/>
            </a:br>
            <a:r>
              <a:rPr lang="en-US" sz="980"/>
              <a:t>services</a:t>
            </a:r>
          </a:p>
        </p:txBody>
      </p:sp>
      <p:pic>
        <p:nvPicPr>
          <p:cNvPr id="139" name="Picture 138"/>
          <p:cNvPicPr>
            <a:picLocks noChangeAspect="1"/>
          </p:cNvPicPr>
          <p:nvPr/>
        </p:nvPicPr>
        <p:blipFill>
          <a:blip r:embed="rId9">
            <a:biLevel thresh="25000"/>
          </a:blip>
          <a:stretch>
            <a:fillRect/>
          </a:stretch>
        </p:blipFill>
        <p:spPr>
          <a:xfrm>
            <a:off x="9454078" y="5627127"/>
            <a:ext cx="329389" cy="329389"/>
          </a:xfrm>
          <a:prstGeom prst="rect">
            <a:avLst/>
          </a:prstGeom>
        </p:spPr>
      </p:pic>
      <p:sp>
        <p:nvSpPr>
          <p:cNvPr id="140" name="TextBox 139"/>
          <p:cNvSpPr txBox="1"/>
          <p:nvPr/>
        </p:nvSpPr>
        <p:spPr>
          <a:xfrm>
            <a:off x="9293271" y="5998989"/>
            <a:ext cx="654054"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Machine</a:t>
            </a:r>
            <a:br>
              <a:rPr lang="en-US" sz="980"/>
            </a:br>
            <a:r>
              <a:rPr lang="en-US" sz="980"/>
              <a:t>learning</a:t>
            </a:r>
          </a:p>
        </p:txBody>
      </p:sp>
      <p:pic>
        <p:nvPicPr>
          <p:cNvPr id="141" name="Picture 140"/>
          <p:cNvPicPr>
            <a:picLocks noChangeAspect="1"/>
          </p:cNvPicPr>
          <p:nvPr/>
        </p:nvPicPr>
        <p:blipFill>
          <a:blip r:embed="rId10">
            <a:biLevel thresh="25000"/>
          </a:blip>
          <a:stretch>
            <a:fillRect/>
          </a:stretch>
        </p:blipFill>
        <p:spPr>
          <a:xfrm>
            <a:off x="10264007" y="5600414"/>
            <a:ext cx="343578" cy="343576"/>
          </a:xfrm>
          <a:prstGeom prst="rect">
            <a:avLst/>
          </a:prstGeom>
        </p:spPr>
      </p:pic>
      <p:sp>
        <p:nvSpPr>
          <p:cNvPr id="142" name="TextBox 141"/>
          <p:cNvSpPr txBox="1"/>
          <p:nvPr/>
        </p:nvSpPr>
        <p:spPr>
          <a:xfrm>
            <a:off x="10129799" y="5998989"/>
            <a:ext cx="599053"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Blob</a:t>
            </a:r>
            <a:br>
              <a:rPr lang="en-US" sz="980"/>
            </a:br>
            <a:r>
              <a:rPr lang="en-US" sz="980"/>
              <a:t>storage</a:t>
            </a:r>
          </a:p>
        </p:txBody>
      </p:sp>
      <p:pic>
        <p:nvPicPr>
          <p:cNvPr id="143" name="Picture 142"/>
          <p:cNvPicPr>
            <a:picLocks noChangeAspect="1"/>
          </p:cNvPicPr>
          <p:nvPr/>
        </p:nvPicPr>
        <p:blipFill>
          <a:blip r:embed="rId11">
            <a:biLevel thresh="25000"/>
          </a:blip>
          <a:stretch>
            <a:fillRect/>
          </a:stretch>
        </p:blipFill>
        <p:spPr>
          <a:xfrm>
            <a:off x="11088126" y="5581073"/>
            <a:ext cx="358176" cy="358176"/>
          </a:xfrm>
          <a:prstGeom prst="rect">
            <a:avLst/>
          </a:prstGeom>
        </p:spPr>
      </p:pic>
      <p:sp>
        <p:nvSpPr>
          <p:cNvPr id="144" name="TextBox 143"/>
          <p:cNvSpPr txBox="1"/>
          <p:nvPr/>
        </p:nvSpPr>
        <p:spPr>
          <a:xfrm>
            <a:off x="10922316" y="5998989"/>
            <a:ext cx="683913"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SQL</a:t>
            </a:r>
            <a:br>
              <a:rPr lang="en-US" sz="980"/>
            </a:br>
            <a:r>
              <a:rPr lang="en-US" sz="980"/>
              <a:t>database</a:t>
            </a:r>
          </a:p>
        </p:txBody>
      </p:sp>
      <p:sp>
        <p:nvSpPr>
          <p:cNvPr id="146" name="Freeform 5"/>
          <p:cNvSpPr>
            <a:spLocks noChangeAspect="1" noEditPoints="1"/>
          </p:cNvSpPr>
          <p:nvPr/>
        </p:nvSpPr>
        <p:spPr bwMode="black">
          <a:xfrm>
            <a:off x="6685799" y="905907"/>
            <a:ext cx="829540" cy="580839"/>
          </a:xfrm>
          <a:custGeom>
            <a:avLst/>
            <a:gdLst>
              <a:gd name="T0" fmla="*/ 606 w 2288"/>
              <a:gd name="T1" fmla="*/ 756 h 1601"/>
              <a:gd name="T2" fmla="*/ 606 w 2288"/>
              <a:gd name="T3" fmla="*/ 756 h 1601"/>
              <a:gd name="T4" fmla="*/ 606 w 2288"/>
              <a:gd name="T5" fmla="*/ 756 h 1601"/>
              <a:gd name="T6" fmla="*/ 865 w 2288"/>
              <a:gd name="T7" fmla="*/ 698 h 1601"/>
              <a:gd name="T8" fmla="*/ 606 w 2288"/>
              <a:gd name="T9" fmla="*/ 824 h 1601"/>
              <a:gd name="T10" fmla="*/ 606 w 2288"/>
              <a:gd name="T11" fmla="*/ 824 h 1601"/>
              <a:gd name="T12" fmla="*/ 940 w 2288"/>
              <a:gd name="T13" fmla="*/ 698 h 1601"/>
              <a:gd name="T14" fmla="*/ 1475 w 2288"/>
              <a:gd name="T15" fmla="*/ 698 h 1601"/>
              <a:gd name="T16" fmla="*/ 1475 w 2288"/>
              <a:gd name="T17" fmla="*/ 698 h 1601"/>
              <a:gd name="T18" fmla="*/ 556 w 2288"/>
              <a:gd name="T19" fmla="*/ 792 h 1601"/>
              <a:gd name="T20" fmla="*/ 556 w 2288"/>
              <a:gd name="T21" fmla="*/ 792 h 1601"/>
              <a:gd name="T22" fmla="*/ 865 w 2288"/>
              <a:gd name="T23" fmla="*/ 698 h 1601"/>
              <a:gd name="T24" fmla="*/ 1436 w 2288"/>
              <a:gd name="T25" fmla="*/ 824 h 1601"/>
              <a:gd name="T26" fmla="*/ 1436 w 2288"/>
              <a:gd name="T27" fmla="*/ 824 h 1601"/>
              <a:gd name="T28" fmla="*/ 940 w 2288"/>
              <a:gd name="T29" fmla="*/ 698 h 1601"/>
              <a:gd name="T30" fmla="*/ 606 w 2288"/>
              <a:gd name="T31" fmla="*/ 756 h 1601"/>
              <a:gd name="T32" fmla="*/ 382 w 2288"/>
              <a:gd name="T33" fmla="*/ 1339 h 1601"/>
              <a:gd name="T34" fmla="*/ 490 w 2288"/>
              <a:gd name="T35" fmla="*/ 794 h 1601"/>
              <a:gd name="T36" fmla="*/ 447 w 2288"/>
              <a:gd name="T37" fmla="*/ 799 h 1601"/>
              <a:gd name="T38" fmla="*/ 483 w 2288"/>
              <a:gd name="T39" fmla="*/ 667 h 1601"/>
              <a:gd name="T40" fmla="*/ 490 w 2288"/>
              <a:gd name="T41" fmla="*/ 794 h 1601"/>
              <a:gd name="T42" fmla="*/ 513 w 2288"/>
              <a:gd name="T43" fmla="*/ 792 h 1601"/>
              <a:gd name="T44" fmla="*/ 599 w 2288"/>
              <a:gd name="T45" fmla="*/ 680 h 1601"/>
              <a:gd name="T46" fmla="*/ 685 w 2288"/>
              <a:gd name="T47" fmla="*/ 721 h 1601"/>
              <a:gd name="T48" fmla="*/ 770 w 2288"/>
              <a:gd name="T49" fmla="*/ 567 h 1601"/>
              <a:gd name="T50" fmla="*/ 982 w 2288"/>
              <a:gd name="T51" fmla="*/ 839 h 1601"/>
              <a:gd name="T52" fmla="*/ 863 w 2288"/>
              <a:gd name="T53" fmla="*/ 652 h 1601"/>
              <a:gd name="T54" fmla="*/ 1018 w 2288"/>
              <a:gd name="T55" fmla="*/ 830 h 1601"/>
              <a:gd name="T56" fmla="*/ 1044 w 2288"/>
              <a:gd name="T57" fmla="*/ 749 h 1601"/>
              <a:gd name="T58" fmla="*/ 1074 w 2288"/>
              <a:gd name="T59" fmla="*/ 685 h 1601"/>
              <a:gd name="T60" fmla="*/ 1284 w 2288"/>
              <a:gd name="T61" fmla="*/ 684 h 1601"/>
              <a:gd name="T62" fmla="*/ 1145 w 2288"/>
              <a:gd name="T63" fmla="*/ 911 h 1601"/>
              <a:gd name="T64" fmla="*/ 1212 w 2288"/>
              <a:gd name="T65" fmla="*/ 684 h 1601"/>
              <a:gd name="T66" fmla="*/ 1363 w 2288"/>
              <a:gd name="T67" fmla="*/ 563 h 1601"/>
              <a:gd name="T68" fmla="*/ 1290 w 2288"/>
              <a:gd name="T69" fmla="*/ 648 h 1601"/>
              <a:gd name="T70" fmla="*/ 1364 w 2288"/>
              <a:gd name="T71" fmla="*/ 828 h 1601"/>
              <a:gd name="T72" fmla="*/ 1526 w 2288"/>
              <a:gd name="T73" fmla="*/ 710 h 1601"/>
              <a:gd name="T74" fmla="*/ 1615 w 2288"/>
              <a:gd name="T75" fmla="*/ 716 h 1601"/>
              <a:gd name="T76" fmla="*/ 1609 w 2288"/>
              <a:gd name="T77" fmla="*/ 652 h 1601"/>
              <a:gd name="T78" fmla="*/ 1697 w 2288"/>
              <a:gd name="T79" fmla="*/ 751 h 1601"/>
              <a:gd name="T80" fmla="*/ 1842 w 2288"/>
              <a:gd name="T81" fmla="*/ 686 h 1601"/>
              <a:gd name="T82" fmla="*/ 1857 w 2288"/>
              <a:gd name="T83" fmla="*/ 844 h 1601"/>
              <a:gd name="T84" fmla="*/ 2044 w 2288"/>
              <a:gd name="T85" fmla="*/ 839 h 1601"/>
              <a:gd name="T86" fmla="*/ 1925 w 2288"/>
              <a:gd name="T87" fmla="*/ 652 h 1601"/>
              <a:gd name="T88" fmla="*/ 2011 w 2288"/>
              <a:gd name="T89" fmla="*/ 730 h 1601"/>
              <a:gd name="T90" fmla="*/ 1488 w 2288"/>
              <a:gd name="T91" fmla="*/ 752 h 1601"/>
              <a:gd name="T92" fmla="*/ 568 w 2288"/>
              <a:gd name="T93" fmla="*/ 766 h 1601"/>
              <a:gd name="T94" fmla="*/ 606 w 2288"/>
              <a:gd name="T95" fmla="*/ 756 h 1601"/>
              <a:gd name="T96" fmla="*/ 940 w 2288"/>
              <a:gd name="T97" fmla="*/ 698 h 1601"/>
              <a:gd name="T98" fmla="*/ 1386 w 2288"/>
              <a:gd name="T99" fmla="*/ 752 h 1601"/>
              <a:gd name="T100" fmla="*/ 1386 w 2288"/>
              <a:gd name="T101" fmla="*/ 752 h 1601"/>
              <a:gd name="T102" fmla="*/ 854 w 2288"/>
              <a:gd name="T103" fmla="*/ 730 h 1601"/>
              <a:gd name="T104" fmla="*/ 642 w 2288"/>
              <a:gd name="T105" fmla="*/ 820 h 1601"/>
              <a:gd name="T106" fmla="*/ 642 w 2288"/>
              <a:gd name="T107" fmla="*/ 820 h 1601"/>
              <a:gd name="T108" fmla="*/ 940 w 2288"/>
              <a:gd name="T109" fmla="*/ 698 h 1601"/>
              <a:gd name="T110" fmla="*/ 560 w 2288"/>
              <a:gd name="T111" fmla="*/ 808 h 1601"/>
              <a:gd name="T112" fmla="*/ 560 w 2288"/>
              <a:gd name="T113" fmla="*/ 808 h 1601"/>
              <a:gd name="T114" fmla="*/ 854 w 2288"/>
              <a:gd name="T115" fmla="*/ 730 h 1601"/>
              <a:gd name="T116" fmla="*/ 606 w 2288"/>
              <a:gd name="T117" fmla="*/ 756 h 1601"/>
              <a:gd name="T118" fmla="*/ 606 w 2288"/>
              <a:gd name="T119" fmla="*/ 756 h 1601"/>
              <a:gd name="T120" fmla="*/ 606 w 2288"/>
              <a:gd name="T121" fmla="*/ 756 h 1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88" h="1601">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1475" y="698"/>
                </a:moveTo>
                <a:cubicBezTo>
                  <a:pt x="1466" y="686"/>
                  <a:pt x="1454" y="680"/>
                  <a:pt x="1436" y="680"/>
                </a:cubicBezTo>
                <a:cubicBezTo>
                  <a:pt x="1420" y="680"/>
                  <a:pt x="1407" y="686"/>
                  <a:pt x="1398" y="698"/>
                </a:cubicBezTo>
                <a:cubicBezTo>
                  <a:pt x="1390" y="711"/>
                  <a:pt x="1386" y="729"/>
                  <a:pt x="1386" y="752"/>
                </a:cubicBezTo>
                <a:cubicBezTo>
                  <a:pt x="1386" y="774"/>
                  <a:pt x="1390" y="792"/>
                  <a:pt x="1399" y="805"/>
                </a:cubicBezTo>
                <a:cubicBezTo>
                  <a:pt x="1407" y="817"/>
                  <a:pt x="1420" y="824"/>
                  <a:pt x="1436" y="824"/>
                </a:cubicBezTo>
                <a:cubicBezTo>
                  <a:pt x="1454" y="824"/>
                  <a:pt x="1466" y="817"/>
                  <a:pt x="1475" y="805"/>
                </a:cubicBezTo>
                <a:cubicBezTo>
                  <a:pt x="1482" y="792"/>
                  <a:pt x="1488" y="774"/>
                  <a:pt x="1488" y="752"/>
                </a:cubicBezTo>
                <a:cubicBezTo>
                  <a:pt x="1488" y="729"/>
                  <a:pt x="1482" y="711"/>
                  <a:pt x="1475" y="698"/>
                </a:cubicBezTo>
                <a:close/>
                <a:moveTo>
                  <a:pt x="1475" y="698"/>
                </a:moveTo>
                <a:cubicBezTo>
                  <a:pt x="1466" y="686"/>
                  <a:pt x="1454" y="680"/>
                  <a:pt x="1436" y="680"/>
                </a:cubicBezTo>
                <a:cubicBezTo>
                  <a:pt x="1420" y="680"/>
                  <a:pt x="1407" y="686"/>
                  <a:pt x="1398" y="698"/>
                </a:cubicBezTo>
                <a:cubicBezTo>
                  <a:pt x="1390" y="711"/>
                  <a:pt x="1386" y="729"/>
                  <a:pt x="1386" y="752"/>
                </a:cubicBezTo>
                <a:cubicBezTo>
                  <a:pt x="1386" y="774"/>
                  <a:pt x="1390" y="792"/>
                  <a:pt x="1399" y="805"/>
                </a:cubicBezTo>
                <a:cubicBezTo>
                  <a:pt x="1407" y="817"/>
                  <a:pt x="1420" y="824"/>
                  <a:pt x="1436" y="824"/>
                </a:cubicBezTo>
                <a:cubicBezTo>
                  <a:pt x="1454" y="824"/>
                  <a:pt x="1466" y="817"/>
                  <a:pt x="1475" y="805"/>
                </a:cubicBezTo>
                <a:cubicBezTo>
                  <a:pt x="1482" y="792"/>
                  <a:pt x="1488" y="774"/>
                  <a:pt x="1488" y="752"/>
                </a:cubicBezTo>
                <a:cubicBezTo>
                  <a:pt x="1488" y="729"/>
                  <a:pt x="1482" y="711"/>
                  <a:pt x="1475" y="698"/>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1475" y="698"/>
                </a:moveTo>
                <a:cubicBezTo>
                  <a:pt x="1466" y="686"/>
                  <a:pt x="1454" y="680"/>
                  <a:pt x="1436" y="680"/>
                </a:cubicBezTo>
                <a:cubicBezTo>
                  <a:pt x="1420" y="680"/>
                  <a:pt x="1407" y="686"/>
                  <a:pt x="1398" y="698"/>
                </a:cubicBezTo>
                <a:cubicBezTo>
                  <a:pt x="1390" y="711"/>
                  <a:pt x="1386" y="729"/>
                  <a:pt x="1386" y="752"/>
                </a:cubicBezTo>
                <a:cubicBezTo>
                  <a:pt x="1386" y="774"/>
                  <a:pt x="1390" y="792"/>
                  <a:pt x="1399" y="805"/>
                </a:cubicBezTo>
                <a:cubicBezTo>
                  <a:pt x="1407" y="817"/>
                  <a:pt x="1420" y="824"/>
                  <a:pt x="1436" y="824"/>
                </a:cubicBezTo>
                <a:cubicBezTo>
                  <a:pt x="1454" y="824"/>
                  <a:pt x="1466" y="817"/>
                  <a:pt x="1475" y="805"/>
                </a:cubicBezTo>
                <a:cubicBezTo>
                  <a:pt x="1482" y="792"/>
                  <a:pt x="1488" y="774"/>
                  <a:pt x="1488" y="752"/>
                </a:cubicBezTo>
                <a:cubicBezTo>
                  <a:pt x="1488" y="729"/>
                  <a:pt x="1482" y="711"/>
                  <a:pt x="1475" y="698"/>
                </a:cubicBezTo>
                <a:close/>
                <a:moveTo>
                  <a:pt x="1475" y="698"/>
                </a:moveTo>
                <a:cubicBezTo>
                  <a:pt x="1466" y="686"/>
                  <a:pt x="1454" y="680"/>
                  <a:pt x="1436" y="680"/>
                </a:cubicBezTo>
                <a:cubicBezTo>
                  <a:pt x="1420" y="680"/>
                  <a:pt x="1407" y="686"/>
                  <a:pt x="1398" y="698"/>
                </a:cubicBezTo>
                <a:cubicBezTo>
                  <a:pt x="1390" y="711"/>
                  <a:pt x="1386" y="729"/>
                  <a:pt x="1386" y="752"/>
                </a:cubicBezTo>
                <a:cubicBezTo>
                  <a:pt x="1386" y="774"/>
                  <a:pt x="1390" y="792"/>
                  <a:pt x="1399" y="805"/>
                </a:cubicBezTo>
                <a:cubicBezTo>
                  <a:pt x="1407" y="817"/>
                  <a:pt x="1420" y="824"/>
                  <a:pt x="1436" y="824"/>
                </a:cubicBezTo>
                <a:cubicBezTo>
                  <a:pt x="1454" y="824"/>
                  <a:pt x="1466" y="817"/>
                  <a:pt x="1475" y="805"/>
                </a:cubicBezTo>
                <a:cubicBezTo>
                  <a:pt x="1482" y="792"/>
                  <a:pt x="1488" y="774"/>
                  <a:pt x="1488" y="752"/>
                </a:cubicBezTo>
                <a:cubicBezTo>
                  <a:pt x="1488" y="729"/>
                  <a:pt x="1482" y="711"/>
                  <a:pt x="1475" y="698"/>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1794" y="217"/>
                </a:moveTo>
                <a:cubicBezTo>
                  <a:pt x="1723" y="217"/>
                  <a:pt x="1655" y="231"/>
                  <a:pt x="1595" y="259"/>
                </a:cubicBezTo>
                <a:cubicBezTo>
                  <a:pt x="1525" y="133"/>
                  <a:pt x="1393" y="50"/>
                  <a:pt x="1241" y="50"/>
                </a:cubicBezTo>
                <a:cubicBezTo>
                  <a:pt x="1128" y="50"/>
                  <a:pt x="1026" y="97"/>
                  <a:pt x="952" y="174"/>
                </a:cubicBezTo>
                <a:cubicBezTo>
                  <a:pt x="871" y="68"/>
                  <a:pt x="743" y="0"/>
                  <a:pt x="599" y="0"/>
                </a:cubicBezTo>
                <a:cubicBezTo>
                  <a:pt x="353" y="0"/>
                  <a:pt x="154" y="197"/>
                  <a:pt x="154" y="442"/>
                </a:cubicBezTo>
                <a:cubicBezTo>
                  <a:pt x="154" y="505"/>
                  <a:pt x="168" y="566"/>
                  <a:pt x="191" y="620"/>
                </a:cubicBezTo>
                <a:cubicBezTo>
                  <a:pt x="77" y="686"/>
                  <a:pt x="0" y="811"/>
                  <a:pt x="0" y="954"/>
                </a:cubicBezTo>
                <a:cubicBezTo>
                  <a:pt x="0" y="1167"/>
                  <a:pt x="171" y="1339"/>
                  <a:pt x="382" y="1339"/>
                </a:cubicBezTo>
                <a:cubicBezTo>
                  <a:pt x="409" y="1339"/>
                  <a:pt x="435" y="1337"/>
                  <a:pt x="460" y="1332"/>
                </a:cubicBezTo>
                <a:cubicBezTo>
                  <a:pt x="518" y="1489"/>
                  <a:pt x="669" y="1601"/>
                  <a:pt x="846" y="1601"/>
                </a:cubicBezTo>
                <a:cubicBezTo>
                  <a:pt x="1016" y="1601"/>
                  <a:pt x="1162" y="1497"/>
                  <a:pt x="1225" y="1351"/>
                </a:cubicBezTo>
                <a:cubicBezTo>
                  <a:pt x="1272" y="1374"/>
                  <a:pt x="1326" y="1387"/>
                  <a:pt x="1382" y="1387"/>
                </a:cubicBezTo>
                <a:cubicBezTo>
                  <a:pt x="1517" y="1387"/>
                  <a:pt x="1635" y="1312"/>
                  <a:pt x="1697" y="1202"/>
                </a:cubicBezTo>
                <a:cubicBezTo>
                  <a:pt x="1729" y="1208"/>
                  <a:pt x="1761" y="1211"/>
                  <a:pt x="1794" y="1211"/>
                </a:cubicBezTo>
                <a:cubicBezTo>
                  <a:pt x="2066" y="1211"/>
                  <a:pt x="2288" y="989"/>
                  <a:pt x="2288" y="714"/>
                </a:cubicBezTo>
                <a:cubicBezTo>
                  <a:pt x="2288" y="439"/>
                  <a:pt x="2066" y="217"/>
                  <a:pt x="1794" y="217"/>
                </a:cubicBezTo>
                <a:close/>
                <a:moveTo>
                  <a:pt x="490" y="794"/>
                </a:moveTo>
                <a:cubicBezTo>
                  <a:pt x="490" y="834"/>
                  <a:pt x="460" y="860"/>
                  <a:pt x="414" y="860"/>
                </a:cubicBezTo>
                <a:cubicBezTo>
                  <a:pt x="391" y="860"/>
                  <a:pt x="368" y="856"/>
                  <a:pt x="345" y="843"/>
                </a:cubicBezTo>
                <a:cubicBezTo>
                  <a:pt x="341" y="840"/>
                  <a:pt x="336" y="838"/>
                  <a:pt x="332" y="835"/>
                </a:cubicBezTo>
                <a:cubicBezTo>
                  <a:pt x="332" y="834"/>
                  <a:pt x="329" y="834"/>
                  <a:pt x="330" y="830"/>
                </a:cubicBezTo>
                <a:cubicBezTo>
                  <a:pt x="341" y="805"/>
                  <a:pt x="341" y="805"/>
                  <a:pt x="341" y="805"/>
                </a:cubicBezTo>
                <a:cubicBezTo>
                  <a:pt x="342" y="799"/>
                  <a:pt x="345" y="802"/>
                  <a:pt x="346" y="802"/>
                </a:cubicBezTo>
                <a:cubicBezTo>
                  <a:pt x="348" y="803"/>
                  <a:pt x="351" y="806"/>
                  <a:pt x="354" y="807"/>
                </a:cubicBezTo>
                <a:cubicBezTo>
                  <a:pt x="382" y="825"/>
                  <a:pt x="406" y="825"/>
                  <a:pt x="415" y="825"/>
                </a:cubicBezTo>
                <a:cubicBezTo>
                  <a:pt x="434" y="825"/>
                  <a:pt x="447" y="814"/>
                  <a:pt x="447" y="799"/>
                </a:cubicBezTo>
                <a:cubicBezTo>
                  <a:pt x="447" y="798"/>
                  <a:pt x="447" y="798"/>
                  <a:pt x="447" y="798"/>
                </a:cubicBezTo>
                <a:cubicBezTo>
                  <a:pt x="447" y="783"/>
                  <a:pt x="428" y="776"/>
                  <a:pt x="406" y="770"/>
                </a:cubicBezTo>
                <a:cubicBezTo>
                  <a:pt x="401" y="769"/>
                  <a:pt x="401" y="769"/>
                  <a:pt x="401" y="769"/>
                </a:cubicBezTo>
                <a:cubicBezTo>
                  <a:pt x="369" y="760"/>
                  <a:pt x="337" y="747"/>
                  <a:pt x="337" y="707"/>
                </a:cubicBezTo>
                <a:cubicBezTo>
                  <a:pt x="337" y="688"/>
                  <a:pt x="344" y="672"/>
                  <a:pt x="357" y="661"/>
                </a:cubicBezTo>
                <a:cubicBezTo>
                  <a:pt x="370" y="649"/>
                  <a:pt x="388" y="643"/>
                  <a:pt x="410" y="643"/>
                </a:cubicBezTo>
                <a:cubicBezTo>
                  <a:pt x="414" y="643"/>
                  <a:pt x="414" y="643"/>
                  <a:pt x="414" y="643"/>
                </a:cubicBezTo>
                <a:cubicBezTo>
                  <a:pt x="440" y="643"/>
                  <a:pt x="464" y="650"/>
                  <a:pt x="482" y="661"/>
                </a:cubicBezTo>
                <a:cubicBezTo>
                  <a:pt x="483" y="662"/>
                  <a:pt x="484" y="665"/>
                  <a:pt x="483" y="667"/>
                </a:cubicBezTo>
                <a:cubicBezTo>
                  <a:pt x="483" y="668"/>
                  <a:pt x="475" y="690"/>
                  <a:pt x="474" y="693"/>
                </a:cubicBezTo>
                <a:cubicBezTo>
                  <a:pt x="473" y="697"/>
                  <a:pt x="468" y="694"/>
                  <a:pt x="468" y="694"/>
                </a:cubicBezTo>
                <a:cubicBezTo>
                  <a:pt x="452" y="685"/>
                  <a:pt x="428" y="679"/>
                  <a:pt x="409" y="679"/>
                </a:cubicBezTo>
                <a:cubicBezTo>
                  <a:pt x="390" y="679"/>
                  <a:pt x="378" y="688"/>
                  <a:pt x="378" y="702"/>
                </a:cubicBezTo>
                <a:cubicBezTo>
                  <a:pt x="378" y="710"/>
                  <a:pt x="383" y="715"/>
                  <a:pt x="391" y="719"/>
                </a:cubicBezTo>
                <a:cubicBezTo>
                  <a:pt x="399" y="724"/>
                  <a:pt x="410" y="727"/>
                  <a:pt x="422" y="731"/>
                </a:cubicBezTo>
                <a:cubicBezTo>
                  <a:pt x="425" y="733"/>
                  <a:pt x="425" y="733"/>
                  <a:pt x="425" y="733"/>
                </a:cubicBezTo>
                <a:cubicBezTo>
                  <a:pt x="456" y="743"/>
                  <a:pt x="490" y="756"/>
                  <a:pt x="490" y="793"/>
                </a:cubicBezTo>
                <a:cubicBezTo>
                  <a:pt x="490" y="794"/>
                  <a:pt x="490" y="794"/>
                  <a:pt x="490" y="794"/>
                </a:cubicBezTo>
                <a:close/>
                <a:moveTo>
                  <a:pt x="685" y="842"/>
                </a:moveTo>
                <a:cubicBezTo>
                  <a:pt x="685" y="842"/>
                  <a:pt x="685" y="846"/>
                  <a:pt x="682" y="847"/>
                </a:cubicBezTo>
                <a:cubicBezTo>
                  <a:pt x="682" y="847"/>
                  <a:pt x="677" y="848"/>
                  <a:pt x="672" y="848"/>
                </a:cubicBezTo>
                <a:cubicBezTo>
                  <a:pt x="668" y="849"/>
                  <a:pt x="652" y="853"/>
                  <a:pt x="638" y="855"/>
                </a:cubicBezTo>
                <a:cubicBezTo>
                  <a:pt x="626" y="857"/>
                  <a:pt x="613" y="858"/>
                  <a:pt x="599" y="858"/>
                </a:cubicBezTo>
                <a:cubicBezTo>
                  <a:pt x="586" y="858"/>
                  <a:pt x="574" y="857"/>
                  <a:pt x="564" y="855"/>
                </a:cubicBezTo>
                <a:cubicBezTo>
                  <a:pt x="552" y="852"/>
                  <a:pt x="543" y="848"/>
                  <a:pt x="537" y="843"/>
                </a:cubicBezTo>
                <a:cubicBezTo>
                  <a:pt x="529" y="838"/>
                  <a:pt x="523" y="830"/>
                  <a:pt x="519" y="823"/>
                </a:cubicBezTo>
                <a:cubicBezTo>
                  <a:pt x="515" y="814"/>
                  <a:pt x="513" y="805"/>
                  <a:pt x="513" y="792"/>
                </a:cubicBezTo>
                <a:cubicBezTo>
                  <a:pt x="513" y="780"/>
                  <a:pt x="515" y="770"/>
                  <a:pt x="520" y="762"/>
                </a:cubicBezTo>
                <a:cubicBezTo>
                  <a:pt x="525" y="753"/>
                  <a:pt x="532" y="745"/>
                  <a:pt x="540" y="739"/>
                </a:cubicBezTo>
                <a:cubicBezTo>
                  <a:pt x="547" y="734"/>
                  <a:pt x="556" y="730"/>
                  <a:pt x="567" y="726"/>
                </a:cubicBezTo>
                <a:cubicBezTo>
                  <a:pt x="578" y="724"/>
                  <a:pt x="588" y="722"/>
                  <a:pt x="600" y="722"/>
                </a:cubicBezTo>
                <a:cubicBezTo>
                  <a:pt x="608" y="722"/>
                  <a:pt x="615" y="722"/>
                  <a:pt x="620" y="724"/>
                </a:cubicBezTo>
                <a:cubicBezTo>
                  <a:pt x="620" y="724"/>
                  <a:pt x="631" y="724"/>
                  <a:pt x="642" y="726"/>
                </a:cubicBezTo>
                <a:cubicBezTo>
                  <a:pt x="642" y="720"/>
                  <a:pt x="642" y="720"/>
                  <a:pt x="642" y="720"/>
                </a:cubicBezTo>
                <a:cubicBezTo>
                  <a:pt x="642" y="703"/>
                  <a:pt x="638" y="694"/>
                  <a:pt x="632" y="689"/>
                </a:cubicBezTo>
                <a:cubicBezTo>
                  <a:pt x="624" y="683"/>
                  <a:pt x="613" y="680"/>
                  <a:pt x="599" y="680"/>
                </a:cubicBezTo>
                <a:cubicBezTo>
                  <a:pt x="599" y="680"/>
                  <a:pt x="567" y="680"/>
                  <a:pt x="541" y="693"/>
                </a:cubicBezTo>
                <a:cubicBezTo>
                  <a:pt x="540" y="694"/>
                  <a:pt x="538" y="694"/>
                  <a:pt x="538" y="694"/>
                </a:cubicBezTo>
                <a:cubicBezTo>
                  <a:pt x="538" y="694"/>
                  <a:pt x="536" y="695"/>
                  <a:pt x="534" y="693"/>
                </a:cubicBezTo>
                <a:cubicBezTo>
                  <a:pt x="525" y="667"/>
                  <a:pt x="525" y="667"/>
                  <a:pt x="525" y="667"/>
                </a:cubicBezTo>
                <a:cubicBezTo>
                  <a:pt x="524" y="663"/>
                  <a:pt x="527" y="662"/>
                  <a:pt x="527" y="662"/>
                </a:cubicBezTo>
                <a:cubicBezTo>
                  <a:pt x="538" y="653"/>
                  <a:pt x="567" y="647"/>
                  <a:pt x="567" y="647"/>
                </a:cubicBezTo>
                <a:cubicBezTo>
                  <a:pt x="577" y="645"/>
                  <a:pt x="592" y="644"/>
                  <a:pt x="602" y="644"/>
                </a:cubicBezTo>
                <a:cubicBezTo>
                  <a:pt x="629" y="644"/>
                  <a:pt x="650" y="649"/>
                  <a:pt x="664" y="662"/>
                </a:cubicBezTo>
                <a:cubicBezTo>
                  <a:pt x="678" y="675"/>
                  <a:pt x="685" y="694"/>
                  <a:pt x="685" y="721"/>
                </a:cubicBezTo>
                <a:cubicBezTo>
                  <a:pt x="685" y="842"/>
                  <a:pt x="685" y="842"/>
                  <a:pt x="685" y="842"/>
                </a:cubicBezTo>
                <a:close/>
                <a:moveTo>
                  <a:pt x="770" y="851"/>
                </a:moveTo>
                <a:cubicBezTo>
                  <a:pt x="770" y="852"/>
                  <a:pt x="769" y="855"/>
                  <a:pt x="767" y="855"/>
                </a:cubicBezTo>
                <a:cubicBezTo>
                  <a:pt x="767" y="855"/>
                  <a:pt x="767" y="855"/>
                  <a:pt x="732" y="855"/>
                </a:cubicBezTo>
                <a:cubicBezTo>
                  <a:pt x="729" y="855"/>
                  <a:pt x="728" y="852"/>
                  <a:pt x="728" y="851"/>
                </a:cubicBezTo>
                <a:cubicBezTo>
                  <a:pt x="728" y="851"/>
                  <a:pt x="728" y="851"/>
                  <a:pt x="728" y="567"/>
                </a:cubicBezTo>
                <a:cubicBezTo>
                  <a:pt x="728" y="564"/>
                  <a:pt x="729" y="563"/>
                  <a:pt x="732" y="563"/>
                </a:cubicBezTo>
                <a:cubicBezTo>
                  <a:pt x="732" y="563"/>
                  <a:pt x="732" y="563"/>
                  <a:pt x="767" y="563"/>
                </a:cubicBezTo>
                <a:cubicBezTo>
                  <a:pt x="769" y="563"/>
                  <a:pt x="770" y="564"/>
                  <a:pt x="770" y="567"/>
                </a:cubicBezTo>
                <a:lnTo>
                  <a:pt x="770" y="851"/>
                </a:lnTo>
                <a:close/>
                <a:moveTo>
                  <a:pt x="990" y="760"/>
                </a:moveTo>
                <a:cubicBezTo>
                  <a:pt x="990" y="762"/>
                  <a:pt x="986" y="762"/>
                  <a:pt x="986" y="762"/>
                </a:cubicBezTo>
                <a:cubicBezTo>
                  <a:pt x="854" y="762"/>
                  <a:pt x="854" y="762"/>
                  <a:pt x="854" y="762"/>
                </a:cubicBezTo>
                <a:cubicBezTo>
                  <a:pt x="855" y="783"/>
                  <a:pt x="859" y="797"/>
                  <a:pt x="869" y="807"/>
                </a:cubicBezTo>
                <a:cubicBezTo>
                  <a:pt x="878" y="816"/>
                  <a:pt x="894" y="823"/>
                  <a:pt x="914" y="823"/>
                </a:cubicBezTo>
                <a:cubicBezTo>
                  <a:pt x="946" y="823"/>
                  <a:pt x="959" y="816"/>
                  <a:pt x="969" y="812"/>
                </a:cubicBezTo>
                <a:cubicBezTo>
                  <a:pt x="969" y="812"/>
                  <a:pt x="973" y="811"/>
                  <a:pt x="974" y="815"/>
                </a:cubicBezTo>
                <a:cubicBezTo>
                  <a:pt x="982" y="839"/>
                  <a:pt x="982" y="839"/>
                  <a:pt x="982" y="839"/>
                </a:cubicBezTo>
                <a:cubicBezTo>
                  <a:pt x="985" y="843"/>
                  <a:pt x="983" y="844"/>
                  <a:pt x="982" y="846"/>
                </a:cubicBezTo>
                <a:cubicBezTo>
                  <a:pt x="973" y="849"/>
                  <a:pt x="953" y="858"/>
                  <a:pt x="915" y="858"/>
                </a:cubicBezTo>
                <a:cubicBezTo>
                  <a:pt x="896" y="858"/>
                  <a:pt x="880" y="856"/>
                  <a:pt x="867" y="851"/>
                </a:cubicBezTo>
                <a:cubicBezTo>
                  <a:pt x="854" y="846"/>
                  <a:pt x="842" y="838"/>
                  <a:pt x="833" y="829"/>
                </a:cubicBezTo>
                <a:cubicBezTo>
                  <a:pt x="824" y="819"/>
                  <a:pt x="818" y="808"/>
                  <a:pt x="814" y="794"/>
                </a:cubicBezTo>
                <a:cubicBezTo>
                  <a:pt x="810" y="783"/>
                  <a:pt x="808" y="767"/>
                  <a:pt x="808" y="752"/>
                </a:cubicBezTo>
                <a:cubicBezTo>
                  <a:pt x="808" y="738"/>
                  <a:pt x="810" y="724"/>
                  <a:pt x="814" y="710"/>
                </a:cubicBezTo>
                <a:cubicBezTo>
                  <a:pt x="818" y="697"/>
                  <a:pt x="824" y="685"/>
                  <a:pt x="832" y="676"/>
                </a:cubicBezTo>
                <a:cubicBezTo>
                  <a:pt x="840" y="666"/>
                  <a:pt x="850" y="658"/>
                  <a:pt x="863" y="652"/>
                </a:cubicBezTo>
                <a:cubicBezTo>
                  <a:pt x="874" y="647"/>
                  <a:pt x="890" y="644"/>
                  <a:pt x="906" y="644"/>
                </a:cubicBezTo>
                <a:cubicBezTo>
                  <a:pt x="921" y="644"/>
                  <a:pt x="933" y="647"/>
                  <a:pt x="944" y="652"/>
                </a:cubicBezTo>
                <a:cubicBezTo>
                  <a:pt x="953" y="656"/>
                  <a:pt x="960" y="662"/>
                  <a:pt x="969" y="671"/>
                </a:cubicBezTo>
                <a:cubicBezTo>
                  <a:pt x="974" y="676"/>
                  <a:pt x="983" y="689"/>
                  <a:pt x="986" y="702"/>
                </a:cubicBezTo>
                <a:cubicBezTo>
                  <a:pt x="995" y="731"/>
                  <a:pt x="990" y="757"/>
                  <a:pt x="990" y="760"/>
                </a:cubicBezTo>
                <a:close/>
                <a:moveTo>
                  <a:pt x="1100" y="860"/>
                </a:moveTo>
                <a:cubicBezTo>
                  <a:pt x="1077" y="860"/>
                  <a:pt x="1055" y="856"/>
                  <a:pt x="1032" y="843"/>
                </a:cubicBezTo>
                <a:cubicBezTo>
                  <a:pt x="1027" y="840"/>
                  <a:pt x="1023" y="838"/>
                  <a:pt x="1019" y="835"/>
                </a:cubicBezTo>
                <a:cubicBezTo>
                  <a:pt x="1018" y="834"/>
                  <a:pt x="1017" y="834"/>
                  <a:pt x="1018" y="830"/>
                </a:cubicBezTo>
                <a:cubicBezTo>
                  <a:pt x="1027" y="805"/>
                  <a:pt x="1027" y="805"/>
                  <a:pt x="1027" y="805"/>
                </a:cubicBezTo>
                <a:cubicBezTo>
                  <a:pt x="1028" y="801"/>
                  <a:pt x="1032" y="802"/>
                  <a:pt x="1033" y="802"/>
                </a:cubicBezTo>
                <a:cubicBezTo>
                  <a:pt x="1036" y="805"/>
                  <a:pt x="1037" y="806"/>
                  <a:pt x="1041" y="807"/>
                </a:cubicBezTo>
                <a:cubicBezTo>
                  <a:pt x="1068" y="825"/>
                  <a:pt x="1094" y="825"/>
                  <a:pt x="1101" y="825"/>
                </a:cubicBezTo>
                <a:cubicBezTo>
                  <a:pt x="1122" y="825"/>
                  <a:pt x="1135" y="814"/>
                  <a:pt x="1135" y="799"/>
                </a:cubicBezTo>
                <a:cubicBezTo>
                  <a:pt x="1135" y="799"/>
                  <a:pt x="1135" y="799"/>
                  <a:pt x="1135" y="798"/>
                </a:cubicBezTo>
                <a:cubicBezTo>
                  <a:pt x="1135" y="783"/>
                  <a:pt x="1116" y="776"/>
                  <a:pt x="1092" y="770"/>
                </a:cubicBezTo>
                <a:cubicBezTo>
                  <a:pt x="1092" y="770"/>
                  <a:pt x="1092" y="770"/>
                  <a:pt x="1087" y="769"/>
                </a:cubicBezTo>
                <a:cubicBezTo>
                  <a:pt x="1072" y="764"/>
                  <a:pt x="1056" y="759"/>
                  <a:pt x="1044" y="749"/>
                </a:cubicBezTo>
                <a:cubicBezTo>
                  <a:pt x="1032" y="740"/>
                  <a:pt x="1023" y="727"/>
                  <a:pt x="1023" y="707"/>
                </a:cubicBezTo>
                <a:cubicBezTo>
                  <a:pt x="1023" y="670"/>
                  <a:pt x="1054" y="643"/>
                  <a:pt x="1096" y="643"/>
                </a:cubicBezTo>
                <a:cubicBezTo>
                  <a:pt x="1096" y="643"/>
                  <a:pt x="1096" y="643"/>
                  <a:pt x="1101" y="643"/>
                </a:cubicBezTo>
                <a:cubicBezTo>
                  <a:pt x="1127" y="643"/>
                  <a:pt x="1150" y="650"/>
                  <a:pt x="1168" y="661"/>
                </a:cubicBezTo>
                <a:cubicBezTo>
                  <a:pt x="1171" y="662"/>
                  <a:pt x="1172" y="665"/>
                  <a:pt x="1171" y="667"/>
                </a:cubicBezTo>
                <a:cubicBezTo>
                  <a:pt x="1169" y="668"/>
                  <a:pt x="1162" y="690"/>
                  <a:pt x="1162" y="693"/>
                </a:cubicBezTo>
                <a:cubicBezTo>
                  <a:pt x="1159" y="697"/>
                  <a:pt x="1155" y="694"/>
                  <a:pt x="1155" y="694"/>
                </a:cubicBezTo>
                <a:cubicBezTo>
                  <a:pt x="1140" y="685"/>
                  <a:pt x="1116" y="679"/>
                  <a:pt x="1095" y="679"/>
                </a:cubicBezTo>
                <a:cubicBezTo>
                  <a:pt x="1086" y="679"/>
                  <a:pt x="1079" y="681"/>
                  <a:pt x="1074" y="685"/>
                </a:cubicBezTo>
                <a:cubicBezTo>
                  <a:pt x="1068" y="689"/>
                  <a:pt x="1066" y="695"/>
                  <a:pt x="1066" y="702"/>
                </a:cubicBezTo>
                <a:cubicBezTo>
                  <a:pt x="1066" y="717"/>
                  <a:pt x="1086" y="724"/>
                  <a:pt x="1109" y="731"/>
                </a:cubicBezTo>
                <a:cubicBezTo>
                  <a:pt x="1109" y="731"/>
                  <a:pt x="1109" y="731"/>
                  <a:pt x="1113" y="733"/>
                </a:cubicBezTo>
                <a:cubicBezTo>
                  <a:pt x="1144" y="743"/>
                  <a:pt x="1177" y="756"/>
                  <a:pt x="1177" y="793"/>
                </a:cubicBezTo>
                <a:cubicBezTo>
                  <a:pt x="1177" y="793"/>
                  <a:pt x="1177" y="793"/>
                  <a:pt x="1177" y="794"/>
                </a:cubicBezTo>
                <a:cubicBezTo>
                  <a:pt x="1177" y="834"/>
                  <a:pt x="1148" y="860"/>
                  <a:pt x="1100" y="860"/>
                </a:cubicBezTo>
                <a:close/>
                <a:moveTo>
                  <a:pt x="1332" y="680"/>
                </a:moveTo>
                <a:cubicBezTo>
                  <a:pt x="1331" y="684"/>
                  <a:pt x="1327" y="684"/>
                  <a:pt x="1327" y="684"/>
                </a:cubicBezTo>
                <a:cubicBezTo>
                  <a:pt x="1327" y="684"/>
                  <a:pt x="1327" y="684"/>
                  <a:pt x="1284" y="684"/>
                </a:cubicBezTo>
                <a:cubicBezTo>
                  <a:pt x="1284" y="684"/>
                  <a:pt x="1284" y="684"/>
                  <a:pt x="1254" y="853"/>
                </a:cubicBezTo>
                <a:cubicBezTo>
                  <a:pt x="1252" y="870"/>
                  <a:pt x="1248" y="885"/>
                  <a:pt x="1243" y="897"/>
                </a:cubicBezTo>
                <a:cubicBezTo>
                  <a:pt x="1237" y="910"/>
                  <a:pt x="1234" y="919"/>
                  <a:pt x="1226" y="928"/>
                </a:cubicBezTo>
                <a:cubicBezTo>
                  <a:pt x="1218" y="936"/>
                  <a:pt x="1210" y="941"/>
                  <a:pt x="1200" y="945"/>
                </a:cubicBezTo>
                <a:cubicBezTo>
                  <a:pt x="1191" y="947"/>
                  <a:pt x="1181" y="950"/>
                  <a:pt x="1168" y="950"/>
                </a:cubicBezTo>
                <a:cubicBezTo>
                  <a:pt x="1163" y="950"/>
                  <a:pt x="1157" y="950"/>
                  <a:pt x="1149" y="947"/>
                </a:cubicBezTo>
                <a:cubicBezTo>
                  <a:pt x="1144" y="946"/>
                  <a:pt x="1140" y="946"/>
                  <a:pt x="1136" y="945"/>
                </a:cubicBezTo>
                <a:cubicBezTo>
                  <a:pt x="1135" y="943"/>
                  <a:pt x="1134" y="942"/>
                  <a:pt x="1135" y="938"/>
                </a:cubicBezTo>
                <a:cubicBezTo>
                  <a:pt x="1136" y="936"/>
                  <a:pt x="1144" y="915"/>
                  <a:pt x="1145" y="911"/>
                </a:cubicBezTo>
                <a:cubicBezTo>
                  <a:pt x="1146" y="909"/>
                  <a:pt x="1149" y="910"/>
                  <a:pt x="1149" y="910"/>
                </a:cubicBezTo>
                <a:cubicBezTo>
                  <a:pt x="1151" y="911"/>
                  <a:pt x="1153" y="911"/>
                  <a:pt x="1157" y="912"/>
                </a:cubicBezTo>
                <a:cubicBezTo>
                  <a:pt x="1167" y="912"/>
                  <a:pt x="1167" y="912"/>
                  <a:pt x="1167" y="912"/>
                </a:cubicBezTo>
                <a:cubicBezTo>
                  <a:pt x="1173" y="912"/>
                  <a:pt x="1178" y="912"/>
                  <a:pt x="1182" y="911"/>
                </a:cubicBezTo>
                <a:cubicBezTo>
                  <a:pt x="1189" y="909"/>
                  <a:pt x="1191" y="906"/>
                  <a:pt x="1195" y="901"/>
                </a:cubicBezTo>
                <a:cubicBezTo>
                  <a:pt x="1198" y="897"/>
                  <a:pt x="1202" y="891"/>
                  <a:pt x="1204" y="883"/>
                </a:cubicBezTo>
                <a:cubicBezTo>
                  <a:pt x="1207" y="874"/>
                  <a:pt x="1209" y="864"/>
                  <a:pt x="1212" y="849"/>
                </a:cubicBezTo>
                <a:cubicBezTo>
                  <a:pt x="1212" y="849"/>
                  <a:pt x="1212" y="849"/>
                  <a:pt x="1241" y="684"/>
                </a:cubicBezTo>
                <a:cubicBezTo>
                  <a:pt x="1241" y="684"/>
                  <a:pt x="1241" y="684"/>
                  <a:pt x="1212" y="684"/>
                </a:cubicBezTo>
                <a:cubicBezTo>
                  <a:pt x="1209" y="684"/>
                  <a:pt x="1208" y="683"/>
                  <a:pt x="1208" y="680"/>
                </a:cubicBezTo>
                <a:cubicBezTo>
                  <a:pt x="1208" y="680"/>
                  <a:pt x="1208" y="680"/>
                  <a:pt x="1213" y="652"/>
                </a:cubicBezTo>
                <a:cubicBezTo>
                  <a:pt x="1214" y="648"/>
                  <a:pt x="1217" y="648"/>
                  <a:pt x="1217" y="648"/>
                </a:cubicBezTo>
                <a:cubicBezTo>
                  <a:pt x="1217" y="648"/>
                  <a:pt x="1217" y="648"/>
                  <a:pt x="1248" y="648"/>
                </a:cubicBezTo>
                <a:cubicBezTo>
                  <a:pt x="1248" y="648"/>
                  <a:pt x="1248" y="648"/>
                  <a:pt x="1249" y="639"/>
                </a:cubicBezTo>
                <a:cubicBezTo>
                  <a:pt x="1254" y="612"/>
                  <a:pt x="1263" y="591"/>
                  <a:pt x="1276" y="579"/>
                </a:cubicBezTo>
                <a:cubicBezTo>
                  <a:pt x="1289" y="566"/>
                  <a:pt x="1308" y="558"/>
                  <a:pt x="1332" y="558"/>
                </a:cubicBezTo>
                <a:cubicBezTo>
                  <a:pt x="1339" y="558"/>
                  <a:pt x="1345" y="559"/>
                  <a:pt x="1350" y="561"/>
                </a:cubicBezTo>
                <a:cubicBezTo>
                  <a:pt x="1355" y="561"/>
                  <a:pt x="1359" y="562"/>
                  <a:pt x="1363" y="563"/>
                </a:cubicBezTo>
                <a:cubicBezTo>
                  <a:pt x="1364" y="563"/>
                  <a:pt x="1367" y="564"/>
                  <a:pt x="1366" y="568"/>
                </a:cubicBezTo>
                <a:cubicBezTo>
                  <a:pt x="1366" y="568"/>
                  <a:pt x="1366" y="568"/>
                  <a:pt x="1355" y="595"/>
                </a:cubicBezTo>
                <a:cubicBezTo>
                  <a:pt x="1354" y="598"/>
                  <a:pt x="1354" y="599"/>
                  <a:pt x="1350" y="598"/>
                </a:cubicBezTo>
                <a:cubicBezTo>
                  <a:pt x="1349" y="598"/>
                  <a:pt x="1346" y="596"/>
                  <a:pt x="1343" y="596"/>
                </a:cubicBezTo>
                <a:cubicBezTo>
                  <a:pt x="1340" y="595"/>
                  <a:pt x="1336" y="595"/>
                  <a:pt x="1332" y="595"/>
                </a:cubicBezTo>
                <a:cubicBezTo>
                  <a:pt x="1327" y="595"/>
                  <a:pt x="1322" y="595"/>
                  <a:pt x="1318" y="596"/>
                </a:cubicBezTo>
                <a:cubicBezTo>
                  <a:pt x="1313" y="598"/>
                  <a:pt x="1311" y="600"/>
                  <a:pt x="1307" y="604"/>
                </a:cubicBezTo>
                <a:cubicBezTo>
                  <a:pt x="1303" y="607"/>
                  <a:pt x="1299" y="612"/>
                  <a:pt x="1298" y="618"/>
                </a:cubicBezTo>
                <a:cubicBezTo>
                  <a:pt x="1293" y="632"/>
                  <a:pt x="1290" y="647"/>
                  <a:pt x="1290" y="648"/>
                </a:cubicBezTo>
                <a:cubicBezTo>
                  <a:pt x="1290" y="648"/>
                  <a:pt x="1290" y="648"/>
                  <a:pt x="1332" y="648"/>
                </a:cubicBezTo>
                <a:cubicBezTo>
                  <a:pt x="1336" y="648"/>
                  <a:pt x="1337" y="649"/>
                  <a:pt x="1337" y="652"/>
                </a:cubicBezTo>
                <a:cubicBezTo>
                  <a:pt x="1337" y="652"/>
                  <a:pt x="1337" y="652"/>
                  <a:pt x="1332" y="680"/>
                </a:cubicBezTo>
                <a:close/>
                <a:moveTo>
                  <a:pt x="1526" y="793"/>
                </a:moveTo>
                <a:cubicBezTo>
                  <a:pt x="1522" y="807"/>
                  <a:pt x="1516" y="817"/>
                  <a:pt x="1508" y="828"/>
                </a:cubicBezTo>
                <a:cubicBezTo>
                  <a:pt x="1500" y="837"/>
                  <a:pt x="1490" y="844"/>
                  <a:pt x="1479" y="851"/>
                </a:cubicBezTo>
                <a:cubicBezTo>
                  <a:pt x="1466" y="856"/>
                  <a:pt x="1452" y="858"/>
                  <a:pt x="1436" y="858"/>
                </a:cubicBezTo>
                <a:cubicBezTo>
                  <a:pt x="1421" y="858"/>
                  <a:pt x="1407" y="856"/>
                  <a:pt x="1394" y="851"/>
                </a:cubicBezTo>
                <a:cubicBezTo>
                  <a:pt x="1382" y="844"/>
                  <a:pt x="1372" y="837"/>
                  <a:pt x="1364" y="828"/>
                </a:cubicBezTo>
                <a:cubicBezTo>
                  <a:pt x="1357" y="817"/>
                  <a:pt x="1350" y="807"/>
                  <a:pt x="1346" y="793"/>
                </a:cubicBezTo>
                <a:cubicBezTo>
                  <a:pt x="1343" y="780"/>
                  <a:pt x="1340" y="766"/>
                  <a:pt x="1340" y="752"/>
                </a:cubicBezTo>
                <a:cubicBezTo>
                  <a:pt x="1340" y="736"/>
                  <a:pt x="1343" y="722"/>
                  <a:pt x="1346" y="710"/>
                </a:cubicBezTo>
                <a:cubicBezTo>
                  <a:pt x="1350" y="697"/>
                  <a:pt x="1357" y="685"/>
                  <a:pt x="1364" y="675"/>
                </a:cubicBezTo>
                <a:cubicBezTo>
                  <a:pt x="1372" y="666"/>
                  <a:pt x="1382" y="658"/>
                  <a:pt x="1394" y="652"/>
                </a:cubicBezTo>
                <a:cubicBezTo>
                  <a:pt x="1407" y="647"/>
                  <a:pt x="1421" y="644"/>
                  <a:pt x="1436" y="644"/>
                </a:cubicBezTo>
                <a:cubicBezTo>
                  <a:pt x="1452" y="644"/>
                  <a:pt x="1466" y="647"/>
                  <a:pt x="1479" y="652"/>
                </a:cubicBezTo>
                <a:cubicBezTo>
                  <a:pt x="1490" y="658"/>
                  <a:pt x="1500" y="666"/>
                  <a:pt x="1508" y="675"/>
                </a:cubicBezTo>
                <a:cubicBezTo>
                  <a:pt x="1516" y="685"/>
                  <a:pt x="1522" y="697"/>
                  <a:pt x="1526" y="710"/>
                </a:cubicBezTo>
                <a:cubicBezTo>
                  <a:pt x="1530" y="722"/>
                  <a:pt x="1532" y="736"/>
                  <a:pt x="1532" y="752"/>
                </a:cubicBezTo>
                <a:cubicBezTo>
                  <a:pt x="1532" y="766"/>
                  <a:pt x="1530" y="780"/>
                  <a:pt x="1526" y="793"/>
                </a:cubicBezTo>
                <a:close/>
                <a:moveTo>
                  <a:pt x="1690" y="654"/>
                </a:moveTo>
                <a:cubicBezTo>
                  <a:pt x="1689" y="658"/>
                  <a:pt x="1683" y="676"/>
                  <a:pt x="1680" y="683"/>
                </a:cubicBezTo>
                <a:cubicBezTo>
                  <a:pt x="1680" y="685"/>
                  <a:pt x="1677" y="686"/>
                  <a:pt x="1675" y="686"/>
                </a:cubicBezTo>
                <a:cubicBezTo>
                  <a:pt x="1675" y="686"/>
                  <a:pt x="1667" y="684"/>
                  <a:pt x="1661" y="684"/>
                </a:cubicBezTo>
                <a:cubicBezTo>
                  <a:pt x="1656" y="684"/>
                  <a:pt x="1649" y="685"/>
                  <a:pt x="1643" y="686"/>
                </a:cubicBezTo>
                <a:cubicBezTo>
                  <a:pt x="1636" y="689"/>
                  <a:pt x="1631" y="692"/>
                  <a:pt x="1626" y="697"/>
                </a:cubicBezTo>
                <a:cubicBezTo>
                  <a:pt x="1622" y="702"/>
                  <a:pt x="1618" y="708"/>
                  <a:pt x="1615" y="716"/>
                </a:cubicBezTo>
                <a:cubicBezTo>
                  <a:pt x="1612" y="725"/>
                  <a:pt x="1611" y="738"/>
                  <a:pt x="1611" y="751"/>
                </a:cubicBezTo>
                <a:cubicBezTo>
                  <a:pt x="1611" y="751"/>
                  <a:pt x="1611" y="751"/>
                  <a:pt x="1611" y="851"/>
                </a:cubicBezTo>
                <a:cubicBezTo>
                  <a:pt x="1611" y="852"/>
                  <a:pt x="1609" y="855"/>
                  <a:pt x="1607" y="855"/>
                </a:cubicBezTo>
                <a:cubicBezTo>
                  <a:pt x="1607" y="855"/>
                  <a:pt x="1607" y="855"/>
                  <a:pt x="1572" y="855"/>
                </a:cubicBezTo>
                <a:cubicBezTo>
                  <a:pt x="1570" y="855"/>
                  <a:pt x="1568" y="852"/>
                  <a:pt x="1568" y="851"/>
                </a:cubicBezTo>
                <a:cubicBezTo>
                  <a:pt x="1568" y="851"/>
                  <a:pt x="1568" y="851"/>
                  <a:pt x="1568" y="652"/>
                </a:cubicBezTo>
                <a:cubicBezTo>
                  <a:pt x="1568" y="650"/>
                  <a:pt x="1570" y="648"/>
                  <a:pt x="1571" y="648"/>
                </a:cubicBezTo>
                <a:cubicBezTo>
                  <a:pt x="1571" y="648"/>
                  <a:pt x="1571" y="648"/>
                  <a:pt x="1606" y="648"/>
                </a:cubicBezTo>
                <a:cubicBezTo>
                  <a:pt x="1608" y="648"/>
                  <a:pt x="1609" y="650"/>
                  <a:pt x="1609" y="652"/>
                </a:cubicBezTo>
                <a:cubicBezTo>
                  <a:pt x="1609" y="652"/>
                  <a:pt x="1609" y="652"/>
                  <a:pt x="1609" y="668"/>
                </a:cubicBezTo>
                <a:cubicBezTo>
                  <a:pt x="1615" y="662"/>
                  <a:pt x="1624" y="656"/>
                  <a:pt x="1631" y="652"/>
                </a:cubicBezTo>
                <a:cubicBezTo>
                  <a:pt x="1640" y="648"/>
                  <a:pt x="1649" y="645"/>
                  <a:pt x="1666" y="647"/>
                </a:cubicBezTo>
                <a:cubicBezTo>
                  <a:pt x="1675" y="647"/>
                  <a:pt x="1686" y="649"/>
                  <a:pt x="1688" y="650"/>
                </a:cubicBezTo>
                <a:cubicBezTo>
                  <a:pt x="1689" y="650"/>
                  <a:pt x="1692" y="652"/>
                  <a:pt x="1690" y="654"/>
                </a:cubicBezTo>
                <a:close/>
                <a:moveTo>
                  <a:pt x="1856" y="848"/>
                </a:moveTo>
                <a:cubicBezTo>
                  <a:pt x="1842" y="855"/>
                  <a:pt x="1821" y="858"/>
                  <a:pt x="1801" y="858"/>
                </a:cubicBezTo>
                <a:cubicBezTo>
                  <a:pt x="1767" y="858"/>
                  <a:pt x="1740" y="848"/>
                  <a:pt x="1724" y="829"/>
                </a:cubicBezTo>
                <a:cubicBezTo>
                  <a:pt x="1706" y="810"/>
                  <a:pt x="1697" y="784"/>
                  <a:pt x="1697" y="751"/>
                </a:cubicBezTo>
                <a:cubicBezTo>
                  <a:pt x="1697" y="736"/>
                  <a:pt x="1699" y="722"/>
                  <a:pt x="1703" y="710"/>
                </a:cubicBezTo>
                <a:cubicBezTo>
                  <a:pt x="1708" y="695"/>
                  <a:pt x="1715" y="685"/>
                  <a:pt x="1722" y="675"/>
                </a:cubicBezTo>
                <a:cubicBezTo>
                  <a:pt x="1731" y="666"/>
                  <a:pt x="1742" y="658"/>
                  <a:pt x="1754" y="652"/>
                </a:cubicBezTo>
                <a:cubicBezTo>
                  <a:pt x="1767" y="647"/>
                  <a:pt x="1781" y="644"/>
                  <a:pt x="1798" y="644"/>
                </a:cubicBezTo>
                <a:cubicBezTo>
                  <a:pt x="1808" y="644"/>
                  <a:pt x="1819" y="644"/>
                  <a:pt x="1828" y="645"/>
                </a:cubicBezTo>
                <a:cubicBezTo>
                  <a:pt x="1836" y="647"/>
                  <a:pt x="1848" y="650"/>
                  <a:pt x="1853" y="652"/>
                </a:cubicBezTo>
                <a:cubicBezTo>
                  <a:pt x="1854" y="653"/>
                  <a:pt x="1857" y="654"/>
                  <a:pt x="1856" y="657"/>
                </a:cubicBezTo>
                <a:cubicBezTo>
                  <a:pt x="1852" y="667"/>
                  <a:pt x="1849" y="674"/>
                  <a:pt x="1847" y="684"/>
                </a:cubicBezTo>
                <a:cubicBezTo>
                  <a:pt x="1844" y="688"/>
                  <a:pt x="1842" y="686"/>
                  <a:pt x="1842" y="686"/>
                </a:cubicBezTo>
                <a:cubicBezTo>
                  <a:pt x="1829" y="683"/>
                  <a:pt x="1816" y="680"/>
                  <a:pt x="1801" y="680"/>
                </a:cubicBezTo>
                <a:cubicBezTo>
                  <a:pt x="1781" y="680"/>
                  <a:pt x="1766" y="686"/>
                  <a:pt x="1757" y="699"/>
                </a:cubicBezTo>
                <a:cubicBezTo>
                  <a:pt x="1747" y="712"/>
                  <a:pt x="1742" y="729"/>
                  <a:pt x="1742" y="751"/>
                </a:cubicBezTo>
                <a:cubicBezTo>
                  <a:pt x="1742" y="775"/>
                  <a:pt x="1748" y="793"/>
                  <a:pt x="1758" y="805"/>
                </a:cubicBezTo>
                <a:cubicBezTo>
                  <a:pt x="1770" y="816"/>
                  <a:pt x="1784" y="821"/>
                  <a:pt x="1803" y="821"/>
                </a:cubicBezTo>
                <a:cubicBezTo>
                  <a:pt x="1811" y="821"/>
                  <a:pt x="1819" y="821"/>
                  <a:pt x="1825" y="820"/>
                </a:cubicBezTo>
                <a:cubicBezTo>
                  <a:pt x="1831" y="819"/>
                  <a:pt x="1838" y="817"/>
                  <a:pt x="1843" y="815"/>
                </a:cubicBezTo>
                <a:cubicBezTo>
                  <a:pt x="1843" y="815"/>
                  <a:pt x="1847" y="814"/>
                  <a:pt x="1848" y="817"/>
                </a:cubicBezTo>
                <a:cubicBezTo>
                  <a:pt x="1857" y="844"/>
                  <a:pt x="1857" y="844"/>
                  <a:pt x="1857" y="844"/>
                </a:cubicBezTo>
                <a:cubicBezTo>
                  <a:pt x="1858" y="847"/>
                  <a:pt x="1856" y="848"/>
                  <a:pt x="1856" y="848"/>
                </a:cubicBezTo>
                <a:close/>
                <a:moveTo>
                  <a:pt x="2052" y="760"/>
                </a:moveTo>
                <a:cubicBezTo>
                  <a:pt x="2052" y="762"/>
                  <a:pt x="2048" y="762"/>
                  <a:pt x="2048" y="762"/>
                </a:cubicBezTo>
                <a:cubicBezTo>
                  <a:pt x="1916" y="762"/>
                  <a:pt x="1916" y="762"/>
                  <a:pt x="1916" y="762"/>
                </a:cubicBezTo>
                <a:cubicBezTo>
                  <a:pt x="1917" y="783"/>
                  <a:pt x="1921" y="797"/>
                  <a:pt x="1931" y="807"/>
                </a:cubicBezTo>
                <a:cubicBezTo>
                  <a:pt x="1940" y="816"/>
                  <a:pt x="1956" y="823"/>
                  <a:pt x="1976" y="823"/>
                </a:cubicBezTo>
                <a:cubicBezTo>
                  <a:pt x="2008" y="823"/>
                  <a:pt x="2021" y="816"/>
                  <a:pt x="2031" y="812"/>
                </a:cubicBezTo>
                <a:cubicBezTo>
                  <a:pt x="2031" y="812"/>
                  <a:pt x="2035" y="811"/>
                  <a:pt x="2037" y="815"/>
                </a:cubicBezTo>
                <a:cubicBezTo>
                  <a:pt x="2044" y="839"/>
                  <a:pt x="2044" y="839"/>
                  <a:pt x="2044" y="839"/>
                </a:cubicBezTo>
                <a:cubicBezTo>
                  <a:pt x="2047" y="843"/>
                  <a:pt x="2046" y="844"/>
                  <a:pt x="2044" y="846"/>
                </a:cubicBezTo>
                <a:cubicBezTo>
                  <a:pt x="2035" y="849"/>
                  <a:pt x="2015" y="858"/>
                  <a:pt x="1976" y="858"/>
                </a:cubicBezTo>
                <a:cubicBezTo>
                  <a:pt x="1958" y="858"/>
                  <a:pt x="1942" y="856"/>
                  <a:pt x="1929" y="851"/>
                </a:cubicBezTo>
                <a:cubicBezTo>
                  <a:pt x="1915" y="846"/>
                  <a:pt x="1904" y="838"/>
                  <a:pt x="1895" y="829"/>
                </a:cubicBezTo>
                <a:cubicBezTo>
                  <a:pt x="1887" y="819"/>
                  <a:pt x="1880" y="808"/>
                  <a:pt x="1876" y="794"/>
                </a:cubicBezTo>
                <a:cubicBezTo>
                  <a:pt x="1872" y="783"/>
                  <a:pt x="1870" y="767"/>
                  <a:pt x="1870" y="752"/>
                </a:cubicBezTo>
                <a:cubicBezTo>
                  <a:pt x="1870" y="738"/>
                  <a:pt x="1872" y="724"/>
                  <a:pt x="1876" y="710"/>
                </a:cubicBezTo>
                <a:cubicBezTo>
                  <a:pt x="1880" y="697"/>
                  <a:pt x="1887" y="685"/>
                  <a:pt x="1894" y="676"/>
                </a:cubicBezTo>
                <a:cubicBezTo>
                  <a:pt x="1902" y="666"/>
                  <a:pt x="1912" y="658"/>
                  <a:pt x="1925" y="652"/>
                </a:cubicBezTo>
                <a:cubicBezTo>
                  <a:pt x="1937" y="647"/>
                  <a:pt x="1952" y="644"/>
                  <a:pt x="1969" y="644"/>
                </a:cubicBezTo>
                <a:cubicBezTo>
                  <a:pt x="1983" y="644"/>
                  <a:pt x="1996" y="647"/>
                  <a:pt x="2006" y="652"/>
                </a:cubicBezTo>
                <a:cubicBezTo>
                  <a:pt x="2015" y="656"/>
                  <a:pt x="2022" y="662"/>
                  <a:pt x="2031" y="671"/>
                </a:cubicBezTo>
                <a:cubicBezTo>
                  <a:pt x="2037" y="676"/>
                  <a:pt x="2046" y="689"/>
                  <a:pt x="2048" y="702"/>
                </a:cubicBezTo>
                <a:cubicBezTo>
                  <a:pt x="2057" y="731"/>
                  <a:pt x="2052" y="757"/>
                  <a:pt x="2052" y="760"/>
                </a:cubicBezTo>
                <a:close/>
                <a:moveTo>
                  <a:pt x="1965" y="679"/>
                </a:moveTo>
                <a:cubicBezTo>
                  <a:pt x="1948" y="679"/>
                  <a:pt x="1935" y="686"/>
                  <a:pt x="1928" y="698"/>
                </a:cubicBezTo>
                <a:cubicBezTo>
                  <a:pt x="1922" y="707"/>
                  <a:pt x="1919" y="717"/>
                  <a:pt x="1916" y="730"/>
                </a:cubicBezTo>
                <a:cubicBezTo>
                  <a:pt x="2011" y="730"/>
                  <a:pt x="2011" y="730"/>
                  <a:pt x="2011" y="730"/>
                </a:cubicBezTo>
                <a:cubicBezTo>
                  <a:pt x="2010" y="717"/>
                  <a:pt x="2008" y="707"/>
                  <a:pt x="2002" y="698"/>
                </a:cubicBezTo>
                <a:cubicBezTo>
                  <a:pt x="1994" y="686"/>
                  <a:pt x="1983" y="679"/>
                  <a:pt x="1965" y="679"/>
                </a:cubicBezTo>
                <a:close/>
                <a:moveTo>
                  <a:pt x="1436" y="680"/>
                </a:moveTo>
                <a:cubicBezTo>
                  <a:pt x="1420" y="680"/>
                  <a:pt x="1407" y="686"/>
                  <a:pt x="1398" y="698"/>
                </a:cubicBezTo>
                <a:cubicBezTo>
                  <a:pt x="1390" y="711"/>
                  <a:pt x="1386" y="729"/>
                  <a:pt x="1386" y="752"/>
                </a:cubicBezTo>
                <a:cubicBezTo>
                  <a:pt x="1386" y="774"/>
                  <a:pt x="1390" y="792"/>
                  <a:pt x="1399" y="805"/>
                </a:cubicBezTo>
                <a:cubicBezTo>
                  <a:pt x="1407" y="817"/>
                  <a:pt x="1420" y="824"/>
                  <a:pt x="1436" y="824"/>
                </a:cubicBezTo>
                <a:cubicBezTo>
                  <a:pt x="1454" y="824"/>
                  <a:pt x="1466" y="817"/>
                  <a:pt x="1475" y="805"/>
                </a:cubicBezTo>
                <a:cubicBezTo>
                  <a:pt x="1482" y="792"/>
                  <a:pt x="1488" y="774"/>
                  <a:pt x="1488" y="752"/>
                </a:cubicBezTo>
                <a:cubicBezTo>
                  <a:pt x="1488" y="729"/>
                  <a:pt x="1482" y="711"/>
                  <a:pt x="1475" y="698"/>
                </a:cubicBezTo>
                <a:cubicBezTo>
                  <a:pt x="1466" y="686"/>
                  <a:pt x="1454" y="680"/>
                  <a:pt x="1436" y="680"/>
                </a:cubicBezTo>
                <a:close/>
                <a:moveTo>
                  <a:pt x="903" y="679"/>
                </a:moveTo>
                <a:cubicBezTo>
                  <a:pt x="886" y="679"/>
                  <a:pt x="873" y="686"/>
                  <a:pt x="865" y="698"/>
                </a:cubicBezTo>
                <a:cubicBezTo>
                  <a:pt x="860" y="707"/>
                  <a:pt x="856" y="717"/>
                  <a:pt x="854" y="730"/>
                </a:cubicBezTo>
                <a:cubicBezTo>
                  <a:pt x="949" y="730"/>
                  <a:pt x="949" y="730"/>
                  <a:pt x="949" y="730"/>
                </a:cubicBezTo>
                <a:cubicBezTo>
                  <a:pt x="948" y="717"/>
                  <a:pt x="946" y="707"/>
                  <a:pt x="940" y="698"/>
                </a:cubicBezTo>
                <a:cubicBezTo>
                  <a:pt x="932" y="686"/>
                  <a:pt x="921" y="679"/>
                  <a:pt x="903" y="679"/>
                </a:cubicBezTo>
                <a:close/>
                <a:moveTo>
                  <a:pt x="568" y="766"/>
                </a:move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ubicBezTo>
                  <a:pt x="579" y="756"/>
                  <a:pt x="568" y="766"/>
                  <a:pt x="568" y="766"/>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1475" y="698"/>
                </a:moveTo>
                <a:cubicBezTo>
                  <a:pt x="1466" y="686"/>
                  <a:pt x="1454" y="680"/>
                  <a:pt x="1436" y="680"/>
                </a:cubicBezTo>
                <a:cubicBezTo>
                  <a:pt x="1420" y="680"/>
                  <a:pt x="1407" y="686"/>
                  <a:pt x="1398" y="698"/>
                </a:cubicBezTo>
                <a:cubicBezTo>
                  <a:pt x="1390" y="711"/>
                  <a:pt x="1386" y="729"/>
                  <a:pt x="1386" y="752"/>
                </a:cubicBezTo>
                <a:cubicBezTo>
                  <a:pt x="1386" y="774"/>
                  <a:pt x="1390" y="792"/>
                  <a:pt x="1399" y="805"/>
                </a:cubicBezTo>
                <a:cubicBezTo>
                  <a:pt x="1407" y="817"/>
                  <a:pt x="1420" y="824"/>
                  <a:pt x="1436" y="824"/>
                </a:cubicBezTo>
                <a:cubicBezTo>
                  <a:pt x="1454" y="824"/>
                  <a:pt x="1466" y="817"/>
                  <a:pt x="1475" y="805"/>
                </a:cubicBezTo>
                <a:cubicBezTo>
                  <a:pt x="1482" y="792"/>
                  <a:pt x="1488" y="774"/>
                  <a:pt x="1488" y="752"/>
                </a:cubicBezTo>
                <a:cubicBezTo>
                  <a:pt x="1488" y="729"/>
                  <a:pt x="1482" y="711"/>
                  <a:pt x="1475" y="698"/>
                </a:cubicBezTo>
                <a:close/>
                <a:moveTo>
                  <a:pt x="1475" y="698"/>
                </a:moveTo>
                <a:cubicBezTo>
                  <a:pt x="1466" y="686"/>
                  <a:pt x="1454" y="680"/>
                  <a:pt x="1436" y="680"/>
                </a:cubicBezTo>
                <a:cubicBezTo>
                  <a:pt x="1420" y="680"/>
                  <a:pt x="1407" y="686"/>
                  <a:pt x="1398" y="698"/>
                </a:cubicBezTo>
                <a:cubicBezTo>
                  <a:pt x="1390" y="711"/>
                  <a:pt x="1386" y="729"/>
                  <a:pt x="1386" y="752"/>
                </a:cubicBezTo>
                <a:cubicBezTo>
                  <a:pt x="1386" y="774"/>
                  <a:pt x="1390" y="792"/>
                  <a:pt x="1399" y="805"/>
                </a:cubicBezTo>
                <a:cubicBezTo>
                  <a:pt x="1407" y="817"/>
                  <a:pt x="1420" y="824"/>
                  <a:pt x="1436" y="824"/>
                </a:cubicBezTo>
                <a:cubicBezTo>
                  <a:pt x="1454" y="824"/>
                  <a:pt x="1466" y="817"/>
                  <a:pt x="1475" y="805"/>
                </a:cubicBezTo>
                <a:cubicBezTo>
                  <a:pt x="1482" y="792"/>
                  <a:pt x="1488" y="774"/>
                  <a:pt x="1488" y="752"/>
                </a:cubicBezTo>
                <a:cubicBezTo>
                  <a:pt x="1488" y="729"/>
                  <a:pt x="1482" y="711"/>
                  <a:pt x="1475" y="698"/>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940" y="698"/>
                </a:moveTo>
                <a:cubicBezTo>
                  <a:pt x="932" y="686"/>
                  <a:pt x="921" y="679"/>
                  <a:pt x="903" y="679"/>
                </a:cubicBezTo>
                <a:cubicBezTo>
                  <a:pt x="886" y="679"/>
                  <a:pt x="873" y="686"/>
                  <a:pt x="865" y="698"/>
                </a:cubicBezTo>
                <a:cubicBezTo>
                  <a:pt x="860" y="707"/>
                  <a:pt x="856" y="717"/>
                  <a:pt x="854" y="730"/>
                </a:cubicBezTo>
                <a:cubicBezTo>
                  <a:pt x="949" y="730"/>
                  <a:pt x="949" y="730"/>
                  <a:pt x="949" y="730"/>
                </a:cubicBezTo>
                <a:cubicBezTo>
                  <a:pt x="948" y="717"/>
                  <a:pt x="946" y="707"/>
                  <a:pt x="940" y="698"/>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moveTo>
                  <a:pt x="606" y="756"/>
                </a:moveTo>
                <a:cubicBezTo>
                  <a:pt x="579" y="756"/>
                  <a:pt x="568" y="766"/>
                  <a:pt x="568" y="766"/>
                </a:cubicBezTo>
                <a:cubicBezTo>
                  <a:pt x="560" y="771"/>
                  <a:pt x="556" y="780"/>
                  <a:pt x="556" y="792"/>
                </a:cubicBezTo>
                <a:cubicBezTo>
                  <a:pt x="556" y="798"/>
                  <a:pt x="558" y="805"/>
                  <a:pt x="560" y="808"/>
                </a:cubicBezTo>
                <a:cubicBezTo>
                  <a:pt x="561" y="811"/>
                  <a:pt x="563" y="812"/>
                  <a:pt x="568" y="816"/>
                </a:cubicBezTo>
                <a:cubicBezTo>
                  <a:pt x="568" y="816"/>
                  <a:pt x="579" y="826"/>
                  <a:pt x="606" y="824"/>
                </a:cubicBezTo>
                <a:cubicBezTo>
                  <a:pt x="626" y="823"/>
                  <a:pt x="642" y="820"/>
                  <a:pt x="642" y="820"/>
                </a:cubicBezTo>
                <a:cubicBezTo>
                  <a:pt x="642" y="760"/>
                  <a:pt x="642" y="760"/>
                  <a:pt x="642" y="760"/>
                </a:cubicBezTo>
                <a:cubicBezTo>
                  <a:pt x="642" y="760"/>
                  <a:pt x="626" y="756"/>
                  <a:pt x="606" y="756"/>
                </a:cubicBezTo>
                <a:close/>
              </a:path>
            </a:pathLst>
          </a:custGeom>
          <a:solidFill>
            <a:schemeClr val="bg1"/>
          </a:solidFill>
          <a:ln>
            <a:noFill/>
          </a:ln>
        </p:spPr>
        <p:txBody>
          <a:bodyPr vert="horz" wrap="square" lIns="89617" tIns="44808" rIns="89617" bIns="44808" numCol="1" anchor="t" anchorCtr="0" compatLnSpc="1">
            <a:prstTxWarp prst="textNoShape">
              <a:avLst/>
            </a:prstTxWarp>
          </a:bodyPr>
          <a:lstStyle/>
          <a:p>
            <a:pPr defTabSz="896042">
              <a:defRPr/>
            </a:pPr>
            <a:endParaRPr lang="en-US" sz="1765" kern="0">
              <a:solidFill>
                <a:sysClr val="windowText" lastClr="000000"/>
              </a:solidFill>
            </a:endParaRPr>
          </a:p>
        </p:txBody>
      </p:sp>
      <p:sp>
        <p:nvSpPr>
          <p:cNvPr id="147" name="Freeform 5"/>
          <p:cNvSpPr>
            <a:spLocks noChangeAspect="1" noEditPoints="1"/>
          </p:cNvSpPr>
          <p:nvPr/>
        </p:nvSpPr>
        <p:spPr bwMode="black">
          <a:xfrm>
            <a:off x="7963552" y="838728"/>
            <a:ext cx="1314392" cy="263472"/>
          </a:xfrm>
          <a:custGeom>
            <a:avLst/>
            <a:gdLst>
              <a:gd name="T0" fmla="*/ 437 w 1686"/>
              <a:gd name="T1" fmla="*/ 261 h 336"/>
              <a:gd name="T2" fmla="*/ 516 w 1686"/>
              <a:gd name="T3" fmla="*/ 200 h 336"/>
              <a:gd name="T4" fmla="*/ 501 w 1686"/>
              <a:gd name="T5" fmla="*/ 64 h 336"/>
              <a:gd name="T6" fmla="*/ 462 w 1686"/>
              <a:gd name="T7" fmla="*/ 116 h 336"/>
              <a:gd name="T8" fmla="*/ 549 w 1686"/>
              <a:gd name="T9" fmla="*/ 218 h 336"/>
              <a:gd name="T10" fmla="*/ 613 w 1686"/>
              <a:gd name="T11" fmla="*/ 155 h 336"/>
              <a:gd name="T12" fmla="*/ 602 w 1686"/>
              <a:gd name="T13" fmla="*/ 56 h 336"/>
              <a:gd name="T14" fmla="*/ 698 w 1686"/>
              <a:gd name="T15" fmla="*/ 269 h 336"/>
              <a:gd name="T16" fmla="*/ 768 w 1686"/>
              <a:gd name="T17" fmla="*/ 273 h 336"/>
              <a:gd name="T18" fmla="*/ 783 w 1686"/>
              <a:gd name="T19" fmla="*/ 142 h 336"/>
              <a:gd name="T20" fmla="*/ 836 w 1686"/>
              <a:gd name="T21" fmla="*/ 176 h 336"/>
              <a:gd name="T22" fmla="*/ 745 w 1686"/>
              <a:gd name="T23" fmla="*/ 229 h 336"/>
              <a:gd name="T24" fmla="*/ 813 w 1686"/>
              <a:gd name="T25" fmla="*/ 196 h 336"/>
              <a:gd name="T26" fmla="*/ 894 w 1686"/>
              <a:gd name="T27" fmla="*/ 269 h 336"/>
              <a:gd name="T28" fmla="*/ 895 w 1686"/>
              <a:gd name="T29" fmla="*/ 155 h 336"/>
              <a:gd name="T30" fmla="*/ 1075 w 1686"/>
              <a:gd name="T31" fmla="*/ 203 h 336"/>
              <a:gd name="T32" fmla="*/ 1064 w 1686"/>
              <a:gd name="T33" fmla="*/ 259 h 336"/>
              <a:gd name="T34" fmla="*/ 982 w 1686"/>
              <a:gd name="T35" fmla="*/ 132 h 336"/>
              <a:gd name="T36" fmla="*/ 1051 w 1686"/>
              <a:gd name="T37" fmla="*/ 184 h 336"/>
              <a:gd name="T38" fmla="*/ 1051 w 1686"/>
              <a:gd name="T39" fmla="*/ 184 h 336"/>
              <a:gd name="T40" fmla="*/ 1127 w 1686"/>
              <a:gd name="T41" fmla="*/ 269 h 336"/>
              <a:gd name="T42" fmla="*/ 1227 w 1686"/>
              <a:gd name="T43" fmla="*/ 128 h 336"/>
              <a:gd name="T44" fmla="*/ 1152 w 1686"/>
              <a:gd name="T45" fmla="*/ 172 h 336"/>
              <a:gd name="T46" fmla="*/ 1302 w 1686"/>
              <a:gd name="T47" fmla="*/ 273 h 336"/>
              <a:gd name="T48" fmla="*/ 1356 w 1686"/>
              <a:gd name="T49" fmla="*/ 142 h 336"/>
              <a:gd name="T50" fmla="*/ 1269 w 1686"/>
              <a:gd name="T51" fmla="*/ 156 h 336"/>
              <a:gd name="T52" fmla="*/ 1351 w 1686"/>
              <a:gd name="T53" fmla="*/ 198 h 336"/>
              <a:gd name="T54" fmla="*/ 1399 w 1686"/>
              <a:gd name="T55" fmla="*/ 74 h 336"/>
              <a:gd name="T56" fmla="*/ 1425 w 1686"/>
              <a:gd name="T57" fmla="*/ 269 h 336"/>
              <a:gd name="T58" fmla="*/ 1584 w 1686"/>
              <a:gd name="T59" fmla="*/ 269 h 336"/>
              <a:gd name="T60" fmla="*/ 1487 w 1686"/>
              <a:gd name="T61" fmla="*/ 187 h 336"/>
              <a:gd name="T62" fmla="*/ 1487 w 1686"/>
              <a:gd name="T63" fmla="*/ 149 h 336"/>
              <a:gd name="T64" fmla="*/ 1584 w 1686"/>
              <a:gd name="T65" fmla="*/ 269 h 336"/>
              <a:gd name="T66" fmla="*/ 1602 w 1686"/>
              <a:gd name="T67" fmla="*/ 145 h 336"/>
              <a:gd name="T68" fmla="*/ 1650 w 1686"/>
              <a:gd name="T69" fmla="*/ 125 h 336"/>
              <a:gd name="T70" fmla="*/ 1655 w 1686"/>
              <a:gd name="T71" fmla="*/ 247 h 336"/>
              <a:gd name="T72" fmla="*/ 0 w 1686"/>
              <a:gd name="T73" fmla="*/ 301 h 336"/>
              <a:gd name="T74" fmla="*/ 85 w 1686"/>
              <a:gd name="T75" fmla="*/ 99 h 336"/>
              <a:gd name="T76" fmla="*/ 58 w 1686"/>
              <a:gd name="T77" fmla="*/ 123 h 336"/>
              <a:gd name="T78" fmla="*/ 68 w 1686"/>
              <a:gd name="T79" fmla="*/ 170 h 336"/>
              <a:gd name="T80" fmla="*/ 93 w 1686"/>
              <a:gd name="T81" fmla="*/ 189 h 336"/>
              <a:gd name="T82" fmla="*/ 98 w 1686"/>
              <a:gd name="T83" fmla="*/ 204 h 336"/>
              <a:gd name="T84" fmla="*/ 90 w 1686"/>
              <a:gd name="T85" fmla="*/ 214 h 336"/>
              <a:gd name="T86" fmla="*/ 62 w 1686"/>
              <a:gd name="T87" fmla="*/ 206 h 336"/>
              <a:gd name="T88" fmla="*/ 74 w 1686"/>
              <a:gd name="T89" fmla="*/ 238 h 336"/>
              <a:gd name="T90" fmla="*/ 115 w 1686"/>
              <a:gd name="T91" fmla="*/ 227 h 336"/>
              <a:gd name="T92" fmla="*/ 124 w 1686"/>
              <a:gd name="T93" fmla="*/ 192 h 336"/>
              <a:gd name="T94" fmla="*/ 108 w 1686"/>
              <a:gd name="T95" fmla="*/ 165 h 336"/>
              <a:gd name="T96" fmla="*/ 85 w 1686"/>
              <a:gd name="T97" fmla="*/ 149 h 336"/>
              <a:gd name="T98" fmla="*/ 79 w 1686"/>
              <a:gd name="T99" fmla="*/ 136 h 336"/>
              <a:gd name="T100" fmla="*/ 86 w 1686"/>
              <a:gd name="T101" fmla="*/ 124 h 336"/>
              <a:gd name="T102" fmla="*/ 107 w 1686"/>
              <a:gd name="T103" fmla="*/ 124 h 336"/>
              <a:gd name="T104" fmla="*/ 107 w 1686"/>
              <a:gd name="T105" fmla="*/ 98 h 336"/>
              <a:gd name="T106" fmla="*/ 270 w 1686"/>
              <a:gd name="T107" fmla="*/ 86 h 336"/>
              <a:gd name="T108" fmla="*/ 238 w 1686"/>
              <a:gd name="T109" fmla="*/ 113 h 336"/>
              <a:gd name="T110" fmla="*/ 262 w 1686"/>
              <a:gd name="T111" fmla="*/ 235 h 336"/>
              <a:gd name="T112" fmla="*/ 270 w 1686"/>
              <a:gd name="T113" fmla="*/ 257 h 336"/>
              <a:gd name="T114" fmla="*/ 324 w 1686"/>
              <a:gd name="T115" fmla="*/ 13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86" h="336">
                <a:moveTo>
                  <a:pt x="549" y="218"/>
                </a:moveTo>
                <a:cubicBezTo>
                  <a:pt x="549" y="235"/>
                  <a:pt x="543" y="249"/>
                  <a:pt x="531" y="258"/>
                </a:cubicBezTo>
                <a:cubicBezTo>
                  <a:pt x="519" y="268"/>
                  <a:pt x="503" y="273"/>
                  <a:pt x="482" y="273"/>
                </a:cubicBezTo>
                <a:cubicBezTo>
                  <a:pt x="475" y="273"/>
                  <a:pt x="466" y="272"/>
                  <a:pt x="457" y="269"/>
                </a:cubicBezTo>
                <a:cubicBezTo>
                  <a:pt x="447" y="267"/>
                  <a:pt x="441" y="264"/>
                  <a:pt x="437" y="261"/>
                </a:cubicBezTo>
                <a:cubicBezTo>
                  <a:pt x="437" y="233"/>
                  <a:pt x="437" y="233"/>
                  <a:pt x="437" y="233"/>
                </a:cubicBezTo>
                <a:cubicBezTo>
                  <a:pt x="442" y="238"/>
                  <a:pt x="450" y="243"/>
                  <a:pt x="459" y="246"/>
                </a:cubicBezTo>
                <a:cubicBezTo>
                  <a:pt x="469" y="250"/>
                  <a:pt x="477" y="251"/>
                  <a:pt x="485" y="251"/>
                </a:cubicBezTo>
                <a:cubicBezTo>
                  <a:pt x="511" y="251"/>
                  <a:pt x="524" y="241"/>
                  <a:pt x="524" y="221"/>
                </a:cubicBezTo>
                <a:cubicBezTo>
                  <a:pt x="524" y="213"/>
                  <a:pt x="521" y="206"/>
                  <a:pt x="516" y="200"/>
                </a:cubicBezTo>
                <a:cubicBezTo>
                  <a:pt x="510" y="193"/>
                  <a:pt x="499" y="186"/>
                  <a:pt x="482" y="176"/>
                </a:cubicBezTo>
                <a:cubicBezTo>
                  <a:pt x="465" y="166"/>
                  <a:pt x="454" y="157"/>
                  <a:pt x="447" y="149"/>
                </a:cubicBezTo>
                <a:cubicBezTo>
                  <a:pt x="440" y="141"/>
                  <a:pt x="437" y="130"/>
                  <a:pt x="437" y="118"/>
                </a:cubicBezTo>
                <a:cubicBezTo>
                  <a:pt x="437" y="102"/>
                  <a:pt x="443" y="89"/>
                  <a:pt x="455" y="79"/>
                </a:cubicBezTo>
                <a:cubicBezTo>
                  <a:pt x="467" y="69"/>
                  <a:pt x="482" y="64"/>
                  <a:pt x="501" y="64"/>
                </a:cubicBezTo>
                <a:cubicBezTo>
                  <a:pt x="519" y="64"/>
                  <a:pt x="532" y="67"/>
                  <a:pt x="541" y="71"/>
                </a:cubicBezTo>
                <a:cubicBezTo>
                  <a:pt x="541" y="98"/>
                  <a:pt x="541" y="98"/>
                  <a:pt x="541" y="98"/>
                </a:cubicBezTo>
                <a:cubicBezTo>
                  <a:pt x="530" y="90"/>
                  <a:pt x="517" y="86"/>
                  <a:pt x="500" y="86"/>
                </a:cubicBezTo>
                <a:cubicBezTo>
                  <a:pt x="489" y="86"/>
                  <a:pt x="479" y="88"/>
                  <a:pt x="472" y="94"/>
                </a:cubicBezTo>
                <a:cubicBezTo>
                  <a:pt x="465" y="99"/>
                  <a:pt x="462" y="107"/>
                  <a:pt x="462" y="116"/>
                </a:cubicBezTo>
                <a:cubicBezTo>
                  <a:pt x="462" y="123"/>
                  <a:pt x="463" y="128"/>
                  <a:pt x="465" y="132"/>
                </a:cubicBezTo>
                <a:cubicBezTo>
                  <a:pt x="467" y="136"/>
                  <a:pt x="471" y="140"/>
                  <a:pt x="476" y="144"/>
                </a:cubicBezTo>
                <a:cubicBezTo>
                  <a:pt x="481" y="148"/>
                  <a:pt x="489" y="153"/>
                  <a:pt x="501" y="160"/>
                </a:cubicBezTo>
                <a:cubicBezTo>
                  <a:pt x="519" y="170"/>
                  <a:pt x="531" y="179"/>
                  <a:pt x="538" y="188"/>
                </a:cubicBezTo>
                <a:cubicBezTo>
                  <a:pt x="546" y="197"/>
                  <a:pt x="549" y="207"/>
                  <a:pt x="549" y="218"/>
                </a:cubicBezTo>
                <a:close/>
                <a:moveTo>
                  <a:pt x="698" y="269"/>
                </a:moveTo>
                <a:cubicBezTo>
                  <a:pt x="675" y="269"/>
                  <a:pt x="675" y="269"/>
                  <a:pt x="675" y="269"/>
                </a:cubicBezTo>
                <a:cubicBezTo>
                  <a:pt x="675" y="186"/>
                  <a:pt x="675" y="186"/>
                  <a:pt x="675" y="186"/>
                </a:cubicBezTo>
                <a:cubicBezTo>
                  <a:pt x="675" y="156"/>
                  <a:pt x="664" y="142"/>
                  <a:pt x="641" y="142"/>
                </a:cubicBezTo>
                <a:cubicBezTo>
                  <a:pt x="630" y="142"/>
                  <a:pt x="620" y="146"/>
                  <a:pt x="613" y="155"/>
                </a:cubicBezTo>
                <a:cubicBezTo>
                  <a:pt x="605" y="163"/>
                  <a:pt x="602" y="174"/>
                  <a:pt x="602" y="188"/>
                </a:cubicBezTo>
                <a:cubicBezTo>
                  <a:pt x="602" y="269"/>
                  <a:pt x="602" y="269"/>
                  <a:pt x="602" y="269"/>
                </a:cubicBezTo>
                <a:cubicBezTo>
                  <a:pt x="578" y="269"/>
                  <a:pt x="578" y="269"/>
                  <a:pt x="578" y="269"/>
                </a:cubicBezTo>
                <a:cubicBezTo>
                  <a:pt x="578" y="56"/>
                  <a:pt x="578" y="56"/>
                  <a:pt x="578" y="56"/>
                </a:cubicBezTo>
                <a:cubicBezTo>
                  <a:pt x="602" y="56"/>
                  <a:pt x="602" y="56"/>
                  <a:pt x="602" y="56"/>
                </a:cubicBezTo>
                <a:cubicBezTo>
                  <a:pt x="602" y="149"/>
                  <a:pt x="602" y="149"/>
                  <a:pt x="602" y="149"/>
                </a:cubicBezTo>
                <a:cubicBezTo>
                  <a:pt x="602" y="149"/>
                  <a:pt x="602" y="149"/>
                  <a:pt x="602" y="149"/>
                </a:cubicBezTo>
                <a:cubicBezTo>
                  <a:pt x="613" y="131"/>
                  <a:pt x="629" y="122"/>
                  <a:pt x="649" y="122"/>
                </a:cubicBezTo>
                <a:cubicBezTo>
                  <a:pt x="682" y="122"/>
                  <a:pt x="698" y="141"/>
                  <a:pt x="698" y="181"/>
                </a:cubicBezTo>
                <a:lnTo>
                  <a:pt x="698" y="269"/>
                </a:lnTo>
                <a:close/>
                <a:moveTo>
                  <a:pt x="836" y="269"/>
                </a:moveTo>
                <a:cubicBezTo>
                  <a:pt x="813" y="269"/>
                  <a:pt x="813" y="269"/>
                  <a:pt x="813" y="269"/>
                </a:cubicBezTo>
                <a:cubicBezTo>
                  <a:pt x="813" y="247"/>
                  <a:pt x="813" y="247"/>
                  <a:pt x="813" y="247"/>
                </a:cubicBezTo>
                <a:cubicBezTo>
                  <a:pt x="812" y="247"/>
                  <a:pt x="812" y="247"/>
                  <a:pt x="812" y="247"/>
                </a:cubicBezTo>
                <a:cubicBezTo>
                  <a:pt x="802" y="264"/>
                  <a:pt x="787" y="273"/>
                  <a:pt x="768" y="273"/>
                </a:cubicBezTo>
                <a:cubicBezTo>
                  <a:pt x="754" y="273"/>
                  <a:pt x="743" y="269"/>
                  <a:pt x="734" y="262"/>
                </a:cubicBezTo>
                <a:cubicBezTo>
                  <a:pt x="726" y="254"/>
                  <a:pt x="722" y="244"/>
                  <a:pt x="722" y="231"/>
                </a:cubicBezTo>
                <a:cubicBezTo>
                  <a:pt x="722" y="204"/>
                  <a:pt x="738" y="189"/>
                  <a:pt x="769" y="184"/>
                </a:cubicBezTo>
                <a:cubicBezTo>
                  <a:pt x="813" y="178"/>
                  <a:pt x="813" y="178"/>
                  <a:pt x="813" y="178"/>
                </a:cubicBezTo>
                <a:cubicBezTo>
                  <a:pt x="813" y="154"/>
                  <a:pt x="803" y="142"/>
                  <a:pt x="783" y="142"/>
                </a:cubicBezTo>
                <a:cubicBezTo>
                  <a:pt x="766" y="142"/>
                  <a:pt x="750" y="147"/>
                  <a:pt x="736" y="159"/>
                </a:cubicBezTo>
                <a:cubicBezTo>
                  <a:pt x="736" y="135"/>
                  <a:pt x="736" y="135"/>
                  <a:pt x="736" y="135"/>
                </a:cubicBezTo>
                <a:cubicBezTo>
                  <a:pt x="740" y="132"/>
                  <a:pt x="747" y="129"/>
                  <a:pt x="758" y="126"/>
                </a:cubicBezTo>
                <a:cubicBezTo>
                  <a:pt x="768" y="123"/>
                  <a:pt x="777" y="122"/>
                  <a:pt x="785" y="122"/>
                </a:cubicBezTo>
                <a:cubicBezTo>
                  <a:pt x="819" y="122"/>
                  <a:pt x="836" y="140"/>
                  <a:pt x="836" y="176"/>
                </a:cubicBezTo>
                <a:lnTo>
                  <a:pt x="836" y="269"/>
                </a:lnTo>
                <a:close/>
                <a:moveTo>
                  <a:pt x="813" y="196"/>
                </a:moveTo>
                <a:cubicBezTo>
                  <a:pt x="778" y="201"/>
                  <a:pt x="778" y="201"/>
                  <a:pt x="778" y="201"/>
                </a:cubicBezTo>
                <a:cubicBezTo>
                  <a:pt x="766" y="203"/>
                  <a:pt x="757" y="206"/>
                  <a:pt x="753" y="210"/>
                </a:cubicBezTo>
                <a:cubicBezTo>
                  <a:pt x="748" y="214"/>
                  <a:pt x="745" y="220"/>
                  <a:pt x="745" y="229"/>
                </a:cubicBezTo>
                <a:cubicBezTo>
                  <a:pt x="745" y="236"/>
                  <a:pt x="748" y="242"/>
                  <a:pt x="753" y="247"/>
                </a:cubicBezTo>
                <a:cubicBezTo>
                  <a:pt x="758" y="251"/>
                  <a:pt x="765" y="253"/>
                  <a:pt x="773" y="253"/>
                </a:cubicBezTo>
                <a:cubicBezTo>
                  <a:pt x="784" y="253"/>
                  <a:pt x="794" y="249"/>
                  <a:pt x="801" y="241"/>
                </a:cubicBezTo>
                <a:cubicBezTo>
                  <a:pt x="809" y="233"/>
                  <a:pt x="813" y="223"/>
                  <a:pt x="813" y="211"/>
                </a:cubicBezTo>
                <a:lnTo>
                  <a:pt x="813" y="196"/>
                </a:lnTo>
                <a:close/>
                <a:moveTo>
                  <a:pt x="946" y="149"/>
                </a:moveTo>
                <a:cubicBezTo>
                  <a:pt x="942" y="146"/>
                  <a:pt x="936" y="144"/>
                  <a:pt x="929" y="144"/>
                </a:cubicBezTo>
                <a:cubicBezTo>
                  <a:pt x="919" y="144"/>
                  <a:pt x="910" y="149"/>
                  <a:pt x="904" y="158"/>
                </a:cubicBezTo>
                <a:cubicBezTo>
                  <a:pt x="898" y="168"/>
                  <a:pt x="894" y="181"/>
                  <a:pt x="894" y="196"/>
                </a:cubicBezTo>
                <a:cubicBezTo>
                  <a:pt x="894" y="269"/>
                  <a:pt x="894" y="269"/>
                  <a:pt x="894" y="269"/>
                </a:cubicBezTo>
                <a:cubicBezTo>
                  <a:pt x="871" y="269"/>
                  <a:pt x="871" y="269"/>
                  <a:pt x="871" y="269"/>
                </a:cubicBezTo>
                <a:cubicBezTo>
                  <a:pt x="871" y="125"/>
                  <a:pt x="871" y="125"/>
                  <a:pt x="871" y="125"/>
                </a:cubicBezTo>
                <a:cubicBezTo>
                  <a:pt x="894" y="125"/>
                  <a:pt x="894" y="125"/>
                  <a:pt x="894" y="125"/>
                </a:cubicBezTo>
                <a:cubicBezTo>
                  <a:pt x="894" y="155"/>
                  <a:pt x="894" y="155"/>
                  <a:pt x="894" y="155"/>
                </a:cubicBezTo>
                <a:cubicBezTo>
                  <a:pt x="895" y="155"/>
                  <a:pt x="895" y="155"/>
                  <a:pt x="895" y="155"/>
                </a:cubicBezTo>
                <a:cubicBezTo>
                  <a:pt x="898" y="145"/>
                  <a:pt x="903" y="137"/>
                  <a:pt x="910" y="131"/>
                </a:cubicBezTo>
                <a:cubicBezTo>
                  <a:pt x="916" y="126"/>
                  <a:pt x="924" y="123"/>
                  <a:pt x="933" y="123"/>
                </a:cubicBezTo>
                <a:cubicBezTo>
                  <a:pt x="939" y="123"/>
                  <a:pt x="943" y="123"/>
                  <a:pt x="946" y="125"/>
                </a:cubicBezTo>
                <a:lnTo>
                  <a:pt x="946" y="149"/>
                </a:lnTo>
                <a:close/>
                <a:moveTo>
                  <a:pt x="1075" y="203"/>
                </a:moveTo>
                <a:cubicBezTo>
                  <a:pt x="973" y="203"/>
                  <a:pt x="973" y="203"/>
                  <a:pt x="973" y="203"/>
                </a:cubicBezTo>
                <a:cubicBezTo>
                  <a:pt x="973" y="219"/>
                  <a:pt x="978" y="232"/>
                  <a:pt x="986" y="240"/>
                </a:cubicBezTo>
                <a:cubicBezTo>
                  <a:pt x="994" y="249"/>
                  <a:pt x="1005" y="253"/>
                  <a:pt x="1020" y="253"/>
                </a:cubicBezTo>
                <a:cubicBezTo>
                  <a:pt x="1036" y="253"/>
                  <a:pt x="1051" y="248"/>
                  <a:pt x="1064" y="237"/>
                </a:cubicBezTo>
                <a:cubicBezTo>
                  <a:pt x="1064" y="259"/>
                  <a:pt x="1064" y="259"/>
                  <a:pt x="1064" y="259"/>
                </a:cubicBezTo>
                <a:cubicBezTo>
                  <a:pt x="1052" y="268"/>
                  <a:pt x="1035" y="273"/>
                  <a:pt x="1014" y="273"/>
                </a:cubicBezTo>
                <a:cubicBezTo>
                  <a:pt x="994" y="273"/>
                  <a:pt x="978" y="266"/>
                  <a:pt x="966" y="253"/>
                </a:cubicBezTo>
                <a:cubicBezTo>
                  <a:pt x="955" y="240"/>
                  <a:pt x="949" y="221"/>
                  <a:pt x="949" y="198"/>
                </a:cubicBezTo>
                <a:cubicBezTo>
                  <a:pt x="949" y="184"/>
                  <a:pt x="952" y="171"/>
                  <a:pt x="958" y="159"/>
                </a:cubicBezTo>
                <a:cubicBezTo>
                  <a:pt x="963" y="147"/>
                  <a:pt x="971" y="138"/>
                  <a:pt x="982" y="132"/>
                </a:cubicBezTo>
                <a:cubicBezTo>
                  <a:pt x="992" y="125"/>
                  <a:pt x="1003" y="122"/>
                  <a:pt x="1015" y="122"/>
                </a:cubicBezTo>
                <a:cubicBezTo>
                  <a:pt x="1034" y="122"/>
                  <a:pt x="1048" y="128"/>
                  <a:pt x="1059" y="140"/>
                </a:cubicBezTo>
                <a:cubicBezTo>
                  <a:pt x="1069" y="152"/>
                  <a:pt x="1075" y="169"/>
                  <a:pt x="1075" y="191"/>
                </a:cubicBezTo>
                <a:lnTo>
                  <a:pt x="1075" y="203"/>
                </a:lnTo>
                <a:close/>
                <a:moveTo>
                  <a:pt x="1051" y="184"/>
                </a:moveTo>
                <a:cubicBezTo>
                  <a:pt x="1051" y="170"/>
                  <a:pt x="1048" y="160"/>
                  <a:pt x="1041" y="153"/>
                </a:cubicBezTo>
                <a:cubicBezTo>
                  <a:pt x="1035" y="145"/>
                  <a:pt x="1026" y="142"/>
                  <a:pt x="1015" y="142"/>
                </a:cubicBezTo>
                <a:cubicBezTo>
                  <a:pt x="1004" y="142"/>
                  <a:pt x="995" y="145"/>
                  <a:pt x="988" y="153"/>
                </a:cubicBezTo>
                <a:cubicBezTo>
                  <a:pt x="980" y="161"/>
                  <a:pt x="975" y="171"/>
                  <a:pt x="973" y="184"/>
                </a:cubicBezTo>
                <a:lnTo>
                  <a:pt x="1051" y="184"/>
                </a:lnTo>
                <a:close/>
                <a:moveTo>
                  <a:pt x="1227" y="128"/>
                </a:moveTo>
                <a:cubicBezTo>
                  <a:pt x="1227" y="147"/>
                  <a:pt x="1220" y="163"/>
                  <a:pt x="1207" y="175"/>
                </a:cubicBezTo>
                <a:cubicBezTo>
                  <a:pt x="1193" y="187"/>
                  <a:pt x="1176" y="193"/>
                  <a:pt x="1154" y="193"/>
                </a:cubicBezTo>
                <a:cubicBezTo>
                  <a:pt x="1127" y="193"/>
                  <a:pt x="1127" y="193"/>
                  <a:pt x="1127" y="193"/>
                </a:cubicBezTo>
                <a:cubicBezTo>
                  <a:pt x="1127" y="269"/>
                  <a:pt x="1127" y="269"/>
                  <a:pt x="1127" y="269"/>
                </a:cubicBezTo>
                <a:cubicBezTo>
                  <a:pt x="1104" y="269"/>
                  <a:pt x="1104" y="269"/>
                  <a:pt x="1104" y="269"/>
                </a:cubicBezTo>
                <a:cubicBezTo>
                  <a:pt x="1104" y="68"/>
                  <a:pt x="1104" y="68"/>
                  <a:pt x="1104" y="68"/>
                </a:cubicBezTo>
                <a:cubicBezTo>
                  <a:pt x="1159" y="68"/>
                  <a:pt x="1159" y="68"/>
                  <a:pt x="1159" y="68"/>
                </a:cubicBezTo>
                <a:cubicBezTo>
                  <a:pt x="1181" y="68"/>
                  <a:pt x="1197" y="73"/>
                  <a:pt x="1209" y="83"/>
                </a:cubicBezTo>
                <a:cubicBezTo>
                  <a:pt x="1221" y="94"/>
                  <a:pt x="1227" y="109"/>
                  <a:pt x="1227" y="128"/>
                </a:cubicBezTo>
                <a:close/>
                <a:moveTo>
                  <a:pt x="1202" y="129"/>
                </a:moveTo>
                <a:cubicBezTo>
                  <a:pt x="1202" y="102"/>
                  <a:pt x="1186" y="89"/>
                  <a:pt x="1155" y="89"/>
                </a:cubicBezTo>
                <a:cubicBezTo>
                  <a:pt x="1127" y="89"/>
                  <a:pt x="1127" y="89"/>
                  <a:pt x="1127" y="89"/>
                </a:cubicBezTo>
                <a:cubicBezTo>
                  <a:pt x="1127" y="172"/>
                  <a:pt x="1127" y="172"/>
                  <a:pt x="1127" y="172"/>
                </a:cubicBezTo>
                <a:cubicBezTo>
                  <a:pt x="1152" y="172"/>
                  <a:pt x="1152" y="172"/>
                  <a:pt x="1152" y="172"/>
                </a:cubicBezTo>
                <a:cubicBezTo>
                  <a:pt x="1168" y="172"/>
                  <a:pt x="1181" y="168"/>
                  <a:pt x="1189" y="161"/>
                </a:cubicBezTo>
                <a:cubicBezTo>
                  <a:pt x="1198" y="153"/>
                  <a:pt x="1202" y="143"/>
                  <a:pt x="1202" y="129"/>
                </a:cubicBezTo>
                <a:close/>
                <a:moveTo>
                  <a:pt x="1374" y="197"/>
                </a:moveTo>
                <a:cubicBezTo>
                  <a:pt x="1374" y="220"/>
                  <a:pt x="1368" y="238"/>
                  <a:pt x="1355" y="252"/>
                </a:cubicBezTo>
                <a:cubicBezTo>
                  <a:pt x="1342" y="266"/>
                  <a:pt x="1324" y="273"/>
                  <a:pt x="1302" y="273"/>
                </a:cubicBezTo>
                <a:cubicBezTo>
                  <a:pt x="1281" y="273"/>
                  <a:pt x="1264" y="266"/>
                  <a:pt x="1251" y="253"/>
                </a:cubicBezTo>
                <a:cubicBezTo>
                  <a:pt x="1239" y="239"/>
                  <a:pt x="1232" y="221"/>
                  <a:pt x="1232" y="199"/>
                </a:cubicBezTo>
                <a:cubicBezTo>
                  <a:pt x="1232" y="175"/>
                  <a:pt x="1239" y="156"/>
                  <a:pt x="1252" y="143"/>
                </a:cubicBezTo>
                <a:cubicBezTo>
                  <a:pt x="1265" y="129"/>
                  <a:pt x="1283" y="122"/>
                  <a:pt x="1306" y="122"/>
                </a:cubicBezTo>
                <a:cubicBezTo>
                  <a:pt x="1327" y="122"/>
                  <a:pt x="1344" y="128"/>
                  <a:pt x="1356" y="142"/>
                </a:cubicBezTo>
                <a:cubicBezTo>
                  <a:pt x="1368" y="155"/>
                  <a:pt x="1374" y="174"/>
                  <a:pt x="1374" y="197"/>
                </a:cubicBezTo>
                <a:close/>
                <a:moveTo>
                  <a:pt x="1351" y="198"/>
                </a:moveTo>
                <a:cubicBezTo>
                  <a:pt x="1351" y="180"/>
                  <a:pt x="1347" y="166"/>
                  <a:pt x="1339" y="156"/>
                </a:cubicBezTo>
                <a:cubicBezTo>
                  <a:pt x="1331" y="146"/>
                  <a:pt x="1319" y="142"/>
                  <a:pt x="1304" y="142"/>
                </a:cubicBezTo>
                <a:cubicBezTo>
                  <a:pt x="1289" y="142"/>
                  <a:pt x="1278" y="146"/>
                  <a:pt x="1269" y="156"/>
                </a:cubicBezTo>
                <a:cubicBezTo>
                  <a:pt x="1260" y="166"/>
                  <a:pt x="1256" y="180"/>
                  <a:pt x="1256" y="198"/>
                </a:cubicBezTo>
                <a:cubicBezTo>
                  <a:pt x="1256" y="215"/>
                  <a:pt x="1260" y="229"/>
                  <a:pt x="1269" y="239"/>
                </a:cubicBezTo>
                <a:cubicBezTo>
                  <a:pt x="1278" y="248"/>
                  <a:pt x="1289" y="253"/>
                  <a:pt x="1304" y="253"/>
                </a:cubicBezTo>
                <a:cubicBezTo>
                  <a:pt x="1319" y="253"/>
                  <a:pt x="1331" y="248"/>
                  <a:pt x="1339" y="239"/>
                </a:cubicBezTo>
                <a:cubicBezTo>
                  <a:pt x="1347" y="229"/>
                  <a:pt x="1351" y="216"/>
                  <a:pt x="1351" y="198"/>
                </a:cubicBezTo>
                <a:close/>
                <a:moveTo>
                  <a:pt x="1429" y="74"/>
                </a:moveTo>
                <a:cubicBezTo>
                  <a:pt x="1429" y="78"/>
                  <a:pt x="1428" y="82"/>
                  <a:pt x="1425" y="84"/>
                </a:cubicBezTo>
                <a:cubicBezTo>
                  <a:pt x="1422" y="87"/>
                  <a:pt x="1418" y="89"/>
                  <a:pt x="1414" y="89"/>
                </a:cubicBezTo>
                <a:cubicBezTo>
                  <a:pt x="1410" y="89"/>
                  <a:pt x="1406" y="87"/>
                  <a:pt x="1403" y="85"/>
                </a:cubicBezTo>
                <a:cubicBezTo>
                  <a:pt x="1400" y="82"/>
                  <a:pt x="1399" y="78"/>
                  <a:pt x="1399" y="74"/>
                </a:cubicBezTo>
                <a:cubicBezTo>
                  <a:pt x="1399" y="70"/>
                  <a:pt x="1400" y="66"/>
                  <a:pt x="1403" y="63"/>
                </a:cubicBezTo>
                <a:cubicBezTo>
                  <a:pt x="1406" y="60"/>
                  <a:pt x="1410" y="59"/>
                  <a:pt x="1414" y="59"/>
                </a:cubicBezTo>
                <a:cubicBezTo>
                  <a:pt x="1418" y="59"/>
                  <a:pt x="1422" y="60"/>
                  <a:pt x="1425" y="63"/>
                </a:cubicBezTo>
                <a:cubicBezTo>
                  <a:pt x="1428" y="66"/>
                  <a:pt x="1429" y="70"/>
                  <a:pt x="1429" y="74"/>
                </a:cubicBezTo>
                <a:close/>
                <a:moveTo>
                  <a:pt x="1425" y="269"/>
                </a:moveTo>
                <a:cubicBezTo>
                  <a:pt x="1402" y="269"/>
                  <a:pt x="1402" y="269"/>
                  <a:pt x="1402" y="269"/>
                </a:cubicBezTo>
                <a:cubicBezTo>
                  <a:pt x="1402" y="125"/>
                  <a:pt x="1402" y="125"/>
                  <a:pt x="1402" y="125"/>
                </a:cubicBezTo>
                <a:cubicBezTo>
                  <a:pt x="1425" y="125"/>
                  <a:pt x="1425" y="125"/>
                  <a:pt x="1425" y="125"/>
                </a:cubicBezTo>
                <a:lnTo>
                  <a:pt x="1425" y="269"/>
                </a:lnTo>
                <a:close/>
                <a:moveTo>
                  <a:pt x="1584" y="269"/>
                </a:moveTo>
                <a:cubicBezTo>
                  <a:pt x="1561" y="269"/>
                  <a:pt x="1561" y="269"/>
                  <a:pt x="1561" y="269"/>
                </a:cubicBezTo>
                <a:cubicBezTo>
                  <a:pt x="1561" y="187"/>
                  <a:pt x="1561" y="187"/>
                  <a:pt x="1561" y="187"/>
                </a:cubicBezTo>
                <a:cubicBezTo>
                  <a:pt x="1561" y="157"/>
                  <a:pt x="1549" y="142"/>
                  <a:pt x="1527" y="142"/>
                </a:cubicBezTo>
                <a:cubicBezTo>
                  <a:pt x="1516" y="142"/>
                  <a:pt x="1506" y="146"/>
                  <a:pt x="1499" y="154"/>
                </a:cubicBezTo>
                <a:cubicBezTo>
                  <a:pt x="1491" y="163"/>
                  <a:pt x="1487" y="174"/>
                  <a:pt x="1487" y="187"/>
                </a:cubicBezTo>
                <a:cubicBezTo>
                  <a:pt x="1487" y="269"/>
                  <a:pt x="1487" y="269"/>
                  <a:pt x="1487" y="269"/>
                </a:cubicBezTo>
                <a:cubicBezTo>
                  <a:pt x="1464" y="269"/>
                  <a:pt x="1464" y="269"/>
                  <a:pt x="1464" y="269"/>
                </a:cubicBezTo>
                <a:cubicBezTo>
                  <a:pt x="1464" y="125"/>
                  <a:pt x="1464" y="125"/>
                  <a:pt x="1464" y="125"/>
                </a:cubicBezTo>
                <a:cubicBezTo>
                  <a:pt x="1487" y="125"/>
                  <a:pt x="1487" y="125"/>
                  <a:pt x="1487" y="125"/>
                </a:cubicBezTo>
                <a:cubicBezTo>
                  <a:pt x="1487" y="149"/>
                  <a:pt x="1487" y="149"/>
                  <a:pt x="1487" y="149"/>
                </a:cubicBezTo>
                <a:cubicBezTo>
                  <a:pt x="1488" y="149"/>
                  <a:pt x="1488" y="149"/>
                  <a:pt x="1488" y="149"/>
                </a:cubicBezTo>
                <a:cubicBezTo>
                  <a:pt x="1499" y="131"/>
                  <a:pt x="1514" y="122"/>
                  <a:pt x="1535" y="122"/>
                </a:cubicBezTo>
                <a:cubicBezTo>
                  <a:pt x="1551" y="122"/>
                  <a:pt x="1563" y="127"/>
                  <a:pt x="1571" y="137"/>
                </a:cubicBezTo>
                <a:cubicBezTo>
                  <a:pt x="1579" y="148"/>
                  <a:pt x="1584" y="162"/>
                  <a:pt x="1584" y="181"/>
                </a:cubicBezTo>
                <a:lnTo>
                  <a:pt x="1584" y="269"/>
                </a:lnTo>
                <a:close/>
                <a:moveTo>
                  <a:pt x="1686" y="268"/>
                </a:moveTo>
                <a:cubicBezTo>
                  <a:pt x="1681" y="271"/>
                  <a:pt x="1673" y="273"/>
                  <a:pt x="1664" y="273"/>
                </a:cubicBezTo>
                <a:cubicBezTo>
                  <a:pt x="1639" y="273"/>
                  <a:pt x="1627" y="258"/>
                  <a:pt x="1627" y="230"/>
                </a:cubicBezTo>
                <a:cubicBezTo>
                  <a:pt x="1627" y="145"/>
                  <a:pt x="1627" y="145"/>
                  <a:pt x="1627" y="145"/>
                </a:cubicBezTo>
                <a:cubicBezTo>
                  <a:pt x="1602" y="145"/>
                  <a:pt x="1602" y="145"/>
                  <a:pt x="1602" y="145"/>
                </a:cubicBezTo>
                <a:cubicBezTo>
                  <a:pt x="1602" y="125"/>
                  <a:pt x="1602" y="125"/>
                  <a:pt x="1602" y="125"/>
                </a:cubicBezTo>
                <a:cubicBezTo>
                  <a:pt x="1627" y="125"/>
                  <a:pt x="1627" y="125"/>
                  <a:pt x="1627" y="125"/>
                </a:cubicBezTo>
                <a:cubicBezTo>
                  <a:pt x="1627" y="90"/>
                  <a:pt x="1627" y="90"/>
                  <a:pt x="1627" y="90"/>
                </a:cubicBezTo>
                <a:cubicBezTo>
                  <a:pt x="1650" y="83"/>
                  <a:pt x="1650" y="83"/>
                  <a:pt x="1650" y="83"/>
                </a:cubicBezTo>
                <a:cubicBezTo>
                  <a:pt x="1650" y="125"/>
                  <a:pt x="1650" y="125"/>
                  <a:pt x="1650" y="125"/>
                </a:cubicBezTo>
                <a:cubicBezTo>
                  <a:pt x="1686" y="125"/>
                  <a:pt x="1686" y="125"/>
                  <a:pt x="1686" y="125"/>
                </a:cubicBezTo>
                <a:cubicBezTo>
                  <a:pt x="1686" y="145"/>
                  <a:pt x="1686" y="145"/>
                  <a:pt x="1686" y="145"/>
                </a:cubicBezTo>
                <a:cubicBezTo>
                  <a:pt x="1650" y="145"/>
                  <a:pt x="1650" y="145"/>
                  <a:pt x="1650" y="145"/>
                </a:cubicBezTo>
                <a:cubicBezTo>
                  <a:pt x="1650" y="226"/>
                  <a:pt x="1650" y="226"/>
                  <a:pt x="1650" y="226"/>
                </a:cubicBezTo>
                <a:cubicBezTo>
                  <a:pt x="1650" y="236"/>
                  <a:pt x="1651" y="243"/>
                  <a:pt x="1655" y="247"/>
                </a:cubicBezTo>
                <a:cubicBezTo>
                  <a:pt x="1658" y="251"/>
                  <a:pt x="1664" y="253"/>
                  <a:pt x="1671" y="253"/>
                </a:cubicBezTo>
                <a:cubicBezTo>
                  <a:pt x="1677" y="253"/>
                  <a:pt x="1682" y="251"/>
                  <a:pt x="1686" y="248"/>
                </a:cubicBezTo>
                <a:lnTo>
                  <a:pt x="1686" y="268"/>
                </a:lnTo>
                <a:close/>
                <a:moveTo>
                  <a:pt x="196" y="336"/>
                </a:moveTo>
                <a:cubicBezTo>
                  <a:pt x="0" y="301"/>
                  <a:pt x="0" y="301"/>
                  <a:pt x="0" y="301"/>
                </a:cubicBezTo>
                <a:cubicBezTo>
                  <a:pt x="0" y="35"/>
                  <a:pt x="0" y="35"/>
                  <a:pt x="0" y="35"/>
                </a:cubicBezTo>
                <a:cubicBezTo>
                  <a:pt x="196" y="0"/>
                  <a:pt x="196" y="0"/>
                  <a:pt x="196" y="0"/>
                </a:cubicBezTo>
                <a:lnTo>
                  <a:pt x="196" y="336"/>
                </a:lnTo>
                <a:close/>
                <a:moveTo>
                  <a:pt x="93" y="98"/>
                </a:moveTo>
                <a:cubicBezTo>
                  <a:pt x="90" y="98"/>
                  <a:pt x="87" y="98"/>
                  <a:pt x="85" y="99"/>
                </a:cubicBezTo>
                <a:cubicBezTo>
                  <a:pt x="82" y="99"/>
                  <a:pt x="79" y="100"/>
                  <a:pt x="77" y="101"/>
                </a:cubicBezTo>
                <a:cubicBezTo>
                  <a:pt x="75" y="102"/>
                  <a:pt x="73" y="104"/>
                  <a:pt x="71" y="105"/>
                </a:cubicBezTo>
                <a:cubicBezTo>
                  <a:pt x="69" y="107"/>
                  <a:pt x="67" y="108"/>
                  <a:pt x="65" y="110"/>
                </a:cubicBezTo>
                <a:cubicBezTo>
                  <a:pt x="64" y="112"/>
                  <a:pt x="62" y="114"/>
                  <a:pt x="61" y="116"/>
                </a:cubicBezTo>
                <a:cubicBezTo>
                  <a:pt x="60" y="118"/>
                  <a:pt x="58" y="121"/>
                  <a:pt x="58" y="123"/>
                </a:cubicBezTo>
                <a:cubicBezTo>
                  <a:pt x="57" y="126"/>
                  <a:pt x="56" y="128"/>
                  <a:pt x="56" y="131"/>
                </a:cubicBezTo>
                <a:cubicBezTo>
                  <a:pt x="55" y="134"/>
                  <a:pt x="55" y="136"/>
                  <a:pt x="55" y="139"/>
                </a:cubicBezTo>
                <a:cubicBezTo>
                  <a:pt x="55" y="143"/>
                  <a:pt x="56" y="147"/>
                  <a:pt x="57" y="151"/>
                </a:cubicBezTo>
                <a:cubicBezTo>
                  <a:pt x="58" y="155"/>
                  <a:pt x="59" y="158"/>
                  <a:pt x="61" y="161"/>
                </a:cubicBezTo>
                <a:cubicBezTo>
                  <a:pt x="63" y="165"/>
                  <a:pt x="65" y="168"/>
                  <a:pt x="68" y="170"/>
                </a:cubicBezTo>
                <a:cubicBezTo>
                  <a:pt x="71" y="173"/>
                  <a:pt x="75" y="176"/>
                  <a:pt x="79" y="178"/>
                </a:cubicBezTo>
                <a:cubicBezTo>
                  <a:pt x="80" y="179"/>
                  <a:pt x="82" y="181"/>
                  <a:pt x="83" y="181"/>
                </a:cubicBezTo>
                <a:cubicBezTo>
                  <a:pt x="85" y="182"/>
                  <a:pt x="86" y="183"/>
                  <a:pt x="87" y="184"/>
                </a:cubicBezTo>
                <a:cubicBezTo>
                  <a:pt x="89" y="185"/>
                  <a:pt x="90" y="186"/>
                  <a:pt x="91" y="187"/>
                </a:cubicBezTo>
                <a:cubicBezTo>
                  <a:pt x="92" y="188"/>
                  <a:pt x="92" y="188"/>
                  <a:pt x="93" y="189"/>
                </a:cubicBezTo>
                <a:cubicBezTo>
                  <a:pt x="94" y="190"/>
                  <a:pt x="95" y="191"/>
                  <a:pt x="95" y="192"/>
                </a:cubicBezTo>
                <a:cubicBezTo>
                  <a:pt x="96" y="193"/>
                  <a:pt x="96" y="194"/>
                  <a:pt x="97" y="195"/>
                </a:cubicBezTo>
                <a:cubicBezTo>
                  <a:pt x="97" y="196"/>
                  <a:pt x="98" y="197"/>
                  <a:pt x="98" y="198"/>
                </a:cubicBezTo>
                <a:cubicBezTo>
                  <a:pt x="98" y="199"/>
                  <a:pt x="98" y="200"/>
                  <a:pt x="98" y="201"/>
                </a:cubicBezTo>
                <a:cubicBezTo>
                  <a:pt x="98" y="202"/>
                  <a:pt x="98" y="203"/>
                  <a:pt x="98" y="204"/>
                </a:cubicBezTo>
                <a:cubicBezTo>
                  <a:pt x="98" y="205"/>
                  <a:pt x="98" y="206"/>
                  <a:pt x="97" y="207"/>
                </a:cubicBezTo>
                <a:cubicBezTo>
                  <a:pt x="97" y="207"/>
                  <a:pt x="97" y="208"/>
                  <a:pt x="96" y="209"/>
                </a:cubicBezTo>
                <a:cubicBezTo>
                  <a:pt x="96" y="209"/>
                  <a:pt x="95" y="210"/>
                  <a:pt x="95" y="211"/>
                </a:cubicBezTo>
                <a:cubicBezTo>
                  <a:pt x="94" y="211"/>
                  <a:pt x="93" y="212"/>
                  <a:pt x="92" y="213"/>
                </a:cubicBezTo>
                <a:cubicBezTo>
                  <a:pt x="92" y="213"/>
                  <a:pt x="91" y="214"/>
                  <a:pt x="90" y="214"/>
                </a:cubicBezTo>
                <a:cubicBezTo>
                  <a:pt x="89" y="214"/>
                  <a:pt x="88" y="214"/>
                  <a:pt x="86" y="215"/>
                </a:cubicBezTo>
                <a:cubicBezTo>
                  <a:pt x="85" y="215"/>
                  <a:pt x="84" y="215"/>
                  <a:pt x="83" y="215"/>
                </a:cubicBezTo>
                <a:cubicBezTo>
                  <a:pt x="80" y="215"/>
                  <a:pt x="78" y="214"/>
                  <a:pt x="75" y="214"/>
                </a:cubicBezTo>
                <a:cubicBezTo>
                  <a:pt x="73" y="213"/>
                  <a:pt x="71" y="212"/>
                  <a:pt x="68" y="211"/>
                </a:cubicBezTo>
                <a:cubicBezTo>
                  <a:pt x="66" y="209"/>
                  <a:pt x="64" y="208"/>
                  <a:pt x="62" y="206"/>
                </a:cubicBezTo>
                <a:cubicBezTo>
                  <a:pt x="60" y="204"/>
                  <a:pt x="58" y="202"/>
                  <a:pt x="56" y="200"/>
                </a:cubicBezTo>
                <a:cubicBezTo>
                  <a:pt x="56" y="230"/>
                  <a:pt x="56" y="230"/>
                  <a:pt x="56" y="230"/>
                </a:cubicBezTo>
                <a:cubicBezTo>
                  <a:pt x="57" y="231"/>
                  <a:pt x="59" y="232"/>
                  <a:pt x="61" y="233"/>
                </a:cubicBezTo>
                <a:cubicBezTo>
                  <a:pt x="63" y="234"/>
                  <a:pt x="65" y="235"/>
                  <a:pt x="67" y="236"/>
                </a:cubicBezTo>
                <a:cubicBezTo>
                  <a:pt x="70" y="237"/>
                  <a:pt x="72" y="237"/>
                  <a:pt x="74" y="238"/>
                </a:cubicBezTo>
                <a:cubicBezTo>
                  <a:pt x="77" y="238"/>
                  <a:pt x="79" y="239"/>
                  <a:pt x="82" y="239"/>
                </a:cubicBezTo>
                <a:cubicBezTo>
                  <a:pt x="86" y="239"/>
                  <a:pt x="89" y="239"/>
                  <a:pt x="92" y="239"/>
                </a:cubicBezTo>
                <a:cubicBezTo>
                  <a:pt x="96" y="238"/>
                  <a:pt x="99" y="238"/>
                  <a:pt x="101" y="237"/>
                </a:cubicBezTo>
                <a:cubicBezTo>
                  <a:pt x="104" y="236"/>
                  <a:pt x="107" y="235"/>
                  <a:pt x="109" y="233"/>
                </a:cubicBezTo>
                <a:cubicBezTo>
                  <a:pt x="111" y="231"/>
                  <a:pt x="113" y="230"/>
                  <a:pt x="115" y="227"/>
                </a:cubicBezTo>
                <a:cubicBezTo>
                  <a:pt x="117" y="226"/>
                  <a:pt x="118" y="224"/>
                  <a:pt x="119" y="222"/>
                </a:cubicBezTo>
                <a:cubicBezTo>
                  <a:pt x="120" y="220"/>
                  <a:pt x="121" y="218"/>
                  <a:pt x="122" y="215"/>
                </a:cubicBezTo>
                <a:cubicBezTo>
                  <a:pt x="123" y="213"/>
                  <a:pt x="123" y="210"/>
                  <a:pt x="124" y="208"/>
                </a:cubicBezTo>
                <a:cubicBezTo>
                  <a:pt x="124" y="205"/>
                  <a:pt x="124" y="202"/>
                  <a:pt x="124" y="199"/>
                </a:cubicBezTo>
                <a:cubicBezTo>
                  <a:pt x="124" y="197"/>
                  <a:pt x="124" y="194"/>
                  <a:pt x="124" y="192"/>
                </a:cubicBezTo>
                <a:cubicBezTo>
                  <a:pt x="124" y="190"/>
                  <a:pt x="123" y="188"/>
                  <a:pt x="122" y="186"/>
                </a:cubicBezTo>
                <a:cubicBezTo>
                  <a:pt x="122" y="183"/>
                  <a:pt x="121" y="181"/>
                  <a:pt x="120" y="179"/>
                </a:cubicBezTo>
                <a:cubicBezTo>
                  <a:pt x="119" y="178"/>
                  <a:pt x="118" y="176"/>
                  <a:pt x="117" y="174"/>
                </a:cubicBezTo>
                <a:cubicBezTo>
                  <a:pt x="116" y="173"/>
                  <a:pt x="114" y="171"/>
                  <a:pt x="113" y="170"/>
                </a:cubicBezTo>
                <a:cubicBezTo>
                  <a:pt x="112" y="168"/>
                  <a:pt x="110" y="167"/>
                  <a:pt x="108" y="165"/>
                </a:cubicBezTo>
                <a:cubicBezTo>
                  <a:pt x="106" y="164"/>
                  <a:pt x="105" y="162"/>
                  <a:pt x="102" y="161"/>
                </a:cubicBezTo>
                <a:cubicBezTo>
                  <a:pt x="100" y="160"/>
                  <a:pt x="98" y="158"/>
                  <a:pt x="96" y="157"/>
                </a:cubicBezTo>
                <a:cubicBezTo>
                  <a:pt x="94" y="156"/>
                  <a:pt x="93" y="155"/>
                  <a:pt x="91" y="154"/>
                </a:cubicBezTo>
                <a:cubicBezTo>
                  <a:pt x="90" y="153"/>
                  <a:pt x="89" y="152"/>
                  <a:pt x="88" y="151"/>
                </a:cubicBezTo>
                <a:cubicBezTo>
                  <a:pt x="87" y="151"/>
                  <a:pt x="86" y="150"/>
                  <a:pt x="85" y="149"/>
                </a:cubicBezTo>
                <a:cubicBezTo>
                  <a:pt x="84" y="148"/>
                  <a:pt x="83" y="148"/>
                  <a:pt x="83" y="147"/>
                </a:cubicBezTo>
                <a:cubicBezTo>
                  <a:pt x="82" y="146"/>
                  <a:pt x="82" y="145"/>
                  <a:pt x="81" y="145"/>
                </a:cubicBezTo>
                <a:cubicBezTo>
                  <a:pt x="81" y="144"/>
                  <a:pt x="81" y="143"/>
                  <a:pt x="80" y="142"/>
                </a:cubicBezTo>
                <a:cubicBezTo>
                  <a:pt x="80" y="141"/>
                  <a:pt x="80" y="140"/>
                  <a:pt x="80" y="139"/>
                </a:cubicBezTo>
                <a:cubicBezTo>
                  <a:pt x="79" y="138"/>
                  <a:pt x="79" y="137"/>
                  <a:pt x="79" y="136"/>
                </a:cubicBezTo>
                <a:cubicBezTo>
                  <a:pt x="79" y="135"/>
                  <a:pt x="79" y="134"/>
                  <a:pt x="80" y="133"/>
                </a:cubicBezTo>
                <a:cubicBezTo>
                  <a:pt x="80" y="132"/>
                  <a:pt x="80" y="131"/>
                  <a:pt x="80" y="131"/>
                </a:cubicBezTo>
                <a:cubicBezTo>
                  <a:pt x="81" y="130"/>
                  <a:pt x="81" y="129"/>
                  <a:pt x="82" y="128"/>
                </a:cubicBezTo>
                <a:cubicBezTo>
                  <a:pt x="82" y="127"/>
                  <a:pt x="83" y="127"/>
                  <a:pt x="83" y="126"/>
                </a:cubicBezTo>
                <a:cubicBezTo>
                  <a:pt x="84" y="125"/>
                  <a:pt x="85" y="125"/>
                  <a:pt x="86" y="124"/>
                </a:cubicBezTo>
                <a:cubicBezTo>
                  <a:pt x="86" y="124"/>
                  <a:pt x="87" y="123"/>
                  <a:pt x="88" y="123"/>
                </a:cubicBezTo>
                <a:cubicBezTo>
                  <a:pt x="89" y="123"/>
                  <a:pt x="90" y="122"/>
                  <a:pt x="91" y="122"/>
                </a:cubicBezTo>
                <a:cubicBezTo>
                  <a:pt x="92" y="122"/>
                  <a:pt x="93" y="122"/>
                  <a:pt x="94" y="122"/>
                </a:cubicBezTo>
                <a:cubicBezTo>
                  <a:pt x="96" y="122"/>
                  <a:pt x="99" y="122"/>
                  <a:pt x="101" y="122"/>
                </a:cubicBezTo>
                <a:cubicBezTo>
                  <a:pt x="103" y="122"/>
                  <a:pt x="105" y="123"/>
                  <a:pt x="107" y="124"/>
                </a:cubicBezTo>
                <a:cubicBezTo>
                  <a:pt x="110" y="124"/>
                  <a:pt x="112" y="125"/>
                  <a:pt x="114" y="126"/>
                </a:cubicBezTo>
                <a:cubicBezTo>
                  <a:pt x="116" y="128"/>
                  <a:pt x="118" y="129"/>
                  <a:pt x="119" y="131"/>
                </a:cubicBezTo>
                <a:cubicBezTo>
                  <a:pt x="119" y="101"/>
                  <a:pt x="119" y="101"/>
                  <a:pt x="119" y="101"/>
                </a:cubicBezTo>
                <a:cubicBezTo>
                  <a:pt x="118" y="100"/>
                  <a:pt x="116" y="100"/>
                  <a:pt x="114" y="99"/>
                </a:cubicBezTo>
                <a:cubicBezTo>
                  <a:pt x="112" y="99"/>
                  <a:pt x="110" y="98"/>
                  <a:pt x="107" y="98"/>
                </a:cubicBezTo>
                <a:cubicBezTo>
                  <a:pt x="105" y="98"/>
                  <a:pt x="103" y="97"/>
                  <a:pt x="100" y="97"/>
                </a:cubicBezTo>
                <a:cubicBezTo>
                  <a:pt x="98" y="97"/>
                  <a:pt x="95" y="97"/>
                  <a:pt x="93" y="98"/>
                </a:cubicBezTo>
                <a:moveTo>
                  <a:pt x="324" y="135"/>
                </a:moveTo>
                <a:cubicBezTo>
                  <a:pt x="322" y="135"/>
                  <a:pt x="320" y="135"/>
                  <a:pt x="318" y="136"/>
                </a:cubicBezTo>
                <a:cubicBezTo>
                  <a:pt x="309" y="113"/>
                  <a:pt x="292" y="95"/>
                  <a:pt x="270" y="86"/>
                </a:cubicBezTo>
                <a:cubicBezTo>
                  <a:pt x="270" y="84"/>
                  <a:pt x="270" y="82"/>
                  <a:pt x="270" y="80"/>
                </a:cubicBezTo>
                <a:cubicBezTo>
                  <a:pt x="270" y="61"/>
                  <a:pt x="256" y="47"/>
                  <a:pt x="238" y="47"/>
                </a:cubicBezTo>
                <a:cubicBezTo>
                  <a:pt x="229" y="47"/>
                  <a:pt x="221" y="50"/>
                  <a:pt x="215" y="57"/>
                </a:cubicBezTo>
                <a:cubicBezTo>
                  <a:pt x="215" y="103"/>
                  <a:pt x="215" y="103"/>
                  <a:pt x="215" y="103"/>
                </a:cubicBezTo>
                <a:cubicBezTo>
                  <a:pt x="221" y="109"/>
                  <a:pt x="229" y="113"/>
                  <a:pt x="238" y="113"/>
                </a:cubicBezTo>
                <a:cubicBezTo>
                  <a:pt x="248" y="113"/>
                  <a:pt x="256" y="109"/>
                  <a:pt x="262" y="102"/>
                </a:cubicBezTo>
                <a:cubicBezTo>
                  <a:pt x="281" y="109"/>
                  <a:pt x="295" y="125"/>
                  <a:pt x="302" y="144"/>
                </a:cubicBezTo>
                <a:cubicBezTo>
                  <a:pt x="296" y="150"/>
                  <a:pt x="292" y="159"/>
                  <a:pt x="292" y="168"/>
                </a:cubicBezTo>
                <a:cubicBezTo>
                  <a:pt x="292" y="178"/>
                  <a:pt x="296" y="187"/>
                  <a:pt x="302" y="193"/>
                </a:cubicBezTo>
                <a:cubicBezTo>
                  <a:pt x="295" y="212"/>
                  <a:pt x="281" y="227"/>
                  <a:pt x="262" y="235"/>
                </a:cubicBezTo>
                <a:cubicBezTo>
                  <a:pt x="256" y="228"/>
                  <a:pt x="247" y="224"/>
                  <a:pt x="238" y="224"/>
                </a:cubicBezTo>
                <a:cubicBezTo>
                  <a:pt x="229" y="224"/>
                  <a:pt x="221" y="228"/>
                  <a:pt x="215" y="234"/>
                </a:cubicBezTo>
                <a:cubicBezTo>
                  <a:pt x="215" y="280"/>
                  <a:pt x="215" y="280"/>
                  <a:pt x="215" y="280"/>
                </a:cubicBezTo>
                <a:cubicBezTo>
                  <a:pt x="221" y="286"/>
                  <a:pt x="229" y="290"/>
                  <a:pt x="238" y="290"/>
                </a:cubicBezTo>
                <a:cubicBezTo>
                  <a:pt x="256" y="290"/>
                  <a:pt x="270" y="275"/>
                  <a:pt x="270" y="257"/>
                </a:cubicBezTo>
                <a:cubicBezTo>
                  <a:pt x="270" y="255"/>
                  <a:pt x="270" y="253"/>
                  <a:pt x="270" y="251"/>
                </a:cubicBezTo>
                <a:cubicBezTo>
                  <a:pt x="292" y="241"/>
                  <a:pt x="309" y="224"/>
                  <a:pt x="318" y="201"/>
                </a:cubicBezTo>
                <a:cubicBezTo>
                  <a:pt x="320" y="201"/>
                  <a:pt x="322" y="202"/>
                  <a:pt x="324" y="202"/>
                </a:cubicBezTo>
                <a:cubicBezTo>
                  <a:pt x="342" y="202"/>
                  <a:pt x="356" y="187"/>
                  <a:pt x="356" y="168"/>
                </a:cubicBezTo>
                <a:cubicBezTo>
                  <a:pt x="356" y="150"/>
                  <a:pt x="342" y="135"/>
                  <a:pt x="324" y="135"/>
                </a:cubicBezTo>
                <a:close/>
              </a:path>
            </a:pathLst>
          </a:custGeom>
          <a:solidFill>
            <a:schemeClr val="bg1"/>
          </a:solidFill>
          <a:ln>
            <a:noFill/>
          </a:ln>
          <a:extLst/>
        </p:spPr>
        <p:txBody>
          <a:bodyPr vert="horz" wrap="square" lIns="87867" tIns="43934" rIns="87867" bIns="43934"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1">
              <a:defRPr/>
            </a:pPr>
            <a:endParaRPr lang="en-US" sz="1729" kern="0">
              <a:solidFill>
                <a:srgbClr val="505050"/>
              </a:solidFill>
              <a:latin typeface="Segoe UI"/>
            </a:endParaRPr>
          </a:p>
        </p:txBody>
      </p:sp>
      <p:sp>
        <p:nvSpPr>
          <p:cNvPr id="148" name="Rectangle 147"/>
          <p:cNvSpPr/>
          <p:nvPr/>
        </p:nvSpPr>
        <p:spPr bwMode="auto">
          <a:xfrm>
            <a:off x="9124697" y="872670"/>
            <a:ext cx="1082579" cy="240566"/>
          </a:xfrm>
          <a:prstGeom prst="rect">
            <a:avLst/>
          </a:prstGeom>
          <a:noFill/>
          <a:ln w="130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895922" fontAlgn="base">
              <a:lnSpc>
                <a:spcPct val="90000"/>
              </a:lnSpc>
              <a:spcBef>
                <a:spcPct val="0"/>
              </a:spcBef>
              <a:spcAft>
                <a:spcPct val="0"/>
              </a:spcAft>
              <a:defRPr/>
            </a:pPr>
            <a:r>
              <a:rPr lang="en-US" sz="1825" kern="0" spc="-48">
                <a:gradFill>
                  <a:gsLst>
                    <a:gs pos="80435">
                      <a:schemeClr val="bg1"/>
                    </a:gs>
                    <a:gs pos="58647">
                      <a:schemeClr val="bg1"/>
                    </a:gs>
                  </a:gsLst>
                  <a:lin ang="5400000" scaled="0"/>
                </a:gradFill>
                <a:latin typeface="Segoe UI"/>
                <a:ea typeface="Segoe UI" pitchFamily="34" charset="0"/>
                <a:cs typeface="Segoe UI" pitchFamily="34" charset="0"/>
              </a:rPr>
              <a:t>Online</a:t>
            </a:r>
          </a:p>
        </p:txBody>
      </p:sp>
      <p:pic>
        <p:nvPicPr>
          <p:cNvPr id="149" name="Picture 148"/>
          <p:cNvPicPr>
            <a:picLocks noChangeAspect="1"/>
          </p:cNvPicPr>
          <p:nvPr/>
        </p:nvPicPr>
        <p:blipFill>
          <a:blip r:embed="rId12">
            <a:biLevel thresh="25000"/>
          </a:blip>
          <a:stretch>
            <a:fillRect/>
          </a:stretch>
        </p:blipFill>
        <p:spPr>
          <a:xfrm>
            <a:off x="7880424" y="1320042"/>
            <a:ext cx="602774" cy="332586"/>
          </a:xfrm>
          <a:prstGeom prst="rect">
            <a:avLst/>
          </a:prstGeom>
        </p:spPr>
      </p:pic>
      <p:sp>
        <p:nvSpPr>
          <p:cNvPr id="150" name="Freeform 17"/>
          <p:cNvSpPr>
            <a:spLocks noChangeAspect="1" noEditPoints="1"/>
          </p:cNvSpPr>
          <p:nvPr/>
        </p:nvSpPr>
        <p:spPr bwMode="auto">
          <a:xfrm>
            <a:off x="8801076" y="1301477"/>
            <a:ext cx="788885" cy="341600"/>
          </a:xfrm>
          <a:custGeom>
            <a:avLst/>
            <a:gdLst>
              <a:gd name="T0" fmla="*/ 526 w 706"/>
              <a:gd name="T1" fmla="*/ 122 h 304"/>
              <a:gd name="T2" fmla="*/ 512 w 706"/>
              <a:gd name="T3" fmla="*/ 90 h 304"/>
              <a:gd name="T4" fmla="*/ 482 w 706"/>
              <a:gd name="T5" fmla="*/ 121 h 304"/>
              <a:gd name="T6" fmla="*/ 632 w 706"/>
              <a:gd name="T7" fmla="*/ 40 h 304"/>
              <a:gd name="T8" fmla="*/ 620 w 706"/>
              <a:gd name="T9" fmla="*/ 137 h 304"/>
              <a:gd name="T10" fmla="*/ 673 w 706"/>
              <a:gd name="T11" fmla="*/ 0 h 304"/>
              <a:gd name="T12" fmla="*/ 704 w 706"/>
              <a:gd name="T13" fmla="*/ 10 h 304"/>
              <a:gd name="T14" fmla="*/ 66 w 706"/>
              <a:gd name="T15" fmla="*/ 164 h 304"/>
              <a:gd name="T16" fmla="*/ 75 w 706"/>
              <a:gd name="T17" fmla="*/ 227 h 304"/>
              <a:gd name="T18" fmla="*/ 111 w 706"/>
              <a:gd name="T19" fmla="*/ 174 h 304"/>
              <a:gd name="T20" fmla="*/ 132 w 706"/>
              <a:gd name="T21" fmla="*/ 290 h 304"/>
              <a:gd name="T22" fmla="*/ 121 w 706"/>
              <a:gd name="T23" fmla="*/ 210 h 304"/>
              <a:gd name="T24" fmla="*/ 62 w 706"/>
              <a:gd name="T25" fmla="*/ 301 h 304"/>
              <a:gd name="T26" fmla="*/ 33 w 706"/>
              <a:gd name="T27" fmla="*/ 290 h 304"/>
              <a:gd name="T28" fmla="*/ 28 w 706"/>
              <a:gd name="T29" fmla="*/ 175 h 304"/>
              <a:gd name="T30" fmla="*/ 187 w 706"/>
              <a:gd name="T31" fmla="*/ 284 h 304"/>
              <a:gd name="T32" fmla="*/ 228 w 706"/>
              <a:gd name="T33" fmla="*/ 289 h 304"/>
              <a:gd name="T34" fmla="*/ 196 w 706"/>
              <a:gd name="T35" fmla="*/ 296 h 304"/>
              <a:gd name="T36" fmla="*/ 159 w 706"/>
              <a:gd name="T37" fmla="*/ 253 h 304"/>
              <a:gd name="T38" fmla="*/ 192 w 706"/>
              <a:gd name="T39" fmla="*/ 229 h 304"/>
              <a:gd name="T40" fmla="*/ 207 w 706"/>
              <a:gd name="T41" fmla="*/ 195 h 304"/>
              <a:gd name="T42" fmla="*/ 228 w 706"/>
              <a:gd name="T43" fmla="*/ 289 h 304"/>
              <a:gd name="T44" fmla="*/ 311 w 706"/>
              <a:gd name="T45" fmla="*/ 224 h 304"/>
              <a:gd name="T46" fmla="*/ 262 w 706"/>
              <a:gd name="T47" fmla="*/ 301 h 304"/>
              <a:gd name="T48" fmla="*/ 278 w 706"/>
              <a:gd name="T49" fmla="*/ 197 h 304"/>
              <a:gd name="T50" fmla="*/ 358 w 706"/>
              <a:gd name="T51" fmla="*/ 164 h 304"/>
              <a:gd name="T52" fmla="*/ 378 w 706"/>
              <a:gd name="T53" fmla="*/ 205 h 304"/>
              <a:gd name="T54" fmla="*/ 387 w 706"/>
              <a:gd name="T55" fmla="*/ 233 h 304"/>
              <a:gd name="T56" fmla="*/ 377 w 706"/>
              <a:gd name="T57" fmla="*/ 301 h 304"/>
              <a:gd name="T58" fmla="*/ 340 w 706"/>
              <a:gd name="T59" fmla="*/ 290 h 304"/>
              <a:gd name="T60" fmla="*/ 336 w 706"/>
              <a:gd name="T61" fmla="*/ 175 h 304"/>
              <a:gd name="T62" fmla="*/ 471 w 706"/>
              <a:gd name="T63" fmla="*/ 223 h 304"/>
              <a:gd name="T64" fmla="*/ 460 w 706"/>
              <a:gd name="T65" fmla="*/ 237 h 304"/>
              <a:gd name="T66" fmla="*/ 448 w 706"/>
              <a:gd name="T67" fmla="*/ 304 h 304"/>
              <a:gd name="T68" fmla="*/ 464 w 706"/>
              <a:gd name="T69" fmla="*/ 194 h 304"/>
              <a:gd name="T70" fmla="*/ 456 w 706"/>
              <a:gd name="T71" fmla="*/ 256 h 304"/>
              <a:gd name="T72" fmla="*/ 450 w 706"/>
              <a:gd name="T73" fmla="*/ 282 h 304"/>
              <a:gd name="T74" fmla="*/ 533 w 706"/>
              <a:gd name="T75" fmla="*/ 174 h 304"/>
              <a:gd name="T76" fmla="*/ 560 w 706"/>
              <a:gd name="T77" fmla="*/ 186 h 304"/>
              <a:gd name="T78" fmla="*/ 551 w 706"/>
              <a:gd name="T79" fmla="*/ 226 h 304"/>
              <a:gd name="T80" fmla="*/ 553 w 706"/>
              <a:gd name="T81" fmla="*/ 281 h 304"/>
              <a:gd name="T82" fmla="*/ 509 w 706"/>
              <a:gd name="T83" fmla="*/ 275 h 304"/>
              <a:gd name="T84" fmla="*/ 521 w 706"/>
              <a:gd name="T85" fmla="*/ 197 h 304"/>
              <a:gd name="T86" fmla="*/ 626 w 706"/>
              <a:gd name="T87" fmla="*/ 223 h 304"/>
              <a:gd name="T88" fmla="*/ 597 w 706"/>
              <a:gd name="T89" fmla="*/ 272 h 304"/>
              <a:gd name="T90" fmla="*/ 619 w 706"/>
              <a:gd name="T91" fmla="*/ 257 h 304"/>
              <a:gd name="T92" fmla="*/ 605 w 706"/>
              <a:gd name="T93" fmla="*/ 303 h 304"/>
              <a:gd name="T94" fmla="*/ 657 w 706"/>
              <a:gd name="T95" fmla="*/ 223 h 304"/>
              <a:gd name="T96" fmla="*/ 678 w 706"/>
              <a:gd name="T97" fmla="*/ 202 h 304"/>
              <a:gd name="T98" fmla="*/ 673 w 706"/>
              <a:gd name="T99" fmla="*/ 215 h 304"/>
              <a:gd name="T100" fmla="*/ 684 w 706"/>
              <a:gd name="T101" fmla="*/ 204 h 304"/>
              <a:gd name="T102" fmla="*/ 685 w 706"/>
              <a:gd name="T103" fmla="*/ 215 h 304"/>
              <a:gd name="T104" fmla="*/ 676 w 706"/>
              <a:gd name="T105" fmla="*/ 209 h 304"/>
              <a:gd name="T106" fmla="*/ 679 w 706"/>
              <a:gd name="T107" fmla="*/ 218 h 304"/>
              <a:gd name="T108" fmla="*/ 679 w 706"/>
              <a:gd name="T109" fmla="*/ 194 h 304"/>
              <a:gd name="T110" fmla="*/ 679 w 706"/>
              <a:gd name="T111" fmla="*/ 19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06" h="304">
                <a:moveTo>
                  <a:pt x="574" y="63"/>
                </a:moveTo>
                <a:cubicBezTo>
                  <a:pt x="550" y="63"/>
                  <a:pt x="550" y="63"/>
                  <a:pt x="550" y="63"/>
                </a:cubicBezTo>
                <a:cubicBezTo>
                  <a:pt x="545" y="63"/>
                  <a:pt x="539" y="68"/>
                  <a:pt x="537" y="73"/>
                </a:cubicBezTo>
                <a:cubicBezTo>
                  <a:pt x="526" y="122"/>
                  <a:pt x="526" y="122"/>
                  <a:pt x="526" y="122"/>
                </a:cubicBezTo>
                <a:cubicBezTo>
                  <a:pt x="542" y="123"/>
                  <a:pt x="556" y="124"/>
                  <a:pt x="569" y="126"/>
                </a:cubicBezTo>
                <a:cubicBezTo>
                  <a:pt x="582" y="73"/>
                  <a:pt x="582" y="73"/>
                  <a:pt x="582" y="73"/>
                </a:cubicBezTo>
                <a:cubicBezTo>
                  <a:pt x="583" y="68"/>
                  <a:pt x="579" y="63"/>
                  <a:pt x="574" y="63"/>
                </a:cubicBezTo>
                <a:moveTo>
                  <a:pt x="512" y="90"/>
                </a:moveTo>
                <a:cubicBezTo>
                  <a:pt x="489" y="90"/>
                  <a:pt x="489" y="90"/>
                  <a:pt x="489" y="90"/>
                </a:cubicBezTo>
                <a:cubicBezTo>
                  <a:pt x="483" y="90"/>
                  <a:pt x="477" y="95"/>
                  <a:pt x="476" y="100"/>
                </a:cubicBezTo>
                <a:cubicBezTo>
                  <a:pt x="471" y="122"/>
                  <a:pt x="471" y="122"/>
                  <a:pt x="471" y="122"/>
                </a:cubicBezTo>
                <a:cubicBezTo>
                  <a:pt x="475" y="121"/>
                  <a:pt x="478" y="121"/>
                  <a:pt x="482" y="121"/>
                </a:cubicBezTo>
                <a:cubicBezTo>
                  <a:pt x="494" y="121"/>
                  <a:pt x="505" y="121"/>
                  <a:pt x="515" y="122"/>
                </a:cubicBezTo>
                <a:cubicBezTo>
                  <a:pt x="520" y="100"/>
                  <a:pt x="520" y="100"/>
                  <a:pt x="520" y="100"/>
                </a:cubicBezTo>
                <a:cubicBezTo>
                  <a:pt x="522" y="95"/>
                  <a:pt x="518" y="90"/>
                  <a:pt x="512" y="90"/>
                </a:cubicBezTo>
                <a:moveTo>
                  <a:pt x="632" y="40"/>
                </a:moveTo>
                <a:cubicBezTo>
                  <a:pt x="609" y="40"/>
                  <a:pt x="609" y="40"/>
                  <a:pt x="609" y="40"/>
                </a:cubicBezTo>
                <a:cubicBezTo>
                  <a:pt x="603" y="40"/>
                  <a:pt x="597" y="45"/>
                  <a:pt x="596" y="50"/>
                </a:cubicBezTo>
                <a:cubicBezTo>
                  <a:pt x="578" y="128"/>
                  <a:pt x="578" y="128"/>
                  <a:pt x="578" y="128"/>
                </a:cubicBezTo>
                <a:cubicBezTo>
                  <a:pt x="594" y="130"/>
                  <a:pt x="608" y="133"/>
                  <a:pt x="620" y="137"/>
                </a:cubicBezTo>
                <a:cubicBezTo>
                  <a:pt x="640" y="50"/>
                  <a:pt x="640" y="50"/>
                  <a:pt x="640" y="50"/>
                </a:cubicBezTo>
                <a:cubicBezTo>
                  <a:pt x="642" y="45"/>
                  <a:pt x="638" y="40"/>
                  <a:pt x="632" y="40"/>
                </a:cubicBezTo>
                <a:moveTo>
                  <a:pt x="696" y="0"/>
                </a:moveTo>
                <a:cubicBezTo>
                  <a:pt x="673" y="0"/>
                  <a:pt x="673" y="0"/>
                  <a:pt x="673" y="0"/>
                </a:cubicBezTo>
                <a:cubicBezTo>
                  <a:pt x="667" y="0"/>
                  <a:pt x="661" y="4"/>
                  <a:pt x="660" y="10"/>
                </a:cubicBezTo>
                <a:cubicBezTo>
                  <a:pt x="630" y="139"/>
                  <a:pt x="630" y="139"/>
                  <a:pt x="630" y="139"/>
                </a:cubicBezTo>
                <a:cubicBezTo>
                  <a:pt x="646" y="144"/>
                  <a:pt x="659" y="150"/>
                  <a:pt x="670" y="155"/>
                </a:cubicBezTo>
                <a:cubicBezTo>
                  <a:pt x="704" y="10"/>
                  <a:pt x="704" y="10"/>
                  <a:pt x="704" y="10"/>
                </a:cubicBezTo>
                <a:cubicBezTo>
                  <a:pt x="706" y="4"/>
                  <a:pt x="702" y="0"/>
                  <a:pt x="696" y="0"/>
                </a:cubicBezTo>
                <a:moveTo>
                  <a:pt x="28" y="175"/>
                </a:moveTo>
                <a:cubicBezTo>
                  <a:pt x="30" y="169"/>
                  <a:pt x="36" y="164"/>
                  <a:pt x="42" y="164"/>
                </a:cubicBezTo>
                <a:cubicBezTo>
                  <a:pt x="66" y="164"/>
                  <a:pt x="66" y="164"/>
                  <a:pt x="66" y="164"/>
                </a:cubicBezTo>
                <a:cubicBezTo>
                  <a:pt x="72" y="164"/>
                  <a:pt x="77" y="169"/>
                  <a:pt x="77" y="175"/>
                </a:cubicBezTo>
                <a:cubicBezTo>
                  <a:pt x="76" y="191"/>
                  <a:pt x="76" y="191"/>
                  <a:pt x="76" y="191"/>
                </a:cubicBezTo>
                <a:cubicBezTo>
                  <a:pt x="76" y="197"/>
                  <a:pt x="75" y="207"/>
                  <a:pt x="75" y="214"/>
                </a:cubicBezTo>
                <a:cubicBezTo>
                  <a:pt x="75" y="214"/>
                  <a:pt x="75" y="223"/>
                  <a:pt x="75" y="227"/>
                </a:cubicBezTo>
                <a:cubicBezTo>
                  <a:pt x="74" y="238"/>
                  <a:pt x="74" y="248"/>
                  <a:pt x="73" y="261"/>
                </a:cubicBezTo>
                <a:cubicBezTo>
                  <a:pt x="76" y="254"/>
                  <a:pt x="79" y="246"/>
                  <a:pt x="83" y="238"/>
                </a:cubicBezTo>
                <a:cubicBezTo>
                  <a:pt x="86" y="231"/>
                  <a:pt x="90" y="221"/>
                  <a:pt x="92" y="216"/>
                </a:cubicBezTo>
                <a:cubicBezTo>
                  <a:pt x="111" y="174"/>
                  <a:pt x="111" y="174"/>
                  <a:pt x="111" y="174"/>
                </a:cubicBezTo>
                <a:cubicBezTo>
                  <a:pt x="113" y="168"/>
                  <a:pt x="120" y="164"/>
                  <a:pt x="126" y="164"/>
                </a:cubicBezTo>
                <a:cubicBezTo>
                  <a:pt x="150" y="164"/>
                  <a:pt x="150" y="164"/>
                  <a:pt x="150" y="164"/>
                </a:cubicBezTo>
                <a:cubicBezTo>
                  <a:pt x="156" y="164"/>
                  <a:pt x="160" y="169"/>
                  <a:pt x="158" y="175"/>
                </a:cubicBezTo>
                <a:cubicBezTo>
                  <a:pt x="132" y="290"/>
                  <a:pt x="132" y="290"/>
                  <a:pt x="132" y="290"/>
                </a:cubicBezTo>
                <a:cubicBezTo>
                  <a:pt x="130" y="296"/>
                  <a:pt x="124" y="301"/>
                  <a:pt x="118" y="301"/>
                </a:cubicBezTo>
                <a:cubicBezTo>
                  <a:pt x="109" y="301"/>
                  <a:pt x="109" y="301"/>
                  <a:pt x="109" y="301"/>
                </a:cubicBezTo>
                <a:cubicBezTo>
                  <a:pt x="103" y="301"/>
                  <a:pt x="99" y="296"/>
                  <a:pt x="101" y="290"/>
                </a:cubicBezTo>
                <a:cubicBezTo>
                  <a:pt x="121" y="210"/>
                  <a:pt x="121" y="210"/>
                  <a:pt x="121" y="210"/>
                </a:cubicBezTo>
                <a:cubicBezTo>
                  <a:pt x="123" y="204"/>
                  <a:pt x="122" y="204"/>
                  <a:pt x="119" y="209"/>
                </a:cubicBezTo>
                <a:cubicBezTo>
                  <a:pt x="83" y="291"/>
                  <a:pt x="83" y="291"/>
                  <a:pt x="83" y="291"/>
                </a:cubicBezTo>
                <a:cubicBezTo>
                  <a:pt x="80" y="296"/>
                  <a:pt x="73" y="301"/>
                  <a:pt x="67" y="301"/>
                </a:cubicBezTo>
                <a:cubicBezTo>
                  <a:pt x="62" y="301"/>
                  <a:pt x="62" y="301"/>
                  <a:pt x="62" y="301"/>
                </a:cubicBezTo>
                <a:cubicBezTo>
                  <a:pt x="56" y="301"/>
                  <a:pt x="51" y="296"/>
                  <a:pt x="51" y="290"/>
                </a:cubicBezTo>
                <a:cubicBezTo>
                  <a:pt x="51" y="210"/>
                  <a:pt x="51" y="210"/>
                  <a:pt x="51" y="210"/>
                </a:cubicBezTo>
                <a:cubicBezTo>
                  <a:pt x="51" y="204"/>
                  <a:pt x="50" y="204"/>
                  <a:pt x="49" y="210"/>
                </a:cubicBezTo>
                <a:cubicBezTo>
                  <a:pt x="33" y="290"/>
                  <a:pt x="33" y="290"/>
                  <a:pt x="33" y="290"/>
                </a:cubicBezTo>
                <a:cubicBezTo>
                  <a:pt x="31" y="296"/>
                  <a:pt x="25" y="301"/>
                  <a:pt x="19" y="301"/>
                </a:cubicBezTo>
                <a:cubicBezTo>
                  <a:pt x="11" y="301"/>
                  <a:pt x="11" y="301"/>
                  <a:pt x="11" y="301"/>
                </a:cubicBezTo>
                <a:cubicBezTo>
                  <a:pt x="4" y="301"/>
                  <a:pt x="0" y="296"/>
                  <a:pt x="2" y="290"/>
                </a:cubicBezTo>
                <a:lnTo>
                  <a:pt x="28" y="175"/>
                </a:lnTo>
                <a:close/>
                <a:moveTo>
                  <a:pt x="207" y="252"/>
                </a:moveTo>
                <a:cubicBezTo>
                  <a:pt x="200" y="254"/>
                  <a:pt x="191" y="257"/>
                  <a:pt x="187" y="260"/>
                </a:cubicBezTo>
                <a:cubicBezTo>
                  <a:pt x="182" y="264"/>
                  <a:pt x="181" y="275"/>
                  <a:pt x="181" y="277"/>
                </a:cubicBezTo>
                <a:cubicBezTo>
                  <a:pt x="181" y="281"/>
                  <a:pt x="182" y="284"/>
                  <a:pt x="187" y="284"/>
                </a:cubicBezTo>
                <a:cubicBezTo>
                  <a:pt x="193" y="284"/>
                  <a:pt x="193" y="284"/>
                  <a:pt x="193" y="284"/>
                </a:cubicBezTo>
                <a:cubicBezTo>
                  <a:pt x="197" y="280"/>
                  <a:pt x="202" y="272"/>
                  <a:pt x="203" y="266"/>
                </a:cubicBezTo>
                <a:lnTo>
                  <a:pt x="207" y="252"/>
                </a:lnTo>
                <a:close/>
                <a:moveTo>
                  <a:pt x="228" y="289"/>
                </a:moveTo>
                <a:cubicBezTo>
                  <a:pt x="227" y="291"/>
                  <a:pt x="227" y="292"/>
                  <a:pt x="227" y="294"/>
                </a:cubicBezTo>
                <a:cubicBezTo>
                  <a:pt x="227" y="299"/>
                  <a:pt x="228" y="300"/>
                  <a:pt x="230" y="301"/>
                </a:cubicBezTo>
                <a:cubicBezTo>
                  <a:pt x="206" y="301"/>
                  <a:pt x="206" y="301"/>
                  <a:pt x="206" y="301"/>
                </a:cubicBezTo>
                <a:cubicBezTo>
                  <a:pt x="200" y="301"/>
                  <a:pt x="195" y="299"/>
                  <a:pt x="196" y="296"/>
                </a:cubicBezTo>
                <a:cubicBezTo>
                  <a:pt x="197" y="293"/>
                  <a:pt x="193" y="293"/>
                  <a:pt x="189" y="298"/>
                </a:cubicBezTo>
                <a:cubicBezTo>
                  <a:pt x="189" y="298"/>
                  <a:pt x="181" y="304"/>
                  <a:pt x="169" y="304"/>
                </a:cubicBezTo>
                <a:cubicBezTo>
                  <a:pt x="167" y="304"/>
                  <a:pt x="149" y="304"/>
                  <a:pt x="149" y="285"/>
                </a:cubicBezTo>
                <a:cubicBezTo>
                  <a:pt x="149" y="278"/>
                  <a:pt x="153" y="260"/>
                  <a:pt x="159" y="253"/>
                </a:cubicBezTo>
                <a:cubicBezTo>
                  <a:pt x="165" y="245"/>
                  <a:pt x="175" y="243"/>
                  <a:pt x="211" y="232"/>
                </a:cubicBezTo>
                <a:cubicBezTo>
                  <a:pt x="212" y="228"/>
                  <a:pt x="214" y="221"/>
                  <a:pt x="214" y="220"/>
                </a:cubicBezTo>
                <a:cubicBezTo>
                  <a:pt x="214" y="214"/>
                  <a:pt x="208" y="214"/>
                  <a:pt x="205" y="214"/>
                </a:cubicBezTo>
                <a:cubicBezTo>
                  <a:pt x="196" y="214"/>
                  <a:pt x="195" y="219"/>
                  <a:pt x="192" y="229"/>
                </a:cubicBezTo>
                <a:cubicBezTo>
                  <a:pt x="174" y="229"/>
                  <a:pt x="174" y="229"/>
                  <a:pt x="174" y="229"/>
                </a:cubicBezTo>
                <a:cubicBezTo>
                  <a:pt x="167" y="229"/>
                  <a:pt x="164" y="224"/>
                  <a:pt x="165" y="218"/>
                </a:cubicBezTo>
                <a:cubicBezTo>
                  <a:pt x="165" y="218"/>
                  <a:pt x="169" y="205"/>
                  <a:pt x="179" y="200"/>
                </a:cubicBezTo>
                <a:cubicBezTo>
                  <a:pt x="186" y="197"/>
                  <a:pt x="196" y="195"/>
                  <a:pt x="207" y="195"/>
                </a:cubicBezTo>
                <a:cubicBezTo>
                  <a:pt x="225" y="195"/>
                  <a:pt x="243" y="199"/>
                  <a:pt x="243" y="218"/>
                </a:cubicBezTo>
                <a:cubicBezTo>
                  <a:pt x="243" y="221"/>
                  <a:pt x="243" y="221"/>
                  <a:pt x="243" y="221"/>
                </a:cubicBezTo>
                <a:cubicBezTo>
                  <a:pt x="242" y="226"/>
                  <a:pt x="240" y="234"/>
                  <a:pt x="239" y="240"/>
                </a:cubicBezTo>
                <a:lnTo>
                  <a:pt x="228" y="289"/>
                </a:lnTo>
                <a:close/>
                <a:moveTo>
                  <a:pt x="292" y="218"/>
                </a:moveTo>
                <a:cubicBezTo>
                  <a:pt x="301" y="201"/>
                  <a:pt x="307" y="198"/>
                  <a:pt x="323" y="195"/>
                </a:cubicBezTo>
                <a:cubicBezTo>
                  <a:pt x="319" y="213"/>
                  <a:pt x="319" y="213"/>
                  <a:pt x="319" y="213"/>
                </a:cubicBezTo>
                <a:cubicBezTo>
                  <a:pt x="317" y="219"/>
                  <a:pt x="314" y="224"/>
                  <a:pt x="311" y="224"/>
                </a:cubicBezTo>
                <a:cubicBezTo>
                  <a:pt x="309" y="224"/>
                  <a:pt x="309" y="224"/>
                  <a:pt x="309" y="224"/>
                </a:cubicBezTo>
                <a:cubicBezTo>
                  <a:pt x="292" y="224"/>
                  <a:pt x="289" y="231"/>
                  <a:pt x="285" y="250"/>
                </a:cubicBezTo>
                <a:cubicBezTo>
                  <a:pt x="275" y="290"/>
                  <a:pt x="275" y="290"/>
                  <a:pt x="275" y="290"/>
                </a:cubicBezTo>
                <a:cubicBezTo>
                  <a:pt x="274" y="296"/>
                  <a:pt x="268" y="301"/>
                  <a:pt x="262" y="301"/>
                </a:cubicBezTo>
                <a:cubicBezTo>
                  <a:pt x="253" y="301"/>
                  <a:pt x="253" y="301"/>
                  <a:pt x="253" y="301"/>
                </a:cubicBezTo>
                <a:cubicBezTo>
                  <a:pt x="247" y="301"/>
                  <a:pt x="243" y="296"/>
                  <a:pt x="245" y="290"/>
                </a:cubicBezTo>
                <a:cubicBezTo>
                  <a:pt x="264" y="208"/>
                  <a:pt x="264" y="208"/>
                  <a:pt x="264" y="208"/>
                </a:cubicBezTo>
                <a:cubicBezTo>
                  <a:pt x="265" y="202"/>
                  <a:pt x="271" y="197"/>
                  <a:pt x="278" y="197"/>
                </a:cubicBezTo>
                <a:cubicBezTo>
                  <a:pt x="286" y="197"/>
                  <a:pt x="286" y="197"/>
                  <a:pt x="286" y="197"/>
                </a:cubicBezTo>
                <a:cubicBezTo>
                  <a:pt x="292" y="197"/>
                  <a:pt x="296" y="202"/>
                  <a:pt x="294" y="208"/>
                </a:cubicBezTo>
                <a:lnTo>
                  <a:pt x="292" y="218"/>
                </a:lnTo>
                <a:close/>
                <a:moveTo>
                  <a:pt x="358" y="164"/>
                </a:moveTo>
                <a:cubicBezTo>
                  <a:pt x="365" y="164"/>
                  <a:pt x="368" y="169"/>
                  <a:pt x="367" y="175"/>
                </a:cubicBezTo>
                <a:cubicBezTo>
                  <a:pt x="355" y="225"/>
                  <a:pt x="355" y="225"/>
                  <a:pt x="355" y="225"/>
                </a:cubicBezTo>
                <a:cubicBezTo>
                  <a:pt x="354" y="231"/>
                  <a:pt x="356" y="232"/>
                  <a:pt x="360" y="227"/>
                </a:cubicBezTo>
                <a:cubicBezTo>
                  <a:pt x="378" y="205"/>
                  <a:pt x="378" y="205"/>
                  <a:pt x="378" y="205"/>
                </a:cubicBezTo>
                <a:cubicBezTo>
                  <a:pt x="382" y="201"/>
                  <a:pt x="390" y="197"/>
                  <a:pt x="396" y="197"/>
                </a:cubicBezTo>
                <a:cubicBezTo>
                  <a:pt x="409" y="197"/>
                  <a:pt x="409" y="197"/>
                  <a:pt x="409" y="197"/>
                </a:cubicBezTo>
                <a:cubicBezTo>
                  <a:pt x="415" y="197"/>
                  <a:pt x="417" y="201"/>
                  <a:pt x="412" y="205"/>
                </a:cubicBezTo>
                <a:cubicBezTo>
                  <a:pt x="387" y="233"/>
                  <a:pt x="387" y="233"/>
                  <a:pt x="387" y="233"/>
                </a:cubicBezTo>
                <a:cubicBezTo>
                  <a:pt x="383" y="238"/>
                  <a:pt x="381" y="247"/>
                  <a:pt x="383" y="253"/>
                </a:cubicBezTo>
                <a:cubicBezTo>
                  <a:pt x="394" y="290"/>
                  <a:pt x="394" y="290"/>
                  <a:pt x="394" y="290"/>
                </a:cubicBezTo>
                <a:cubicBezTo>
                  <a:pt x="396" y="296"/>
                  <a:pt x="392" y="301"/>
                  <a:pt x="386" y="301"/>
                </a:cubicBezTo>
                <a:cubicBezTo>
                  <a:pt x="377" y="301"/>
                  <a:pt x="377" y="301"/>
                  <a:pt x="377" y="301"/>
                </a:cubicBezTo>
                <a:cubicBezTo>
                  <a:pt x="371" y="301"/>
                  <a:pt x="364" y="296"/>
                  <a:pt x="363" y="290"/>
                </a:cubicBezTo>
                <a:cubicBezTo>
                  <a:pt x="354" y="256"/>
                  <a:pt x="354" y="256"/>
                  <a:pt x="354" y="256"/>
                </a:cubicBezTo>
                <a:cubicBezTo>
                  <a:pt x="352" y="250"/>
                  <a:pt x="350" y="250"/>
                  <a:pt x="348" y="256"/>
                </a:cubicBezTo>
                <a:cubicBezTo>
                  <a:pt x="340" y="290"/>
                  <a:pt x="340" y="290"/>
                  <a:pt x="340" y="290"/>
                </a:cubicBezTo>
                <a:cubicBezTo>
                  <a:pt x="339" y="296"/>
                  <a:pt x="333" y="301"/>
                  <a:pt x="327" y="301"/>
                </a:cubicBezTo>
                <a:cubicBezTo>
                  <a:pt x="318" y="301"/>
                  <a:pt x="318" y="301"/>
                  <a:pt x="318" y="301"/>
                </a:cubicBezTo>
                <a:cubicBezTo>
                  <a:pt x="312" y="301"/>
                  <a:pt x="308" y="296"/>
                  <a:pt x="309" y="290"/>
                </a:cubicBezTo>
                <a:cubicBezTo>
                  <a:pt x="336" y="175"/>
                  <a:pt x="336" y="175"/>
                  <a:pt x="336" y="175"/>
                </a:cubicBezTo>
                <a:cubicBezTo>
                  <a:pt x="338" y="169"/>
                  <a:pt x="344" y="164"/>
                  <a:pt x="350" y="164"/>
                </a:cubicBezTo>
                <a:lnTo>
                  <a:pt x="358" y="164"/>
                </a:lnTo>
                <a:close/>
                <a:moveTo>
                  <a:pt x="469" y="237"/>
                </a:moveTo>
                <a:cubicBezTo>
                  <a:pt x="469" y="234"/>
                  <a:pt x="471" y="226"/>
                  <a:pt x="471" y="223"/>
                </a:cubicBezTo>
                <a:cubicBezTo>
                  <a:pt x="471" y="221"/>
                  <a:pt x="471" y="219"/>
                  <a:pt x="470" y="218"/>
                </a:cubicBezTo>
                <a:cubicBezTo>
                  <a:pt x="468" y="215"/>
                  <a:pt x="464" y="215"/>
                  <a:pt x="462" y="215"/>
                </a:cubicBezTo>
                <a:cubicBezTo>
                  <a:pt x="453" y="215"/>
                  <a:pt x="451" y="226"/>
                  <a:pt x="451" y="226"/>
                </a:cubicBezTo>
                <a:cubicBezTo>
                  <a:pt x="450" y="232"/>
                  <a:pt x="454" y="237"/>
                  <a:pt x="460" y="237"/>
                </a:cubicBezTo>
                <a:lnTo>
                  <a:pt x="469" y="237"/>
                </a:lnTo>
                <a:close/>
                <a:moveTo>
                  <a:pt x="494" y="267"/>
                </a:moveTo>
                <a:cubicBezTo>
                  <a:pt x="492" y="275"/>
                  <a:pt x="490" y="284"/>
                  <a:pt x="483" y="291"/>
                </a:cubicBezTo>
                <a:cubicBezTo>
                  <a:pt x="477" y="299"/>
                  <a:pt x="467" y="304"/>
                  <a:pt x="448" y="304"/>
                </a:cubicBezTo>
                <a:cubicBezTo>
                  <a:pt x="443" y="304"/>
                  <a:pt x="429" y="303"/>
                  <a:pt x="419" y="296"/>
                </a:cubicBezTo>
                <a:cubicBezTo>
                  <a:pt x="415" y="292"/>
                  <a:pt x="411" y="287"/>
                  <a:pt x="411" y="276"/>
                </a:cubicBezTo>
                <a:cubicBezTo>
                  <a:pt x="411" y="262"/>
                  <a:pt x="421" y="224"/>
                  <a:pt x="424" y="216"/>
                </a:cubicBezTo>
                <a:cubicBezTo>
                  <a:pt x="428" y="207"/>
                  <a:pt x="436" y="194"/>
                  <a:pt x="464" y="194"/>
                </a:cubicBezTo>
                <a:cubicBezTo>
                  <a:pt x="477" y="194"/>
                  <a:pt x="501" y="197"/>
                  <a:pt x="501" y="220"/>
                </a:cubicBezTo>
                <a:cubicBezTo>
                  <a:pt x="501" y="224"/>
                  <a:pt x="500" y="228"/>
                  <a:pt x="499" y="233"/>
                </a:cubicBezTo>
                <a:cubicBezTo>
                  <a:pt x="498" y="241"/>
                  <a:pt x="496" y="248"/>
                  <a:pt x="494" y="256"/>
                </a:cubicBezTo>
                <a:cubicBezTo>
                  <a:pt x="456" y="256"/>
                  <a:pt x="456" y="256"/>
                  <a:pt x="456" y="256"/>
                </a:cubicBezTo>
                <a:cubicBezTo>
                  <a:pt x="449" y="256"/>
                  <a:pt x="443" y="261"/>
                  <a:pt x="442" y="267"/>
                </a:cubicBezTo>
                <a:cubicBezTo>
                  <a:pt x="442" y="267"/>
                  <a:pt x="441" y="271"/>
                  <a:pt x="441" y="275"/>
                </a:cubicBezTo>
                <a:cubicBezTo>
                  <a:pt x="441" y="276"/>
                  <a:pt x="441" y="278"/>
                  <a:pt x="441" y="278"/>
                </a:cubicBezTo>
                <a:cubicBezTo>
                  <a:pt x="443" y="281"/>
                  <a:pt x="446" y="282"/>
                  <a:pt x="450" y="282"/>
                </a:cubicBezTo>
                <a:cubicBezTo>
                  <a:pt x="459" y="282"/>
                  <a:pt x="460" y="278"/>
                  <a:pt x="460" y="278"/>
                </a:cubicBezTo>
                <a:cubicBezTo>
                  <a:pt x="461" y="272"/>
                  <a:pt x="467" y="267"/>
                  <a:pt x="473" y="267"/>
                </a:cubicBezTo>
                <a:lnTo>
                  <a:pt x="494" y="267"/>
                </a:lnTo>
                <a:close/>
                <a:moveTo>
                  <a:pt x="533" y="174"/>
                </a:moveTo>
                <a:cubicBezTo>
                  <a:pt x="534" y="168"/>
                  <a:pt x="540" y="163"/>
                  <a:pt x="546" y="163"/>
                </a:cubicBezTo>
                <a:cubicBezTo>
                  <a:pt x="554" y="163"/>
                  <a:pt x="554" y="163"/>
                  <a:pt x="554" y="163"/>
                </a:cubicBezTo>
                <a:cubicBezTo>
                  <a:pt x="561" y="163"/>
                  <a:pt x="564" y="168"/>
                  <a:pt x="563" y="174"/>
                </a:cubicBezTo>
                <a:cubicBezTo>
                  <a:pt x="560" y="186"/>
                  <a:pt x="560" y="186"/>
                  <a:pt x="560" y="186"/>
                </a:cubicBezTo>
                <a:cubicBezTo>
                  <a:pt x="559" y="192"/>
                  <a:pt x="561" y="197"/>
                  <a:pt x="565" y="197"/>
                </a:cubicBezTo>
                <a:cubicBezTo>
                  <a:pt x="569" y="197"/>
                  <a:pt x="571" y="201"/>
                  <a:pt x="569" y="206"/>
                </a:cubicBezTo>
                <a:cubicBezTo>
                  <a:pt x="568" y="211"/>
                  <a:pt x="564" y="215"/>
                  <a:pt x="560" y="215"/>
                </a:cubicBezTo>
                <a:cubicBezTo>
                  <a:pt x="557" y="215"/>
                  <a:pt x="552" y="220"/>
                  <a:pt x="551" y="226"/>
                </a:cubicBezTo>
                <a:cubicBezTo>
                  <a:pt x="543" y="259"/>
                  <a:pt x="543" y="259"/>
                  <a:pt x="543" y="259"/>
                </a:cubicBezTo>
                <a:cubicBezTo>
                  <a:pt x="542" y="265"/>
                  <a:pt x="541" y="272"/>
                  <a:pt x="540" y="274"/>
                </a:cubicBezTo>
                <a:cubicBezTo>
                  <a:pt x="540" y="276"/>
                  <a:pt x="540" y="276"/>
                  <a:pt x="540" y="276"/>
                </a:cubicBezTo>
                <a:cubicBezTo>
                  <a:pt x="540" y="281"/>
                  <a:pt x="544" y="281"/>
                  <a:pt x="553" y="281"/>
                </a:cubicBezTo>
                <a:cubicBezTo>
                  <a:pt x="551" y="290"/>
                  <a:pt x="551" y="290"/>
                  <a:pt x="551" y="290"/>
                </a:cubicBezTo>
                <a:cubicBezTo>
                  <a:pt x="549" y="296"/>
                  <a:pt x="543" y="301"/>
                  <a:pt x="537" y="301"/>
                </a:cubicBezTo>
                <a:cubicBezTo>
                  <a:pt x="537" y="301"/>
                  <a:pt x="507" y="301"/>
                  <a:pt x="507" y="285"/>
                </a:cubicBezTo>
                <a:cubicBezTo>
                  <a:pt x="507" y="282"/>
                  <a:pt x="507" y="280"/>
                  <a:pt x="509" y="275"/>
                </a:cubicBezTo>
                <a:cubicBezTo>
                  <a:pt x="520" y="226"/>
                  <a:pt x="520" y="226"/>
                  <a:pt x="520" y="226"/>
                </a:cubicBezTo>
                <a:cubicBezTo>
                  <a:pt x="522" y="220"/>
                  <a:pt x="520" y="215"/>
                  <a:pt x="517" y="215"/>
                </a:cubicBezTo>
                <a:cubicBezTo>
                  <a:pt x="513" y="215"/>
                  <a:pt x="511" y="211"/>
                  <a:pt x="513" y="206"/>
                </a:cubicBezTo>
                <a:cubicBezTo>
                  <a:pt x="514" y="201"/>
                  <a:pt x="518" y="197"/>
                  <a:pt x="521" y="197"/>
                </a:cubicBezTo>
                <a:cubicBezTo>
                  <a:pt x="525" y="197"/>
                  <a:pt x="529" y="192"/>
                  <a:pt x="530" y="186"/>
                </a:cubicBezTo>
                <a:lnTo>
                  <a:pt x="533" y="174"/>
                </a:lnTo>
                <a:close/>
                <a:moveTo>
                  <a:pt x="626" y="227"/>
                </a:moveTo>
                <a:cubicBezTo>
                  <a:pt x="626" y="225"/>
                  <a:pt x="626" y="224"/>
                  <a:pt x="626" y="223"/>
                </a:cubicBezTo>
                <a:cubicBezTo>
                  <a:pt x="627" y="218"/>
                  <a:pt x="623" y="215"/>
                  <a:pt x="618" y="215"/>
                </a:cubicBezTo>
                <a:cubicBezTo>
                  <a:pt x="610" y="215"/>
                  <a:pt x="608" y="222"/>
                  <a:pt x="607" y="227"/>
                </a:cubicBezTo>
                <a:cubicBezTo>
                  <a:pt x="600" y="257"/>
                  <a:pt x="600" y="257"/>
                  <a:pt x="600" y="257"/>
                </a:cubicBezTo>
                <a:cubicBezTo>
                  <a:pt x="598" y="263"/>
                  <a:pt x="597" y="270"/>
                  <a:pt x="597" y="272"/>
                </a:cubicBezTo>
                <a:cubicBezTo>
                  <a:pt x="597" y="274"/>
                  <a:pt x="597" y="274"/>
                  <a:pt x="597" y="274"/>
                </a:cubicBezTo>
                <a:cubicBezTo>
                  <a:pt x="597" y="278"/>
                  <a:pt x="599" y="282"/>
                  <a:pt x="605" y="282"/>
                </a:cubicBezTo>
                <a:cubicBezTo>
                  <a:pt x="613" y="282"/>
                  <a:pt x="614" y="279"/>
                  <a:pt x="614" y="279"/>
                </a:cubicBezTo>
                <a:cubicBezTo>
                  <a:pt x="615" y="273"/>
                  <a:pt x="618" y="263"/>
                  <a:pt x="619" y="257"/>
                </a:cubicBezTo>
                <a:lnTo>
                  <a:pt x="626" y="227"/>
                </a:lnTo>
                <a:close/>
                <a:moveTo>
                  <a:pt x="657" y="223"/>
                </a:moveTo>
                <a:cubicBezTo>
                  <a:pt x="657" y="234"/>
                  <a:pt x="648" y="268"/>
                  <a:pt x="645" y="277"/>
                </a:cubicBezTo>
                <a:cubicBezTo>
                  <a:pt x="642" y="288"/>
                  <a:pt x="636" y="303"/>
                  <a:pt x="605" y="303"/>
                </a:cubicBezTo>
                <a:cubicBezTo>
                  <a:pt x="581" y="303"/>
                  <a:pt x="566" y="296"/>
                  <a:pt x="566" y="275"/>
                </a:cubicBezTo>
                <a:cubicBezTo>
                  <a:pt x="566" y="264"/>
                  <a:pt x="575" y="229"/>
                  <a:pt x="577" y="224"/>
                </a:cubicBezTo>
                <a:cubicBezTo>
                  <a:pt x="580" y="213"/>
                  <a:pt x="587" y="194"/>
                  <a:pt x="617" y="194"/>
                </a:cubicBezTo>
                <a:cubicBezTo>
                  <a:pt x="632" y="194"/>
                  <a:pt x="657" y="197"/>
                  <a:pt x="657" y="223"/>
                </a:cubicBezTo>
                <a:moveTo>
                  <a:pt x="676" y="207"/>
                </a:moveTo>
                <a:cubicBezTo>
                  <a:pt x="678" y="207"/>
                  <a:pt x="678" y="207"/>
                  <a:pt x="678" y="207"/>
                </a:cubicBezTo>
                <a:cubicBezTo>
                  <a:pt x="680" y="207"/>
                  <a:pt x="681" y="206"/>
                  <a:pt x="681" y="205"/>
                </a:cubicBezTo>
                <a:cubicBezTo>
                  <a:pt x="681" y="203"/>
                  <a:pt x="680" y="202"/>
                  <a:pt x="678" y="202"/>
                </a:cubicBezTo>
                <a:cubicBezTo>
                  <a:pt x="677" y="202"/>
                  <a:pt x="677" y="202"/>
                  <a:pt x="676" y="202"/>
                </a:cubicBezTo>
                <a:lnTo>
                  <a:pt x="676" y="207"/>
                </a:lnTo>
                <a:close/>
                <a:moveTo>
                  <a:pt x="676" y="215"/>
                </a:moveTo>
                <a:cubicBezTo>
                  <a:pt x="673" y="215"/>
                  <a:pt x="673" y="215"/>
                  <a:pt x="673" y="215"/>
                </a:cubicBezTo>
                <a:cubicBezTo>
                  <a:pt x="673" y="200"/>
                  <a:pt x="673" y="200"/>
                  <a:pt x="673" y="200"/>
                </a:cubicBezTo>
                <a:cubicBezTo>
                  <a:pt x="674" y="200"/>
                  <a:pt x="676" y="200"/>
                  <a:pt x="678" y="200"/>
                </a:cubicBezTo>
                <a:cubicBezTo>
                  <a:pt x="680" y="200"/>
                  <a:pt x="682" y="200"/>
                  <a:pt x="683" y="201"/>
                </a:cubicBezTo>
                <a:cubicBezTo>
                  <a:pt x="684" y="202"/>
                  <a:pt x="684" y="203"/>
                  <a:pt x="684" y="204"/>
                </a:cubicBezTo>
                <a:cubicBezTo>
                  <a:pt x="684" y="206"/>
                  <a:pt x="683" y="207"/>
                  <a:pt x="681" y="208"/>
                </a:cubicBezTo>
                <a:cubicBezTo>
                  <a:pt x="681" y="208"/>
                  <a:pt x="681" y="208"/>
                  <a:pt x="681" y="208"/>
                </a:cubicBezTo>
                <a:cubicBezTo>
                  <a:pt x="683" y="208"/>
                  <a:pt x="684" y="209"/>
                  <a:pt x="684" y="212"/>
                </a:cubicBezTo>
                <a:cubicBezTo>
                  <a:pt x="684" y="214"/>
                  <a:pt x="684" y="215"/>
                  <a:pt x="685" y="215"/>
                </a:cubicBezTo>
                <a:cubicBezTo>
                  <a:pt x="681" y="215"/>
                  <a:pt x="681" y="215"/>
                  <a:pt x="681" y="215"/>
                </a:cubicBezTo>
                <a:cubicBezTo>
                  <a:pt x="681" y="215"/>
                  <a:pt x="681" y="213"/>
                  <a:pt x="680" y="211"/>
                </a:cubicBezTo>
                <a:cubicBezTo>
                  <a:pt x="680" y="210"/>
                  <a:pt x="679" y="209"/>
                  <a:pt x="678" y="209"/>
                </a:cubicBezTo>
                <a:cubicBezTo>
                  <a:pt x="676" y="209"/>
                  <a:pt x="676" y="209"/>
                  <a:pt x="676" y="209"/>
                </a:cubicBezTo>
                <a:lnTo>
                  <a:pt x="676" y="215"/>
                </a:lnTo>
                <a:close/>
                <a:moveTo>
                  <a:pt x="678" y="197"/>
                </a:moveTo>
                <a:cubicBezTo>
                  <a:pt x="673" y="197"/>
                  <a:pt x="668" y="202"/>
                  <a:pt x="668" y="208"/>
                </a:cubicBezTo>
                <a:cubicBezTo>
                  <a:pt x="668" y="214"/>
                  <a:pt x="673" y="218"/>
                  <a:pt x="679" y="218"/>
                </a:cubicBezTo>
                <a:cubicBezTo>
                  <a:pt x="684" y="218"/>
                  <a:pt x="689" y="214"/>
                  <a:pt x="689" y="208"/>
                </a:cubicBezTo>
                <a:cubicBezTo>
                  <a:pt x="689" y="202"/>
                  <a:pt x="684" y="197"/>
                  <a:pt x="679" y="197"/>
                </a:cubicBezTo>
                <a:lnTo>
                  <a:pt x="678" y="197"/>
                </a:lnTo>
                <a:close/>
                <a:moveTo>
                  <a:pt x="679" y="194"/>
                </a:moveTo>
                <a:cubicBezTo>
                  <a:pt x="686" y="194"/>
                  <a:pt x="692" y="200"/>
                  <a:pt x="692" y="207"/>
                </a:cubicBezTo>
                <a:cubicBezTo>
                  <a:pt x="692" y="215"/>
                  <a:pt x="686" y="221"/>
                  <a:pt x="679" y="221"/>
                </a:cubicBezTo>
                <a:cubicBezTo>
                  <a:pt x="671" y="221"/>
                  <a:pt x="665" y="215"/>
                  <a:pt x="665" y="207"/>
                </a:cubicBezTo>
                <a:cubicBezTo>
                  <a:pt x="665" y="200"/>
                  <a:pt x="671" y="194"/>
                  <a:pt x="679" y="194"/>
                </a:cubicBezTo>
                <a:close/>
              </a:path>
            </a:pathLst>
          </a:custGeom>
          <a:solidFill>
            <a:schemeClr val="bg1"/>
          </a:solidFill>
          <a:ln>
            <a:noFill/>
          </a:ln>
        </p:spPr>
        <p:txBody>
          <a:bodyPr vert="horz" wrap="square" lIns="89617" tIns="44808" rIns="89617" bIns="44808" numCol="1" anchor="t" anchorCtr="0" compatLnSpc="1">
            <a:prstTxWarp prst="textNoShape">
              <a:avLst/>
            </a:prstTxWarp>
          </a:bodyPr>
          <a:lstStyle/>
          <a:p>
            <a:pPr defTabSz="896042">
              <a:defRPr/>
            </a:pPr>
            <a:endParaRPr lang="en-US" sz="1765" kern="0">
              <a:solidFill>
                <a:sysClr val="windowText" lastClr="000000"/>
              </a:solidFill>
            </a:endParaRPr>
          </a:p>
        </p:txBody>
      </p:sp>
      <p:sp>
        <p:nvSpPr>
          <p:cNvPr id="151" name="Freeform 5"/>
          <p:cNvSpPr>
            <a:spLocks noChangeAspect="1" noEditPoints="1"/>
          </p:cNvSpPr>
          <p:nvPr/>
        </p:nvSpPr>
        <p:spPr bwMode="black">
          <a:xfrm>
            <a:off x="10030774" y="1325985"/>
            <a:ext cx="775658" cy="384868"/>
          </a:xfrm>
          <a:custGeom>
            <a:avLst/>
            <a:gdLst>
              <a:gd name="T0" fmla="*/ 0 w 1328"/>
              <a:gd name="T1" fmla="*/ 0 h 657"/>
              <a:gd name="T2" fmla="*/ 671 w 1328"/>
              <a:gd name="T3" fmla="*/ 657 h 657"/>
              <a:gd name="T4" fmla="*/ 788 w 1328"/>
              <a:gd name="T5" fmla="*/ 123 h 657"/>
              <a:gd name="T6" fmla="*/ 658 w 1328"/>
              <a:gd name="T7" fmla="*/ 434 h 657"/>
              <a:gd name="T8" fmla="*/ 430 w 1328"/>
              <a:gd name="T9" fmla="*/ 123 h 657"/>
              <a:gd name="T10" fmla="*/ 201 w 1328"/>
              <a:gd name="T11" fmla="*/ 278 h 657"/>
              <a:gd name="T12" fmla="*/ 189 w 1328"/>
              <a:gd name="T13" fmla="*/ 205 h 657"/>
              <a:gd name="T14" fmla="*/ 330 w 1328"/>
              <a:gd name="T15" fmla="*/ 151 h 657"/>
              <a:gd name="T16" fmla="*/ 181 w 1328"/>
              <a:gd name="T17" fmla="*/ 116 h 657"/>
              <a:gd name="T18" fmla="*/ 19 w 1328"/>
              <a:gd name="T19" fmla="*/ 240 h 657"/>
              <a:gd name="T20" fmla="*/ 153 w 1328"/>
              <a:gd name="T21" fmla="*/ 372 h 657"/>
              <a:gd name="T22" fmla="*/ 210 w 1328"/>
              <a:gd name="T23" fmla="*/ 434 h 657"/>
              <a:gd name="T24" fmla="*/ 60 w 1328"/>
              <a:gd name="T25" fmla="*/ 417 h 657"/>
              <a:gd name="T26" fmla="*/ 167 w 1328"/>
              <a:gd name="T27" fmla="*/ 536 h 657"/>
              <a:gd name="T28" fmla="*/ 286 w 1328"/>
              <a:gd name="T29" fmla="*/ 498 h 657"/>
              <a:gd name="T30" fmla="*/ 278 w 1328"/>
              <a:gd name="T31" fmla="*/ 529 h 657"/>
              <a:gd name="T32" fmla="*/ 417 w 1328"/>
              <a:gd name="T33" fmla="*/ 469 h 657"/>
              <a:gd name="T34" fmla="*/ 554 w 1328"/>
              <a:gd name="T35" fmla="*/ 469 h 657"/>
              <a:gd name="T36" fmla="*/ 767 w 1328"/>
              <a:gd name="T37" fmla="*/ 529 h 657"/>
              <a:gd name="T38" fmla="*/ 809 w 1328"/>
              <a:gd name="T39" fmla="*/ 404 h 657"/>
              <a:gd name="T40" fmla="*/ 788 w 1328"/>
              <a:gd name="T41" fmla="*/ 123 h 657"/>
              <a:gd name="T42" fmla="*/ 445 w 1328"/>
              <a:gd name="T43" fmla="*/ 382 h 657"/>
              <a:gd name="T44" fmla="*/ 487 w 1328"/>
              <a:gd name="T45" fmla="*/ 251 h 657"/>
              <a:gd name="T46" fmla="*/ 486 w 1328"/>
              <a:gd name="T47" fmla="*/ 389 h 657"/>
              <a:gd name="T48" fmla="*/ 767 w 1328"/>
              <a:gd name="T49" fmla="*/ 314 h 657"/>
              <a:gd name="T50" fmla="*/ 796 w 1328"/>
              <a:gd name="T51" fmla="*/ 209 h 657"/>
              <a:gd name="T52" fmla="*/ 796 w 1328"/>
              <a:gd name="T53" fmla="*/ 314 h 657"/>
              <a:gd name="T54" fmla="*/ 868 w 1328"/>
              <a:gd name="T55" fmla="*/ 578 h 657"/>
              <a:gd name="T56" fmla="*/ 868 w 1328"/>
              <a:gd name="T57" fmla="*/ 649 h 657"/>
              <a:gd name="T58" fmla="*/ 868 w 1328"/>
              <a:gd name="T59" fmla="*/ 657 h 657"/>
              <a:gd name="T60" fmla="*/ 868 w 1328"/>
              <a:gd name="T61" fmla="*/ 571 h 657"/>
              <a:gd name="T62" fmla="*/ 868 w 1328"/>
              <a:gd name="T63" fmla="*/ 657 h 657"/>
              <a:gd name="T64" fmla="*/ 867 w 1328"/>
              <a:gd name="T65" fmla="*/ 617 h 657"/>
              <a:gd name="T66" fmla="*/ 889 w 1328"/>
              <a:gd name="T67" fmla="*/ 638 h 657"/>
              <a:gd name="T68" fmla="*/ 887 w 1328"/>
              <a:gd name="T69" fmla="*/ 603 h 657"/>
              <a:gd name="T70" fmla="*/ 851 w 1328"/>
              <a:gd name="T71" fmla="*/ 589 h 657"/>
              <a:gd name="T72" fmla="*/ 859 w 1328"/>
              <a:gd name="T73" fmla="*/ 638 h 657"/>
              <a:gd name="T74" fmla="*/ 859 w 1328"/>
              <a:gd name="T75" fmla="*/ 611 h 657"/>
              <a:gd name="T76" fmla="*/ 869 w 1328"/>
              <a:gd name="T77" fmla="*/ 596 h 657"/>
              <a:gd name="T78" fmla="*/ 868 w 1328"/>
              <a:gd name="T79" fmla="*/ 611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28" h="657">
                <a:moveTo>
                  <a:pt x="0" y="657"/>
                </a:moveTo>
                <a:cubicBezTo>
                  <a:pt x="0" y="0"/>
                  <a:pt x="0" y="0"/>
                  <a:pt x="0" y="0"/>
                </a:cubicBezTo>
                <a:cubicBezTo>
                  <a:pt x="1328" y="0"/>
                  <a:pt x="1328" y="0"/>
                  <a:pt x="1328" y="0"/>
                </a:cubicBezTo>
                <a:cubicBezTo>
                  <a:pt x="671" y="657"/>
                  <a:pt x="671" y="657"/>
                  <a:pt x="671" y="657"/>
                </a:cubicBezTo>
                <a:cubicBezTo>
                  <a:pt x="0" y="657"/>
                  <a:pt x="0" y="657"/>
                  <a:pt x="0" y="657"/>
                </a:cubicBezTo>
                <a:moveTo>
                  <a:pt x="788" y="123"/>
                </a:moveTo>
                <a:cubicBezTo>
                  <a:pt x="658" y="123"/>
                  <a:pt x="658" y="123"/>
                  <a:pt x="658" y="123"/>
                </a:cubicBezTo>
                <a:cubicBezTo>
                  <a:pt x="658" y="434"/>
                  <a:pt x="658" y="434"/>
                  <a:pt x="658" y="434"/>
                </a:cubicBezTo>
                <a:cubicBezTo>
                  <a:pt x="544" y="123"/>
                  <a:pt x="544" y="123"/>
                  <a:pt x="544" y="123"/>
                </a:cubicBezTo>
                <a:cubicBezTo>
                  <a:pt x="430" y="123"/>
                  <a:pt x="430" y="123"/>
                  <a:pt x="430" y="123"/>
                </a:cubicBezTo>
                <a:cubicBezTo>
                  <a:pt x="333" y="383"/>
                  <a:pt x="333" y="383"/>
                  <a:pt x="333" y="383"/>
                </a:cubicBezTo>
                <a:cubicBezTo>
                  <a:pt x="323" y="318"/>
                  <a:pt x="255" y="295"/>
                  <a:pt x="201" y="278"/>
                </a:cubicBezTo>
                <a:cubicBezTo>
                  <a:pt x="166" y="267"/>
                  <a:pt x="129" y="250"/>
                  <a:pt x="129" y="232"/>
                </a:cubicBezTo>
                <a:cubicBezTo>
                  <a:pt x="130" y="217"/>
                  <a:pt x="149" y="203"/>
                  <a:pt x="189" y="205"/>
                </a:cubicBezTo>
                <a:cubicBezTo>
                  <a:pt x="215" y="206"/>
                  <a:pt x="238" y="208"/>
                  <a:pt x="284" y="231"/>
                </a:cubicBezTo>
                <a:cubicBezTo>
                  <a:pt x="330" y="151"/>
                  <a:pt x="330" y="151"/>
                  <a:pt x="330" y="151"/>
                </a:cubicBezTo>
                <a:cubicBezTo>
                  <a:pt x="287" y="130"/>
                  <a:pt x="229" y="117"/>
                  <a:pt x="182" y="116"/>
                </a:cubicBezTo>
                <a:cubicBezTo>
                  <a:pt x="181" y="116"/>
                  <a:pt x="181" y="116"/>
                  <a:pt x="181" y="116"/>
                </a:cubicBezTo>
                <a:cubicBezTo>
                  <a:pt x="126" y="116"/>
                  <a:pt x="79" y="134"/>
                  <a:pt x="51" y="164"/>
                </a:cubicBezTo>
                <a:cubicBezTo>
                  <a:pt x="31" y="185"/>
                  <a:pt x="20" y="211"/>
                  <a:pt x="19" y="240"/>
                </a:cubicBezTo>
                <a:cubicBezTo>
                  <a:pt x="19" y="280"/>
                  <a:pt x="33" y="309"/>
                  <a:pt x="64" y="332"/>
                </a:cubicBezTo>
                <a:cubicBezTo>
                  <a:pt x="90" y="351"/>
                  <a:pt x="124" y="363"/>
                  <a:pt x="153" y="372"/>
                </a:cubicBezTo>
                <a:cubicBezTo>
                  <a:pt x="189" y="383"/>
                  <a:pt x="219" y="393"/>
                  <a:pt x="218" y="414"/>
                </a:cubicBezTo>
                <a:cubicBezTo>
                  <a:pt x="218" y="422"/>
                  <a:pt x="215" y="429"/>
                  <a:pt x="210" y="434"/>
                </a:cubicBezTo>
                <a:cubicBezTo>
                  <a:pt x="201" y="444"/>
                  <a:pt x="187" y="447"/>
                  <a:pt x="168" y="448"/>
                </a:cubicBezTo>
                <a:cubicBezTo>
                  <a:pt x="131" y="448"/>
                  <a:pt x="103" y="443"/>
                  <a:pt x="60" y="417"/>
                </a:cubicBezTo>
                <a:cubicBezTo>
                  <a:pt x="19" y="497"/>
                  <a:pt x="19" y="497"/>
                  <a:pt x="19" y="497"/>
                </a:cubicBezTo>
                <a:cubicBezTo>
                  <a:pt x="63" y="522"/>
                  <a:pt x="115" y="536"/>
                  <a:pt x="167" y="536"/>
                </a:cubicBezTo>
                <a:cubicBezTo>
                  <a:pt x="174" y="536"/>
                  <a:pt x="174" y="536"/>
                  <a:pt x="174" y="536"/>
                </a:cubicBezTo>
                <a:cubicBezTo>
                  <a:pt x="220" y="535"/>
                  <a:pt x="257" y="522"/>
                  <a:pt x="286" y="498"/>
                </a:cubicBezTo>
                <a:cubicBezTo>
                  <a:pt x="288" y="497"/>
                  <a:pt x="290" y="496"/>
                  <a:pt x="291" y="494"/>
                </a:cubicBezTo>
                <a:cubicBezTo>
                  <a:pt x="278" y="529"/>
                  <a:pt x="278" y="529"/>
                  <a:pt x="278" y="529"/>
                </a:cubicBezTo>
                <a:cubicBezTo>
                  <a:pt x="397" y="529"/>
                  <a:pt x="397" y="529"/>
                  <a:pt x="397" y="529"/>
                </a:cubicBezTo>
                <a:cubicBezTo>
                  <a:pt x="417" y="469"/>
                  <a:pt x="417" y="469"/>
                  <a:pt x="417" y="469"/>
                </a:cubicBezTo>
                <a:cubicBezTo>
                  <a:pt x="438" y="476"/>
                  <a:pt x="461" y="480"/>
                  <a:pt x="486" y="480"/>
                </a:cubicBezTo>
                <a:cubicBezTo>
                  <a:pt x="511" y="480"/>
                  <a:pt x="534" y="476"/>
                  <a:pt x="554" y="469"/>
                </a:cubicBezTo>
                <a:cubicBezTo>
                  <a:pt x="574" y="529"/>
                  <a:pt x="574" y="529"/>
                  <a:pt x="574" y="529"/>
                </a:cubicBezTo>
                <a:cubicBezTo>
                  <a:pt x="767" y="529"/>
                  <a:pt x="767" y="529"/>
                  <a:pt x="767" y="529"/>
                </a:cubicBezTo>
                <a:cubicBezTo>
                  <a:pt x="767" y="404"/>
                  <a:pt x="767" y="404"/>
                  <a:pt x="767" y="404"/>
                </a:cubicBezTo>
                <a:cubicBezTo>
                  <a:pt x="809" y="404"/>
                  <a:pt x="809" y="404"/>
                  <a:pt x="809" y="404"/>
                </a:cubicBezTo>
                <a:cubicBezTo>
                  <a:pt x="911" y="404"/>
                  <a:pt x="972" y="352"/>
                  <a:pt x="972" y="265"/>
                </a:cubicBezTo>
                <a:cubicBezTo>
                  <a:pt x="972" y="168"/>
                  <a:pt x="913" y="123"/>
                  <a:pt x="788" y="123"/>
                </a:cubicBezTo>
                <a:moveTo>
                  <a:pt x="486" y="389"/>
                </a:moveTo>
                <a:cubicBezTo>
                  <a:pt x="471" y="389"/>
                  <a:pt x="457" y="387"/>
                  <a:pt x="445" y="382"/>
                </a:cubicBezTo>
                <a:cubicBezTo>
                  <a:pt x="486" y="251"/>
                  <a:pt x="486" y="251"/>
                  <a:pt x="486" y="251"/>
                </a:cubicBezTo>
                <a:cubicBezTo>
                  <a:pt x="487" y="251"/>
                  <a:pt x="487" y="251"/>
                  <a:pt x="487" y="251"/>
                </a:cubicBezTo>
                <a:cubicBezTo>
                  <a:pt x="527" y="382"/>
                  <a:pt x="527" y="382"/>
                  <a:pt x="527" y="382"/>
                </a:cubicBezTo>
                <a:cubicBezTo>
                  <a:pt x="515" y="387"/>
                  <a:pt x="501" y="389"/>
                  <a:pt x="486" y="389"/>
                </a:cubicBezTo>
                <a:close/>
                <a:moveTo>
                  <a:pt x="796" y="314"/>
                </a:moveTo>
                <a:cubicBezTo>
                  <a:pt x="767" y="314"/>
                  <a:pt x="767" y="314"/>
                  <a:pt x="767" y="314"/>
                </a:cubicBezTo>
                <a:cubicBezTo>
                  <a:pt x="767" y="209"/>
                  <a:pt x="767" y="209"/>
                  <a:pt x="767" y="209"/>
                </a:cubicBezTo>
                <a:cubicBezTo>
                  <a:pt x="796" y="209"/>
                  <a:pt x="796" y="209"/>
                  <a:pt x="796" y="209"/>
                </a:cubicBezTo>
                <a:cubicBezTo>
                  <a:pt x="834" y="209"/>
                  <a:pt x="865" y="222"/>
                  <a:pt x="865" y="261"/>
                </a:cubicBezTo>
                <a:cubicBezTo>
                  <a:pt x="865" y="301"/>
                  <a:pt x="834" y="314"/>
                  <a:pt x="796" y="314"/>
                </a:cubicBezTo>
                <a:moveTo>
                  <a:pt x="833" y="614"/>
                </a:moveTo>
                <a:cubicBezTo>
                  <a:pt x="833" y="594"/>
                  <a:pt x="848" y="578"/>
                  <a:pt x="868" y="578"/>
                </a:cubicBezTo>
                <a:cubicBezTo>
                  <a:pt x="887" y="578"/>
                  <a:pt x="902" y="594"/>
                  <a:pt x="902" y="614"/>
                </a:cubicBezTo>
                <a:cubicBezTo>
                  <a:pt x="902" y="634"/>
                  <a:pt x="887" y="649"/>
                  <a:pt x="868" y="649"/>
                </a:cubicBezTo>
                <a:cubicBezTo>
                  <a:pt x="848" y="649"/>
                  <a:pt x="833" y="634"/>
                  <a:pt x="833" y="614"/>
                </a:cubicBezTo>
                <a:moveTo>
                  <a:pt x="868" y="657"/>
                </a:moveTo>
                <a:cubicBezTo>
                  <a:pt x="891" y="657"/>
                  <a:pt x="911" y="638"/>
                  <a:pt x="911" y="614"/>
                </a:cubicBezTo>
                <a:cubicBezTo>
                  <a:pt x="911" y="589"/>
                  <a:pt x="891" y="571"/>
                  <a:pt x="868" y="571"/>
                </a:cubicBezTo>
                <a:cubicBezTo>
                  <a:pt x="844" y="571"/>
                  <a:pt x="825" y="589"/>
                  <a:pt x="825" y="614"/>
                </a:cubicBezTo>
                <a:cubicBezTo>
                  <a:pt x="825" y="638"/>
                  <a:pt x="844" y="657"/>
                  <a:pt x="868" y="657"/>
                </a:cubicBezTo>
                <a:close/>
                <a:moveTo>
                  <a:pt x="859" y="617"/>
                </a:moveTo>
                <a:cubicBezTo>
                  <a:pt x="867" y="617"/>
                  <a:pt x="867" y="617"/>
                  <a:pt x="867" y="617"/>
                </a:cubicBezTo>
                <a:cubicBezTo>
                  <a:pt x="880" y="638"/>
                  <a:pt x="880" y="638"/>
                  <a:pt x="880" y="638"/>
                </a:cubicBezTo>
                <a:cubicBezTo>
                  <a:pt x="889" y="638"/>
                  <a:pt x="889" y="638"/>
                  <a:pt x="889" y="638"/>
                </a:cubicBezTo>
                <a:cubicBezTo>
                  <a:pt x="875" y="617"/>
                  <a:pt x="875" y="617"/>
                  <a:pt x="875" y="617"/>
                </a:cubicBezTo>
                <a:cubicBezTo>
                  <a:pt x="882" y="616"/>
                  <a:pt x="887" y="612"/>
                  <a:pt x="887" y="603"/>
                </a:cubicBezTo>
                <a:cubicBezTo>
                  <a:pt x="887" y="594"/>
                  <a:pt x="882" y="589"/>
                  <a:pt x="870" y="589"/>
                </a:cubicBezTo>
                <a:cubicBezTo>
                  <a:pt x="851" y="589"/>
                  <a:pt x="851" y="589"/>
                  <a:pt x="851" y="589"/>
                </a:cubicBezTo>
                <a:cubicBezTo>
                  <a:pt x="851" y="638"/>
                  <a:pt x="851" y="638"/>
                  <a:pt x="851" y="638"/>
                </a:cubicBezTo>
                <a:cubicBezTo>
                  <a:pt x="859" y="638"/>
                  <a:pt x="859" y="638"/>
                  <a:pt x="859" y="638"/>
                </a:cubicBezTo>
                <a:lnTo>
                  <a:pt x="859" y="617"/>
                </a:lnTo>
                <a:close/>
                <a:moveTo>
                  <a:pt x="859" y="611"/>
                </a:moveTo>
                <a:cubicBezTo>
                  <a:pt x="859" y="596"/>
                  <a:pt x="859" y="596"/>
                  <a:pt x="859" y="596"/>
                </a:cubicBezTo>
                <a:cubicBezTo>
                  <a:pt x="869" y="596"/>
                  <a:pt x="869" y="596"/>
                  <a:pt x="869" y="596"/>
                </a:cubicBezTo>
                <a:cubicBezTo>
                  <a:pt x="874" y="596"/>
                  <a:pt x="879" y="597"/>
                  <a:pt x="879" y="603"/>
                </a:cubicBezTo>
                <a:cubicBezTo>
                  <a:pt x="879" y="610"/>
                  <a:pt x="874" y="611"/>
                  <a:pt x="868" y="611"/>
                </a:cubicBezTo>
                <a:lnTo>
                  <a:pt x="859" y="611"/>
                </a:lnTo>
                <a:close/>
              </a:path>
            </a:pathLst>
          </a:custGeom>
          <a:solidFill>
            <a:schemeClr val="bg1"/>
          </a:solidFill>
          <a:ln>
            <a:noFill/>
          </a:ln>
          <a:extLst/>
        </p:spPr>
        <p:txBody>
          <a:bodyPr vert="horz" wrap="square" lIns="89617" tIns="44808" rIns="89617" bIns="44808" numCol="1" anchor="t" anchorCtr="0" compatLnSpc="1">
            <a:prstTxWarp prst="textNoShape">
              <a:avLst/>
            </a:prstTxWarp>
          </a:bodyPr>
          <a:lstStyle/>
          <a:p>
            <a:pPr defTabSz="896042">
              <a:defRPr/>
            </a:pPr>
            <a:endParaRPr lang="en-US" sz="1765" kern="0">
              <a:solidFill>
                <a:sysClr val="windowText" lastClr="000000"/>
              </a:solidFill>
            </a:endParaRPr>
          </a:p>
        </p:txBody>
      </p:sp>
      <p:sp>
        <p:nvSpPr>
          <p:cNvPr id="152" name="TextBox 151"/>
          <p:cNvSpPr txBox="1"/>
          <p:nvPr/>
        </p:nvSpPr>
        <p:spPr>
          <a:xfrm>
            <a:off x="10592826" y="2525618"/>
            <a:ext cx="867023" cy="651728"/>
          </a:xfrm>
          <a:prstGeom prst="rect">
            <a:avLst/>
          </a:prstGeom>
          <a:noFill/>
          <a:ln w="130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none" lIns="0" tIns="0" rIns="0" bIns="0" numCol="1" spcCol="0" rtlCol="0" fromWordArt="0" anchor="ctr" anchorCtr="0" forceAA="0" compatLnSpc="1">
            <a:prstTxWarp prst="textNoShape">
              <a:avLst/>
            </a:prstTxWarp>
            <a:spAutoFit/>
          </a:bodyPr>
          <a:lstStyle>
            <a:defPPr>
              <a:defRPr lang="en-US"/>
            </a:defPPr>
            <a:lvl1pPr algn="ctr" defTabSz="913926" fontAlgn="base">
              <a:lnSpc>
                <a:spcPct val="90000"/>
              </a:lnSpc>
              <a:spcBef>
                <a:spcPct val="0"/>
              </a:spcBef>
              <a:spcAft>
                <a:spcPct val="0"/>
              </a:spcAft>
              <a:defRPr sz="1862" kern="0" spc="-49">
                <a:gradFill>
                  <a:gsLst>
                    <a:gs pos="80435">
                      <a:schemeClr val="bg1"/>
                    </a:gs>
                    <a:gs pos="58647">
                      <a:schemeClr val="bg1"/>
                    </a:gs>
                  </a:gsLst>
                  <a:lin ang="5400000" scaled="0"/>
                </a:gradFill>
                <a:latin typeface="Segoe UI"/>
                <a:ea typeface="Segoe UI" pitchFamily="34" charset="0"/>
                <a:cs typeface="Segoe UI" pitchFamily="34" charset="0"/>
              </a:defRPr>
            </a:lvl1pPr>
            <a:lvl2pPr marL="457200" defTabSz="914400">
              <a:defRPr>
                <a:solidFill>
                  <a:schemeClr val="lt1"/>
                </a:solidFill>
              </a:defRPr>
            </a:lvl2pPr>
            <a:lvl3pPr marL="914400" defTabSz="914400">
              <a:defRPr>
                <a:solidFill>
                  <a:schemeClr val="lt1"/>
                </a:solidFill>
              </a:defRPr>
            </a:lvl3pPr>
            <a:lvl4pPr marL="1371600" defTabSz="914400">
              <a:defRPr>
                <a:solidFill>
                  <a:schemeClr val="lt1"/>
                </a:solidFill>
              </a:defRPr>
            </a:lvl4pPr>
            <a:lvl5pPr marL="1828800" defTabSz="914400">
              <a:defRPr>
                <a:solidFill>
                  <a:schemeClr val="lt1"/>
                </a:solidFill>
              </a:defRPr>
            </a:lvl5pPr>
            <a:lvl6pPr marL="2286000" defTabSz="914400">
              <a:defRPr>
                <a:solidFill>
                  <a:schemeClr val="lt1"/>
                </a:solidFill>
              </a:defRPr>
            </a:lvl6pPr>
            <a:lvl7pPr marL="2743200" defTabSz="914400">
              <a:defRPr>
                <a:solidFill>
                  <a:schemeClr val="lt1"/>
                </a:solidFill>
              </a:defRPr>
            </a:lvl7pPr>
            <a:lvl8pPr marL="3200400" defTabSz="914400">
              <a:defRPr>
                <a:solidFill>
                  <a:schemeClr val="lt1"/>
                </a:solidFill>
              </a:defRPr>
            </a:lvl8pPr>
            <a:lvl9pPr marL="3657600" defTabSz="914400">
              <a:defRPr>
                <a:solidFill>
                  <a:schemeClr val="lt1"/>
                </a:solidFill>
              </a:defRPr>
            </a:lvl9pPr>
          </a:lstStyle>
          <a:p>
            <a:pPr algn="l"/>
            <a:r>
              <a:rPr lang="en-US" sz="1568"/>
              <a:t>BizTalk</a:t>
            </a:r>
            <a:br>
              <a:rPr lang="en-US" sz="1568"/>
            </a:br>
            <a:r>
              <a:rPr lang="en-US" sz="1568"/>
              <a:t>Server</a:t>
            </a:r>
            <a:br>
              <a:rPr lang="en-US" sz="1568"/>
            </a:br>
            <a:r>
              <a:rPr lang="en-US" sz="1568"/>
              <a:t>Connector</a:t>
            </a:r>
          </a:p>
        </p:txBody>
      </p:sp>
      <p:sp>
        <p:nvSpPr>
          <p:cNvPr id="153" name="Freeform 13"/>
          <p:cNvSpPr>
            <a:spLocks noChangeAspect="1" noEditPoints="1"/>
          </p:cNvSpPr>
          <p:nvPr/>
        </p:nvSpPr>
        <p:spPr bwMode="auto">
          <a:xfrm>
            <a:off x="6669996" y="2615858"/>
            <a:ext cx="739612" cy="452436"/>
          </a:xfrm>
          <a:custGeom>
            <a:avLst/>
            <a:gdLst>
              <a:gd name="T0" fmla="*/ 257 w 462"/>
              <a:gd name="T1" fmla="*/ 14 h 294"/>
              <a:gd name="T2" fmla="*/ 231 w 462"/>
              <a:gd name="T3" fmla="*/ 14 h 294"/>
              <a:gd name="T4" fmla="*/ 0 w 462"/>
              <a:gd name="T5" fmla="*/ 0 h 294"/>
              <a:gd name="T6" fmla="*/ 377 w 462"/>
              <a:gd name="T7" fmla="*/ 39 h 294"/>
              <a:gd name="T8" fmla="*/ 342 w 462"/>
              <a:gd name="T9" fmla="*/ 39 h 294"/>
              <a:gd name="T10" fmla="*/ 102 w 462"/>
              <a:gd name="T11" fmla="*/ 26 h 294"/>
              <a:gd name="T12" fmla="*/ 0 w 462"/>
              <a:gd name="T13" fmla="*/ 39 h 294"/>
              <a:gd name="T14" fmla="*/ 437 w 462"/>
              <a:gd name="T15" fmla="*/ 65 h 294"/>
              <a:gd name="T16" fmla="*/ 283 w 462"/>
              <a:gd name="T17" fmla="*/ 51 h 294"/>
              <a:gd name="T18" fmla="*/ 25 w 462"/>
              <a:gd name="T19" fmla="*/ 65 h 294"/>
              <a:gd name="T20" fmla="*/ 45 w 462"/>
              <a:gd name="T21" fmla="*/ 58 h 294"/>
              <a:gd name="T22" fmla="*/ 147 w 462"/>
              <a:gd name="T23" fmla="*/ 58 h 294"/>
              <a:gd name="T24" fmla="*/ 437 w 462"/>
              <a:gd name="T25" fmla="*/ 76 h 294"/>
              <a:gd name="T26" fmla="*/ 321 w 462"/>
              <a:gd name="T27" fmla="*/ 80 h 294"/>
              <a:gd name="T28" fmla="*/ 128 w 462"/>
              <a:gd name="T29" fmla="*/ 76 h 294"/>
              <a:gd name="T30" fmla="*/ 25 w 462"/>
              <a:gd name="T31" fmla="*/ 90 h 294"/>
              <a:gd name="T32" fmla="*/ 399 w 462"/>
              <a:gd name="T33" fmla="*/ 115 h 294"/>
              <a:gd name="T34" fmla="*/ 321 w 462"/>
              <a:gd name="T35" fmla="*/ 115 h 294"/>
              <a:gd name="T36" fmla="*/ 328 w 462"/>
              <a:gd name="T37" fmla="*/ 102 h 294"/>
              <a:gd name="T38" fmla="*/ 64 w 462"/>
              <a:gd name="T39" fmla="*/ 102 h 294"/>
              <a:gd name="T40" fmla="*/ 399 w 462"/>
              <a:gd name="T41" fmla="*/ 127 h 294"/>
              <a:gd name="T42" fmla="*/ 321 w 462"/>
              <a:gd name="T43" fmla="*/ 127 h 294"/>
              <a:gd name="T44" fmla="*/ 383 w 462"/>
              <a:gd name="T45" fmla="*/ 127 h 294"/>
              <a:gd name="T46" fmla="*/ 128 w 462"/>
              <a:gd name="T47" fmla="*/ 141 h 294"/>
              <a:gd name="T48" fmla="*/ 206 w 462"/>
              <a:gd name="T49" fmla="*/ 127 h 294"/>
              <a:gd name="T50" fmla="*/ 45 w 462"/>
              <a:gd name="T51" fmla="*/ 134 h 294"/>
              <a:gd name="T52" fmla="*/ 399 w 462"/>
              <a:gd name="T53" fmla="*/ 166 h 294"/>
              <a:gd name="T54" fmla="*/ 257 w 462"/>
              <a:gd name="T55" fmla="*/ 166 h 294"/>
              <a:gd name="T56" fmla="*/ 369 w 462"/>
              <a:gd name="T57" fmla="*/ 166 h 294"/>
              <a:gd name="T58" fmla="*/ 0 w 462"/>
              <a:gd name="T59" fmla="*/ 152 h 294"/>
              <a:gd name="T60" fmla="*/ 102 w 462"/>
              <a:gd name="T61" fmla="*/ 152 h 294"/>
              <a:gd name="T62" fmla="*/ 399 w 462"/>
              <a:gd name="T63" fmla="*/ 191 h 294"/>
              <a:gd name="T64" fmla="*/ 431 w 462"/>
              <a:gd name="T65" fmla="*/ 185 h 294"/>
              <a:gd name="T66" fmla="*/ 321 w 462"/>
              <a:gd name="T67" fmla="*/ 191 h 294"/>
              <a:gd name="T68" fmla="*/ 0 w 462"/>
              <a:gd name="T69" fmla="*/ 178 h 294"/>
              <a:gd name="T70" fmla="*/ 10 w 462"/>
              <a:gd name="T71" fmla="*/ 260 h 294"/>
              <a:gd name="T72" fmla="*/ 56 w 462"/>
              <a:gd name="T73" fmla="*/ 248 h 294"/>
              <a:gd name="T74" fmla="*/ 81 w 462"/>
              <a:gd name="T75" fmla="*/ 287 h 294"/>
              <a:gd name="T76" fmla="*/ 138 w 462"/>
              <a:gd name="T77" fmla="*/ 264 h 294"/>
              <a:gd name="T78" fmla="*/ 116 w 462"/>
              <a:gd name="T79" fmla="*/ 253 h 294"/>
              <a:gd name="T80" fmla="*/ 185 w 462"/>
              <a:gd name="T81" fmla="*/ 264 h 294"/>
              <a:gd name="T82" fmla="*/ 163 w 462"/>
              <a:gd name="T83" fmla="*/ 253 h 294"/>
              <a:gd name="T84" fmla="*/ 219 w 462"/>
              <a:gd name="T85" fmla="*/ 294 h 294"/>
              <a:gd name="T86" fmla="*/ 240 w 462"/>
              <a:gd name="T87" fmla="*/ 278 h 294"/>
              <a:gd name="T88" fmla="*/ 253 w 462"/>
              <a:gd name="T89" fmla="*/ 269 h 294"/>
              <a:gd name="T90" fmla="*/ 284 w 462"/>
              <a:gd name="T91" fmla="*/ 262 h 294"/>
              <a:gd name="T92" fmla="*/ 302 w 462"/>
              <a:gd name="T93" fmla="*/ 293 h 294"/>
              <a:gd name="T94" fmla="*/ 300 w 462"/>
              <a:gd name="T95" fmla="*/ 234 h 294"/>
              <a:gd name="T96" fmla="*/ 322 w 462"/>
              <a:gd name="T97" fmla="*/ 229 h 294"/>
              <a:gd name="T98" fmla="*/ 322 w 462"/>
              <a:gd name="T99" fmla="*/ 292 h 294"/>
              <a:gd name="T100" fmla="*/ 364 w 462"/>
              <a:gd name="T101" fmla="*/ 269 h 294"/>
              <a:gd name="T102" fmla="*/ 398 w 462"/>
              <a:gd name="T103" fmla="*/ 252 h 294"/>
              <a:gd name="T104" fmla="*/ 386 w 462"/>
              <a:gd name="T105" fmla="*/ 253 h 294"/>
              <a:gd name="T106" fmla="*/ 440 w 462"/>
              <a:gd name="T107" fmla="*/ 264 h 294"/>
              <a:gd name="T108" fmla="*/ 453 w 462"/>
              <a:gd name="T109" fmla="*/ 28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2" h="294">
                <a:moveTo>
                  <a:pt x="462" y="14"/>
                </a:moveTo>
                <a:cubicBezTo>
                  <a:pt x="385" y="14"/>
                  <a:pt x="385" y="14"/>
                  <a:pt x="385" y="14"/>
                </a:cubicBezTo>
                <a:cubicBezTo>
                  <a:pt x="390" y="0"/>
                  <a:pt x="390" y="0"/>
                  <a:pt x="390" y="0"/>
                </a:cubicBezTo>
                <a:cubicBezTo>
                  <a:pt x="462" y="0"/>
                  <a:pt x="462" y="0"/>
                  <a:pt x="462" y="0"/>
                </a:cubicBezTo>
                <a:cubicBezTo>
                  <a:pt x="462" y="14"/>
                  <a:pt x="462" y="14"/>
                  <a:pt x="462" y="14"/>
                </a:cubicBezTo>
                <a:cubicBezTo>
                  <a:pt x="462" y="14"/>
                  <a:pt x="462" y="14"/>
                  <a:pt x="462" y="14"/>
                </a:cubicBezTo>
                <a:close/>
                <a:moveTo>
                  <a:pt x="257" y="14"/>
                </a:moveTo>
                <a:cubicBezTo>
                  <a:pt x="257" y="14"/>
                  <a:pt x="333" y="14"/>
                  <a:pt x="333" y="14"/>
                </a:cubicBezTo>
                <a:cubicBezTo>
                  <a:pt x="329" y="0"/>
                  <a:pt x="329" y="0"/>
                  <a:pt x="329" y="0"/>
                </a:cubicBezTo>
                <a:cubicBezTo>
                  <a:pt x="257" y="0"/>
                  <a:pt x="257" y="0"/>
                  <a:pt x="257" y="0"/>
                </a:cubicBezTo>
                <a:cubicBezTo>
                  <a:pt x="257" y="0"/>
                  <a:pt x="257" y="14"/>
                  <a:pt x="257" y="14"/>
                </a:cubicBezTo>
                <a:close/>
                <a:moveTo>
                  <a:pt x="102" y="0"/>
                </a:moveTo>
                <a:cubicBezTo>
                  <a:pt x="102" y="0"/>
                  <a:pt x="102" y="14"/>
                  <a:pt x="102" y="14"/>
                </a:cubicBezTo>
                <a:cubicBezTo>
                  <a:pt x="231" y="14"/>
                  <a:pt x="231" y="14"/>
                  <a:pt x="231" y="14"/>
                </a:cubicBezTo>
                <a:cubicBezTo>
                  <a:pt x="223" y="5"/>
                  <a:pt x="212" y="1"/>
                  <a:pt x="201" y="0"/>
                </a:cubicBezTo>
                <a:cubicBezTo>
                  <a:pt x="102" y="0"/>
                  <a:pt x="102" y="0"/>
                  <a:pt x="102" y="0"/>
                </a:cubicBezTo>
                <a:cubicBezTo>
                  <a:pt x="102" y="0"/>
                  <a:pt x="102" y="0"/>
                  <a:pt x="102" y="0"/>
                </a:cubicBezTo>
                <a:close/>
                <a:moveTo>
                  <a:pt x="0" y="14"/>
                </a:moveTo>
                <a:cubicBezTo>
                  <a:pt x="90" y="14"/>
                  <a:pt x="90" y="14"/>
                  <a:pt x="90" y="14"/>
                </a:cubicBezTo>
                <a:cubicBezTo>
                  <a:pt x="90" y="0"/>
                  <a:pt x="90" y="0"/>
                  <a:pt x="90" y="0"/>
                </a:cubicBezTo>
                <a:cubicBezTo>
                  <a:pt x="0" y="0"/>
                  <a:pt x="0" y="0"/>
                  <a:pt x="0" y="0"/>
                </a:cubicBezTo>
                <a:cubicBezTo>
                  <a:pt x="0" y="14"/>
                  <a:pt x="0" y="14"/>
                  <a:pt x="0" y="14"/>
                </a:cubicBezTo>
                <a:cubicBezTo>
                  <a:pt x="0" y="14"/>
                  <a:pt x="0" y="14"/>
                  <a:pt x="0" y="14"/>
                </a:cubicBezTo>
                <a:close/>
                <a:moveTo>
                  <a:pt x="45" y="7"/>
                </a:moveTo>
                <a:cubicBezTo>
                  <a:pt x="45" y="7"/>
                  <a:pt x="45" y="7"/>
                  <a:pt x="45" y="7"/>
                </a:cubicBezTo>
                <a:moveTo>
                  <a:pt x="462" y="26"/>
                </a:moveTo>
                <a:cubicBezTo>
                  <a:pt x="381" y="26"/>
                  <a:pt x="381" y="26"/>
                  <a:pt x="381" y="26"/>
                </a:cubicBezTo>
                <a:cubicBezTo>
                  <a:pt x="377" y="39"/>
                  <a:pt x="377" y="39"/>
                  <a:pt x="377" y="39"/>
                </a:cubicBezTo>
                <a:cubicBezTo>
                  <a:pt x="462" y="39"/>
                  <a:pt x="462" y="39"/>
                  <a:pt x="462" y="39"/>
                </a:cubicBezTo>
                <a:cubicBezTo>
                  <a:pt x="462" y="26"/>
                  <a:pt x="462" y="26"/>
                  <a:pt x="462" y="26"/>
                </a:cubicBezTo>
                <a:cubicBezTo>
                  <a:pt x="462" y="26"/>
                  <a:pt x="462" y="26"/>
                  <a:pt x="462" y="26"/>
                </a:cubicBezTo>
                <a:close/>
                <a:moveTo>
                  <a:pt x="338" y="26"/>
                </a:moveTo>
                <a:cubicBezTo>
                  <a:pt x="257" y="26"/>
                  <a:pt x="257" y="26"/>
                  <a:pt x="257" y="26"/>
                </a:cubicBezTo>
                <a:cubicBezTo>
                  <a:pt x="257" y="39"/>
                  <a:pt x="257" y="39"/>
                  <a:pt x="257" y="39"/>
                </a:cubicBezTo>
                <a:cubicBezTo>
                  <a:pt x="342" y="39"/>
                  <a:pt x="342" y="39"/>
                  <a:pt x="342" y="39"/>
                </a:cubicBezTo>
                <a:cubicBezTo>
                  <a:pt x="338" y="26"/>
                  <a:pt x="338" y="26"/>
                  <a:pt x="338" y="26"/>
                </a:cubicBezTo>
                <a:cubicBezTo>
                  <a:pt x="338" y="26"/>
                  <a:pt x="338" y="26"/>
                  <a:pt x="338" y="26"/>
                </a:cubicBezTo>
                <a:close/>
                <a:moveTo>
                  <a:pt x="102" y="26"/>
                </a:moveTo>
                <a:cubicBezTo>
                  <a:pt x="102" y="39"/>
                  <a:pt x="102" y="39"/>
                  <a:pt x="102" y="39"/>
                </a:cubicBezTo>
                <a:cubicBezTo>
                  <a:pt x="245" y="39"/>
                  <a:pt x="245" y="39"/>
                  <a:pt x="245" y="39"/>
                </a:cubicBezTo>
                <a:cubicBezTo>
                  <a:pt x="245" y="34"/>
                  <a:pt x="243" y="30"/>
                  <a:pt x="241" y="26"/>
                </a:cubicBezTo>
                <a:cubicBezTo>
                  <a:pt x="102" y="26"/>
                  <a:pt x="102" y="26"/>
                  <a:pt x="102" y="26"/>
                </a:cubicBezTo>
                <a:cubicBezTo>
                  <a:pt x="102" y="26"/>
                  <a:pt x="102" y="26"/>
                  <a:pt x="102" y="26"/>
                </a:cubicBezTo>
                <a:close/>
                <a:moveTo>
                  <a:pt x="0" y="39"/>
                </a:moveTo>
                <a:cubicBezTo>
                  <a:pt x="90" y="39"/>
                  <a:pt x="90" y="39"/>
                  <a:pt x="90" y="39"/>
                </a:cubicBezTo>
                <a:cubicBezTo>
                  <a:pt x="90" y="26"/>
                  <a:pt x="90" y="26"/>
                  <a:pt x="90" y="26"/>
                </a:cubicBezTo>
                <a:cubicBezTo>
                  <a:pt x="0" y="26"/>
                  <a:pt x="0" y="26"/>
                  <a:pt x="0" y="26"/>
                </a:cubicBezTo>
                <a:cubicBezTo>
                  <a:pt x="0" y="39"/>
                  <a:pt x="0" y="39"/>
                  <a:pt x="0" y="39"/>
                </a:cubicBezTo>
                <a:cubicBezTo>
                  <a:pt x="0" y="39"/>
                  <a:pt x="0" y="39"/>
                  <a:pt x="0" y="39"/>
                </a:cubicBezTo>
                <a:close/>
                <a:moveTo>
                  <a:pt x="45" y="32"/>
                </a:moveTo>
                <a:cubicBezTo>
                  <a:pt x="45" y="32"/>
                  <a:pt x="45" y="32"/>
                  <a:pt x="45" y="32"/>
                </a:cubicBezTo>
                <a:moveTo>
                  <a:pt x="437" y="65"/>
                </a:moveTo>
                <a:cubicBezTo>
                  <a:pt x="437" y="51"/>
                  <a:pt x="437" y="51"/>
                  <a:pt x="437" y="51"/>
                </a:cubicBezTo>
                <a:cubicBezTo>
                  <a:pt x="372" y="51"/>
                  <a:pt x="372" y="51"/>
                  <a:pt x="372" y="51"/>
                </a:cubicBezTo>
                <a:cubicBezTo>
                  <a:pt x="368" y="65"/>
                  <a:pt x="368" y="65"/>
                  <a:pt x="368" y="65"/>
                </a:cubicBezTo>
                <a:cubicBezTo>
                  <a:pt x="437" y="65"/>
                  <a:pt x="437" y="65"/>
                  <a:pt x="437" y="65"/>
                </a:cubicBezTo>
                <a:cubicBezTo>
                  <a:pt x="437" y="65"/>
                  <a:pt x="437" y="65"/>
                  <a:pt x="437" y="65"/>
                </a:cubicBezTo>
                <a:close/>
                <a:moveTo>
                  <a:pt x="283" y="51"/>
                </a:moveTo>
                <a:cubicBezTo>
                  <a:pt x="283" y="65"/>
                  <a:pt x="283" y="65"/>
                  <a:pt x="283" y="65"/>
                </a:cubicBezTo>
                <a:cubicBezTo>
                  <a:pt x="351" y="65"/>
                  <a:pt x="351" y="65"/>
                  <a:pt x="351" y="65"/>
                </a:cubicBezTo>
                <a:cubicBezTo>
                  <a:pt x="346" y="51"/>
                  <a:pt x="346" y="51"/>
                  <a:pt x="346" y="51"/>
                </a:cubicBezTo>
                <a:cubicBezTo>
                  <a:pt x="283" y="51"/>
                  <a:pt x="283" y="51"/>
                  <a:pt x="283" y="51"/>
                </a:cubicBezTo>
                <a:cubicBezTo>
                  <a:pt x="283" y="51"/>
                  <a:pt x="283" y="51"/>
                  <a:pt x="283" y="51"/>
                </a:cubicBezTo>
                <a:close/>
                <a:moveTo>
                  <a:pt x="205" y="51"/>
                </a:moveTo>
                <a:cubicBezTo>
                  <a:pt x="205" y="65"/>
                  <a:pt x="205" y="65"/>
                  <a:pt x="205" y="65"/>
                </a:cubicBezTo>
                <a:cubicBezTo>
                  <a:pt x="244" y="65"/>
                  <a:pt x="244" y="65"/>
                  <a:pt x="244" y="65"/>
                </a:cubicBezTo>
                <a:cubicBezTo>
                  <a:pt x="246" y="61"/>
                  <a:pt x="246" y="56"/>
                  <a:pt x="246" y="51"/>
                </a:cubicBezTo>
                <a:cubicBezTo>
                  <a:pt x="205" y="51"/>
                  <a:pt x="205" y="51"/>
                  <a:pt x="205" y="51"/>
                </a:cubicBezTo>
                <a:cubicBezTo>
                  <a:pt x="205" y="51"/>
                  <a:pt x="205" y="51"/>
                  <a:pt x="205" y="51"/>
                </a:cubicBezTo>
                <a:close/>
                <a:moveTo>
                  <a:pt x="25" y="65"/>
                </a:moveTo>
                <a:cubicBezTo>
                  <a:pt x="64" y="65"/>
                  <a:pt x="64" y="65"/>
                  <a:pt x="64" y="65"/>
                </a:cubicBezTo>
                <a:cubicBezTo>
                  <a:pt x="64" y="51"/>
                  <a:pt x="64" y="51"/>
                  <a:pt x="64" y="51"/>
                </a:cubicBezTo>
                <a:cubicBezTo>
                  <a:pt x="25" y="51"/>
                  <a:pt x="25" y="51"/>
                  <a:pt x="25" y="51"/>
                </a:cubicBezTo>
                <a:cubicBezTo>
                  <a:pt x="25" y="65"/>
                  <a:pt x="25" y="65"/>
                  <a:pt x="25" y="65"/>
                </a:cubicBezTo>
                <a:cubicBezTo>
                  <a:pt x="25" y="65"/>
                  <a:pt x="25" y="65"/>
                  <a:pt x="25" y="65"/>
                </a:cubicBezTo>
                <a:close/>
                <a:moveTo>
                  <a:pt x="45" y="58"/>
                </a:moveTo>
                <a:cubicBezTo>
                  <a:pt x="45" y="58"/>
                  <a:pt x="45" y="58"/>
                  <a:pt x="45" y="58"/>
                </a:cubicBezTo>
                <a:moveTo>
                  <a:pt x="128" y="65"/>
                </a:moveTo>
                <a:cubicBezTo>
                  <a:pt x="167" y="65"/>
                  <a:pt x="167" y="65"/>
                  <a:pt x="167" y="65"/>
                </a:cubicBezTo>
                <a:cubicBezTo>
                  <a:pt x="167" y="51"/>
                  <a:pt x="167" y="51"/>
                  <a:pt x="167" y="51"/>
                </a:cubicBezTo>
                <a:cubicBezTo>
                  <a:pt x="128" y="51"/>
                  <a:pt x="128" y="51"/>
                  <a:pt x="128" y="51"/>
                </a:cubicBezTo>
                <a:cubicBezTo>
                  <a:pt x="128" y="65"/>
                  <a:pt x="128" y="65"/>
                  <a:pt x="128" y="65"/>
                </a:cubicBezTo>
                <a:cubicBezTo>
                  <a:pt x="128" y="65"/>
                  <a:pt x="128" y="65"/>
                  <a:pt x="128" y="65"/>
                </a:cubicBezTo>
                <a:close/>
                <a:moveTo>
                  <a:pt x="147" y="58"/>
                </a:moveTo>
                <a:cubicBezTo>
                  <a:pt x="147" y="58"/>
                  <a:pt x="147" y="58"/>
                  <a:pt x="147" y="58"/>
                </a:cubicBezTo>
                <a:moveTo>
                  <a:pt x="324" y="90"/>
                </a:moveTo>
                <a:cubicBezTo>
                  <a:pt x="396" y="90"/>
                  <a:pt x="396" y="90"/>
                  <a:pt x="396" y="90"/>
                </a:cubicBezTo>
                <a:cubicBezTo>
                  <a:pt x="399" y="80"/>
                  <a:pt x="399" y="80"/>
                  <a:pt x="399" y="80"/>
                </a:cubicBezTo>
                <a:cubicBezTo>
                  <a:pt x="399" y="90"/>
                  <a:pt x="399" y="90"/>
                  <a:pt x="399" y="90"/>
                </a:cubicBezTo>
                <a:cubicBezTo>
                  <a:pt x="437" y="90"/>
                  <a:pt x="437" y="90"/>
                  <a:pt x="437" y="90"/>
                </a:cubicBezTo>
                <a:cubicBezTo>
                  <a:pt x="437" y="76"/>
                  <a:pt x="437" y="76"/>
                  <a:pt x="437" y="76"/>
                </a:cubicBezTo>
                <a:cubicBezTo>
                  <a:pt x="364" y="76"/>
                  <a:pt x="364" y="76"/>
                  <a:pt x="364" y="76"/>
                </a:cubicBezTo>
                <a:cubicBezTo>
                  <a:pt x="360" y="89"/>
                  <a:pt x="360" y="89"/>
                  <a:pt x="360" y="89"/>
                </a:cubicBezTo>
                <a:cubicBezTo>
                  <a:pt x="355" y="76"/>
                  <a:pt x="355" y="76"/>
                  <a:pt x="355" y="76"/>
                </a:cubicBezTo>
                <a:cubicBezTo>
                  <a:pt x="283" y="76"/>
                  <a:pt x="283" y="76"/>
                  <a:pt x="283" y="76"/>
                </a:cubicBezTo>
                <a:cubicBezTo>
                  <a:pt x="283" y="90"/>
                  <a:pt x="283" y="90"/>
                  <a:pt x="283" y="90"/>
                </a:cubicBezTo>
                <a:cubicBezTo>
                  <a:pt x="321" y="90"/>
                  <a:pt x="321" y="90"/>
                  <a:pt x="321" y="90"/>
                </a:cubicBezTo>
                <a:cubicBezTo>
                  <a:pt x="321" y="80"/>
                  <a:pt x="321" y="80"/>
                  <a:pt x="321" y="80"/>
                </a:cubicBezTo>
                <a:cubicBezTo>
                  <a:pt x="324" y="90"/>
                  <a:pt x="324" y="90"/>
                  <a:pt x="324" y="90"/>
                </a:cubicBezTo>
                <a:cubicBezTo>
                  <a:pt x="324" y="90"/>
                  <a:pt x="324" y="90"/>
                  <a:pt x="324" y="90"/>
                </a:cubicBezTo>
                <a:close/>
                <a:moveTo>
                  <a:pt x="128" y="90"/>
                </a:moveTo>
                <a:cubicBezTo>
                  <a:pt x="228" y="90"/>
                  <a:pt x="228" y="90"/>
                  <a:pt x="228" y="90"/>
                </a:cubicBezTo>
                <a:cubicBezTo>
                  <a:pt x="232" y="86"/>
                  <a:pt x="236" y="81"/>
                  <a:pt x="239" y="76"/>
                </a:cubicBezTo>
                <a:cubicBezTo>
                  <a:pt x="239" y="76"/>
                  <a:pt x="239" y="76"/>
                  <a:pt x="239" y="76"/>
                </a:cubicBezTo>
                <a:cubicBezTo>
                  <a:pt x="128" y="76"/>
                  <a:pt x="128" y="76"/>
                  <a:pt x="128" y="76"/>
                </a:cubicBezTo>
                <a:cubicBezTo>
                  <a:pt x="128" y="90"/>
                  <a:pt x="128" y="90"/>
                  <a:pt x="128" y="90"/>
                </a:cubicBezTo>
                <a:close/>
                <a:moveTo>
                  <a:pt x="25" y="90"/>
                </a:moveTo>
                <a:cubicBezTo>
                  <a:pt x="64" y="90"/>
                  <a:pt x="64" y="90"/>
                  <a:pt x="64" y="90"/>
                </a:cubicBezTo>
                <a:cubicBezTo>
                  <a:pt x="64" y="76"/>
                  <a:pt x="64" y="76"/>
                  <a:pt x="64" y="76"/>
                </a:cubicBezTo>
                <a:cubicBezTo>
                  <a:pt x="25" y="76"/>
                  <a:pt x="25" y="76"/>
                  <a:pt x="25" y="76"/>
                </a:cubicBezTo>
                <a:cubicBezTo>
                  <a:pt x="25" y="90"/>
                  <a:pt x="25" y="90"/>
                  <a:pt x="25" y="90"/>
                </a:cubicBezTo>
                <a:cubicBezTo>
                  <a:pt x="25" y="90"/>
                  <a:pt x="25" y="90"/>
                  <a:pt x="25" y="90"/>
                </a:cubicBezTo>
                <a:close/>
                <a:moveTo>
                  <a:pt x="45" y="83"/>
                </a:moveTo>
                <a:cubicBezTo>
                  <a:pt x="45" y="83"/>
                  <a:pt x="45" y="83"/>
                  <a:pt x="45" y="83"/>
                </a:cubicBezTo>
                <a:moveTo>
                  <a:pt x="399" y="115"/>
                </a:moveTo>
                <a:cubicBezTo>
                  <a:pt x="437" y="115"/>
                  <a:pt x="437" y="115"/>
                  <a:pt x="437" y="115"/>
                </a:cubicBezTo>
                <a:cubicBezTo>
                  <a:pt x="437" y="102"/>
                  <a:pt x="437" y="102"/>
                  <a:pt x="437" y="102"/>
                </a:cubicBezTo>
                <a:cubicBezTo>
                  <a:pt x="399" y="102"/>
                  <a:pt x="399" y="102"/>
                  <a:pt x="399" y="102"/>
                </a:cubicBezTo>
                <a:cubicBezTo>
                  <a:pt x="399" y="115"/>
                  <a:pt x="399" y="115"/>
                  <a:pt x="399" y="115"/>
                </a:cubicBezTo>
                <a:cubicBezTo>
                  <a:pt x="399" y="115"/>
                  <a:pt x="399" y="115"/>
                  <a:pt x="399" y="115"/>
                </a:cubicBezTo>
                <a:close/>
                <a:moveTo>
                  <a:pt x="418" y="109"/>
                </a:moveTo>
                <a:cubicBezTo>
                  <a:pt x="418" y="109"/>
                  <a:pt x="418" y="109"/>
                  <a:pt x="418" y="109"/>
                </a:cubicBezTo>
                <a:moveTo>
                  <a:pt x="321" y="102"/>
                </a:moveTo>
                <a:cubicBezTo>
                  <a:pt x="283" y="102"/>
                  <a:pt x="283" y="102"/>
                  <a:pt x="283" y="102"/>
                </a:cubicBezTo>
                <a:cubicBezTo>
                  <a:pt x="283" y="115"/>
                  <a:pt x="283" y="115"/>
                  <a:pt x="283" y="115"/>
                </a:cubicBezTo>
                <a:cubicBezTo>
                  <a:pt x="321" y="115"/>
                  <a:pt x="321" y="115"/>
                  <a:pt x="321" y="115"/>
                </a:cubicBezTo>
                <a:cubicBezTo>
                  <a:pt x="321" y="115"/>
                  <a:pt x="321" y="102"/>
                  <a:pt x="321" y="102"/>
                </a:cubicBezTo>
                <a:close/>
                <a:moveTo>
                  <a:pt x="328" y="102"/>
                </a:moveTo>
                <a:cubicBezTo>
                  <a:pt x="333" y="115"/>
                  <a:pt x="333" y="115"/>
                  <a:pt x="333" y="115"/>
                </a:cubicBezTo>
                <a:cubicBezTo>
                  <a:pt x="387" y="115"/>
                  <a:pt x="387" y="115"/>
                  <a:pt x="387" y="115"/>
                </a:cubicBezTo>
                <a:cubicBezTo>
                  <a:pt x="387" y="115"/>
                  <a:pt x="391" y="102"/>
                  <a:pt x="391" y="102"/>
                </a:cubicBezTo>
                <a:cubicBezTo>
                  <a:pt x="328" y="102"/>
                  <a:pt x="328" y="102"/>
                  <a:pt x="328" y="102"/>
                </a:cubicBezTo>
                <a:cubicBezTo>
                  <a:pt x="328" y="102"/>
                  <a:pt x="328" y="102"/>
                  <a:pt x="328" y="102"/>
                </a:cubicBezTo>
                <a:close/>
                <a:moveTo>
                  <a:pt x="128" y="115"/>
                </a:moveTo>
                <a:cubicBezTo>
                  <a:pt x="128" y="115"/>
                  <a:pt x="240" y="115"/>
                  <a:pt x="239" y="115"/>
                </a:cubicBezTo>
                <a:cubicBezTo>
                  <a:pt x="236" y="111"/>
                  <a:pt x="232" y="106"/>
                  <a:pt x="227" y="102"/>
                </a:cubicBezTo>
                <a:cubicBezTo>
                  <a:pt x="128" y="102"/>
                  <a:pt x="128" y="102"/>
                  <a:pt x="128" y="102"/>
                </a:cubicBezTo>
                <a:cubicBezTo>
                  <a:pt x="128" y="115"/>
                  <a:pt x="128" y="115"/>
                  <a:pt x="128" y="115"/>
                </a:cubicBezTo>
                <a:close/>
                <a:moveTo>
                  <a:pt x="64" y="115"/>
                </a:moveTo>
                <a:cubicBezTo>
                  <a:pt x="64" y="102"/>
                  <a:pt x="64" y="102"/>
                  <a:pt x="64" y="102"/>
                </a:cubicBezTo>
                <a:cubicBezTo>
                  <a:pt x="26" y="102"/>
                  <a:pt x="26" y="102"/>
                  <a:pt x="26" y="102"/>
                </a:cubicBezTo>
                <a:cubicBezTo>
                  <a:pt x="26" y="115"/>
                  <a:pt x="26" y="115"/>
                  <a:pt x="26" y="115"/>
                </a:cubicBezTo>
                <a:cubicBezTo>
                  <a:pt x="26" y="115"/>
                  <a:pt x="64" y="115"/>
                  <a:pt x="64" y="115"/>
                </a:cubicBezTo>
                <a:close/>
                <a:moveTo>
                  <a:pt x="399" y="141"/>
                </a:moveTo>
                <a:cubicBezTo>
                  <a:pt x="437" y="141"/>
                  <a:pt x="437" y="141"/>
                  <a:pt x="437" y="141"/>
                </a:cubicBezTo>
                <a:cubicBezTo>
                  <a:pt x="437" y="127"/>
                  <a:pt x="437" y="127"/>
                  <a:pt x="437" y="127"/>
                </a:cubicBezTo>
                <a:cubicBezTo>
                  <a:pt x="399" y="127"/>
                  <a:pt x="399" y="127"/>
                  <a:pt x="399" y="127"/>
                </a:cubicBezTo>
                <a:cubicBezTo>
                  <a:pt x="399" y="141"/>
                  <a:pt x="399" y="141"/>
                  <a:pt x="399" y="141"/>
                </a:cubicBezTo>
                <a:cubicBezTo>
                  <a:pt x="399" y="141"/>
                  <a:pt x="399" y="141"/>
                  <a:pt x="399" y="141"/>
                </a:cubicBezTo>
                <a:close/>
                <a:moveTo>
                  <a:pt x="418" y="134"/>
                </a:moveTo>
                <a:cubicBezTo>
                  <a:pt x="418" y="134"/>
                  <a:pt x="418" y="134"/>
                  <a:pt x="418" y="134"/>
                </a:cubicBezTo>
                <a:moveTo>
                  <a:pt x="283" y="141"/>
                </a:moveTo>
                <a:cubicBezTo>
                  <a:pt x="321" y="141"/>
                  <a:pt x="321" y="141"/>
                  <a:pt x="321" y="141"/>
                </a:cubicBezTo>
                <a:cubicBezTo>
                  <a:pt x="321" y="127"/>
                  <a:pt x="321" y="127"/>
                  <a:pt x="321" y="127"/>
                </a:cubicBezTo>
                <a:cubicBezTo>
                  <a:pt x="283" y="127"/>
                  <a:pt x="283" y="127"/>
                  <a:pt x="283" y="127"/>
                </a:cubicBezTo>
                <a:cubicBezTo>
                  <a:pt x="283" y="141"/>
                  <a:pt x="283" y="141"/>
                  <a:pt x="283" y="141"/>
                </a:cubicBezTo>
                <a:cubicBezTo>
                  <a:pt x="283" y="141"/>
                  <a:pt x="283" y="141"/>
                  <a:pt x="283" y="141"/>
                </a:cubicBezTo>
                <a:close/>
                <a:moveTo>
                  <a:pt x="302" y="134"/>
                </a:moveTo>
                <a:cubicBezTo>
                  <a:pt x="302" y="134"/>
                  <a:pt x="302" y="134"/>
                  <a:pt x="302" y="134"/>
                </a:cubicBezTo>
                <a:moveTo>
                  <a:pt x="378" y="141"/>
                </a:moveTo>
                <a:cubicBezTo>
                  <a:pt x="378" y="141"/>
                  <a:pt x="383" y="127"/>
                  <a:pt x="383" y="127"/>
                </a:cubicBezTo>
                <a:cubicBezTo>
                  <a:pt x="337" y="127"/>
                  <a:pt x="337" y="127"/>
                  <a:pt x="337" y="127"/>
                </a:cubicBezTo>
                <a:cubicBezTo>
                  <a:pt x="342" y="141"/>
                  <a:pt x="342" y="141"/>
                  <a:pt x="342" y="141"/>
                </a:cubicBezTo>
                <a:cubicBezTo>
                  <a:pt x="378" y="141"/>
                  <a:pt x="378" y="141"/>
                  <a:pt x="378" y="141"/>
                </a:cubicBezTo>
                <a:close/>
                <a:moveTo>
                  <a:pt x="167" y="141"/>
                </a:moveTo>
                <a:cubicBezTo>
                  <a:pt x="167" y="141"/>
                  <a:pt x="167" y="127"/>
                  <a:pt x="167" y="127"/>
                </a:cubicBezTo>
                <a:cubicBezTo>
                  <a:pt x="128" y="127"/>
                  <a:pt x="128" y="127"/>
                  <a:pt x="128" y="127"/>
                </a:cubicBezTo>
                <a:cubicBezTo>
                  <a:pt x="128" y="141"/>
                  <a:pt x="128" y="141"/>
                  <a:pt x="128" y="141"/>
                </a:cubicBezTo>
                <a:cubicBezTo>
                  <a:pt x="128" y="141"/>
                  <a:pt x="167" y="141"/>
                  <a:pt x="167" y="141"/>
                </a:cubicBezTo>
                <a:close/>
                <a:moveTo>
                  <a:pt x="206" y="127"/>
                </a:moveTo>
                <a:cubicBezTo>
                  <a:pt x="206" y="141"/>
                  <a:pt x="206" y="141"/>
                  <a:pt x="206" y="141"/>
                </a:cubicBezTo>
                <a:cubicBezTo>
                  <a:pt x="247" y="141"/>
                  <a:pt x="247" y="141"/>
                  <a:pt x="247" y="141"/>
                </a:cubicBezTo>
                <a:cubicBezTo>
                  <a:pt x="247" y="136"/>
                  <a:pt x="247" y="131"/>
                  <a:pt x="245" y="127"/>
                </a:cubicBezTo>
                <a:cubicBezTo>
                  <a:pt x="206" y="127"/>
                  <a:pt x="206" y="127"/>
                  <a:pt x="206" y="127"/>
                </a:cubicBezTo>
                <a:cubicBezTo>
                  <a:pt x="206" y="127"/>
                  <a:pt x="206" y="127"/>
                  <a:pt x="206" y="127"/>
                </a:cubicBezTo>
                <a:close/>
                <a:moveTo>
                  <a:pt x="26" y="141"/>
                </a:moveTo>
                <a:cubicBezTo>
                  <a:pt x="64" y="141"/>
                  <a:pt x="64" y="141"/>
                  <a:pt x="64" y="141"/>
                </a:cubicBezTo>
                <a:cubicBezTo>
                  <a:pt x="64" y="127"/>
                  <a:pt x="64" y="127"/>
                  <a:pt x="64" y="127"/>
                </a:cubicBezTo>
                <a:cubicBezTo>
                  <a:pt x="26" y="127"/>
                  <a:pt x="26" y="127"/>
                  <a:pt x="26" y="127"/>
                </a:cubicBezTo>
                <a:cubicBezTo>
                  <a:pt x="26" y="141"/>
                  <a:pt x="26" y="141"/>
                  <a:pt x="26" y="141"/>
                </a:cubicBezTo>
                <a:cubicBezTo>
                  <a:pt x="26" y="141"/>
                  <a:pt x="26" y="141"/>
                  <a:pt x="26" y="141"/>
                </a:cubicBezTo>
                <a:close/>
                <a:moveTo>
                  <a:pt x="45" y="134"/>
                </a:moveTo>
                <a:cubicBezTo>
                  <a:pt x="45" y="134"/>
                  <a:pt x="45" y="134"/>
                  <a:pt x="45" y="134"/>
                </a:cubicBezTo>
                <a:moveTo>
                  <a:pt x="399" y="166"/>
                </a:moveTo>
                <a:cubicBezTo>
                  <a:pt x="462" y="166"/>
                  <a:pt x="462" y="166"/>
                  <a:pt x="462" y="166"/>
                </a:cubicBezTo>
                <a:cubicBezTo>
                  <a:pt x="462" y="152"/>
                  <a:pt x="462" y="152"/>
                  <a:pt x="462" y="152"/>
                </a:cubicBezTo>
                <a:cubicBezTo>
                  <a:pt x="399" y="152"/>
                  <a:pt x="399" y="152"/>
                  <a:pt x="399" y="152"/>
                </a:cubicBezTo>
                <a:cubicBezTo>
                  <a:pt x="399" y="166"/>
                  <a:pt x="399" y="166"/>
                  <a:pt x="399" y="166"/>
                </a:cubicBezTo>
                <a:cubicBezTo>
                  <a:pt x="399" y="166"/>
                  <a:pt x="399" y="166"/>
                  <a:pt x="399" y="166"/>
                </a:cubicBezTo>
                <a:close/>
                <a:moveTo>
                  <a:pt x="431" y="159"/>
                </a:moveTo>
                <a:cubicBezTo>
                  <a:pt x="431" y="159"/>
                  <a:pt x="431" y="159"/>
                  <a:pt x="431" y="159"/>
                </a:cubicBezTo>
                <a:moveTo>
                  <a:pt x="257" y="166"/>
                </a:moveTo>
                <a:cubicBezTo>
                  <a:pt x="321" y="166"/>
                  <a:pt x="321" y="166"/>
                  <a:pt x="321" y="166"/>
                </a:cubicBezTo>
                <a:cubicBezTo>
                  <a:pt x="321" y="152"/>
                  <a:pt x="321" y="152"/>
                  <a:pt x="321" y="152"/>
                </a:cubicBezTo>
                <a:cubicBezTo>
                  <a:pt x="257" y="152"/>
                  <a:pt x="257" y="152"/>
                  <a:pt x="257" y="152"/>
                </a:cubicBezTo>
                <a:cubicBezTo>
                  <a:pt x="257" y="166"/>
                  <a:pt x="257" y="166"/>
                  <a:pt x="257" y="166"/>
                </a:cubicBezTo>
                <a:cubicBezTo>
                  <a:pt x="257" y="166"/>
                  <a:pt x="257" y="166"/>
                  <a:pt x="257" y="166"/>
                </a:cubicBezTo>
                <a:close/>
                <a:moveTo>
                  <a:pt x="289" y="159"/>
                </a:moveTo>
                <a:cubicBezTo>
                  <a:pt x="289" y="159"/>
                  <a:pt x="289" y="159"/>
                  <a:pt x="289" y="159"/>
                </a:cubicBezTo>
                <a:moveTo>
                  <a:pt x="374" y="152"/>
                </a:moveTo>
                <a:cubicBezTo>
                  <a:pt x="346" y="152"/>
                  <a:pt x="346" y="152"/>
                  <a:pt x="346" y="152"/>
                </a:cubicBezTo>
                <a:cubicBezTo>
                  <a:pt x="350" y="166"/>
                  <a:pt x="350" y="166"/>
                  <a:pt x="350" y="166"/>
                </a:cubicBezTo>
                <a:cubicBezTo>
                  <a:pt x="369" y="166"/>
                  <a:pt x="369" y="166"/>
                  <a:pt x="369" y="166"/>
                </a:cubicBezTo>
                <a:cubicBezTo>
                  <a:pt x="374" y="152"/>
                  <a:pt x="374" y="152"/>
                  <a:pt x="374" y="152"/>
                </a:cubicBezTo>
                <a:cubicBezTo>
                  <a:pt x="374" y="152"/>
                  <a:pt x="374" y="152"/>
                  <a:pt x="374" y="152"/>
                </a:cubicBezTo>
                <a:close/>
                <a:moveTo>
                  <a:pt x="0" y="152"/>
                </a:moveTo>
                <a:cubicBezTo>
                  <a:pt x="0" y="166"/>
                  <a:pt x="0" y="166"/>
                  <a:pt x="0" y="166"/>
                </a:cubicBezTo>
                <a:cubicBezTo>
                  <a:pt x="90" y="166"/>
                  <a:pt x="90" y="166"/>
                  <a:pt x="90" y="166"/>
                </a:cubicBezTo>
                <a:cubicBezTo>
                  <a:pt x="90" y="152"/>
                  <a:pt x="90" y="152"/>
                  <a:pt x="90" y="152"/>
                </a:cubicBezTo>
                <a:cubicBezTo>
                  <a:pt x="0" y="152"/>
                  <a:pt x="0" y="152"/>
                  <a:pt x="0" y="152"/>
                </a:cubicBezTo>
                <a:close/>
                <a:moveTo>
                  <a:pt x="102" y="152"/>
                </a:moveTo>
                <a:cubicBezTo>
                  <a:pt x="102" y="166"/>
                  <a:pt x="102" y="166"/>
                  <a:pt x="102" y="166"/>
                </a:cubicBezTo>
                <a:cubicBezTo>
                  <a:pt x="240" y="166"/>
                  <a:pt x="240" y="166"/>
                  <a:pt x="240" y="166"/>
                </a:cubicBezTo>
                <a:cubicBezTo>
                  <a:pt x="241" y="166"/>
                  <a:pt x="241" y="166"/>
                  <a:pt x="241" y="166"/>
                </a:cubicBezTo>
                <a:cubicBezTo>
                  <a:pt x="244" y="162"/>
                  <a:pt x="245" y="157"/>
                  <a:pt x="246" y="152"/>
                </a:cubicBezTo>
                <a:cubicBezTo>
                  <a:pt x="102" y="152"/>
                  <a:pt x="102" y="152"/>
                  <a:pt x="102" y="152"/>
                </a:cubicBezTo>
                <a:cubicBezTo>
                  <a:pt x="102" y="152"/>
                  <a:pt x="102" y="152"/>
                  <a:pt x="102" y="152"/>
                </a:cubicBezTo>
                <a:close/>
                <a:moveTo>
                  <a:pt x="365" y="178"/>
                </a:moveTo>
                <a:cubicBezTo>
                  <a:pt x="354" y="178"/>
                  <a:pt x="354" y="178"/>
                  <a:pt x="354" y="178"/>
                </a:cubicBezTo>
                <a:cubicBezTo>
                  <a:pt x="359" y="191"/>
                  <a:pt x="359" y="191"/>
                  <a:pt x="359" y="191"/>
                </a:cubicBezTo>
                <a:cubicBezTo>
                  <a:pt x="361" y="191"/>
                  <a:pt x="361" y="191"/>
                  <a:pt x="361" y="191"/>
                </a:cubicBezTo>
                <a:cubicBezTo>
                  <a:pt x="365" y="178"/>
                  <a:pt x="365" y="178"/>
                  <a:pt x="365" y="178"/>
                </a:cubicBezTo>
                <a:cubicBezTo>
                  <a:pt x="365" y="178"/>
                  <a:pt x="365" y="178"/>
                  <a:pt x="365" y="178"/>
                </a:cubicBezTo>
                <a:close/>
                <a:moveTo>
                  <a:pt x="399" y="191"/>
                </a:moveTo>
                <a:cubicBezTo>
                  <a:pt x="462" y="191"/>
                  <a:pt x="462" y="191"/>
                  <a:pt x="462" y="191"/>
                </a:cubicBezTo>
                <a:cubicBezTo>
                  <a:pt x="462" y="178"/>
                  <a:pt x="462" y="178"/>
                  <a:pt x="462" y="178"/>
                </a:cubicBezTo>
                <a:cubicBezTo>
                  <a:pt x="399" y="178"/>
                  <a:pt x="399" y="178"/>
                  <a:pt x="399" y="178"/>
                </a:cubicBezTo>
                <a:cubicBezTo>
                  <a:pt x="399" y="191"/>
                  <a:pt x="399" y="191"/>
                  <a:pt x="399" y="191"/>
                </a:cubicBezTo>
                <a:cubicBezTo>
                  <a:pt x="399" y="191"/>
                  <a:pt x="399" y="191"/>
                  <a:pt x="399" y="191"/>
                </a:cubicBezTo>
                <a:close/>
                <a:moveTo>
                  <a:pt x="431" y="185"/>
                </a:moveTo>
                <a:cubicBezTo>
                  <a:pt x="431" y="185"/>
                  <a:pt x="431" y="185"/>
                  <a:pt x="431" y="185"/>
                </a:cubicBezTo>
                <a:moveTo>
                  <a:pt x="102" y="191"/>
                </a:moveTo>
                <a:cubicBezTo>
                  <a:pt x="199" y="191"/>
                  <a:pt x="199" y="191"/>
                  <a:pt x="199" y="191"/>
                </a:cubicBezTo>
                <a:cubicBezTo>
                  <a:pt x="212" y="191"/>
                  <a:pt x="223" y="186"/>
                  <a:pt x="232" y="178"/>
                </a:cubicBezTo>
                <a:cubicBezTo>
                  <a:pt x="232" y="178"/>
                  <a:pt x="102" y="178"/>
                  <a:pt x="102" y="178"/>
                </a:cubicBezTo>
                <a:cubicBezTo>
                  <a:pt x="102" y="191"/>
                  <a:pt x="102" y="191"/>
                  <a:pt x="102" y="191"/>
                </a:cubicBezTo>
                <a:moveTo>
                  <a:pt x="257" y="191"/>
                </a:moveTo>
                <a:cubicBezTo>
                  <a:pt x="321" y="191"/>
                  <a:pt x="321" y="191"/>
                  <a:pt x="321" y="191"/>
                </a:cubicBezTo>
                <a:cubicBezTo>
                  <a:pt x="321" y="178"/>
                  <a:pt x="321" y="178"/>
                  <a:pt x="321" y="178"/>
                </a:cubicBezTo>
                <a:cubicBezTo>
                  <a:pt x="257" y="178"/>
                  <a:pt x="257" y="178"/>
                  <a:pt x="257" y="178"/>
                </a:cubicBezTo>
                <a:cubicBezTo>
                  <a:pt x="257" y="191"/>
                  <a:pt x="257" y="191"/>
                  <a:pt x="257" y="191"/>
                </a:cubicBezTo>
                <a:cubicBezTo>
                  <a:pt x="257" y="191"/>
                  <a:pt x="257" y="191"/>
                  <a:pt x="257" y="191"/>
                </a:cubicBezTo>
                <a:close/>
                <a:moveTo>
                  <a:pt x="289" y="185"/>
                </a:moveTo>
                <a:cubicBezTo>
                  <a:pt x="289" y="185"/>
                  <a:pt x="289" y="185"/>
                  <a:pt x="289" y="185"/>
                </a:cubicBezTo>
                <a:moveTo>
                  <a:pt x="0" y="178"/>
                </a:moveTo>
                <a:cubicBezTo>
                  <a:pt x="0" y="191"/>
                  <a:pt x="0" y="191"/>
                  <a:pt x="0" y="191"/>
                </a:cubicBezTo>
                <a:cubicBezTo>
                  <a:pt x="90" y="191"/>
                  <a:pt x="90" y="191"/>
                  <a:pt x="90" y="191"/>
                </a:cubicBezTo>
                <a:cubicBezTo>
                  <a:pt x="90" y="178"/>
                  <a:pt x="90" y="178"/>
                  <a:pt x="90" y="178"/>
                </a:cubicBezTo>
                <a:cubicBezTo>
                  <a:pt x="0" y="178"/>
                  <a:pt x="0" y="178"/>
                  <a:pt x="0" y="178"/>
                </a:cubicBezTo>
                <a:close/>
                <a:moveTo>
                  <a:pt x="48" y="248"/>
                </a:moveTo>
                <a:cubicBezTo>
                  <a:pt x="46" y="237"/>
                  <a:pt x="36" y="235"/>
                  <a:pt x="30" y="235"/>
                </a:cubicBezTo>
                <a:cubicBezTo>
                  <a:pt x="19" y="235"/>
                  <a:pt x="10" y="244"/>
                  <a:pt x="10" y="260"/>
                </a:cubicBezTo>
                <a:cubicBezTo>
                  <a:pt x="10" y="275"/>
                  <a:pt x="15" y="287"/>
                  <a:pt x="31" y="287"/>
                </a:cubicBezTo>
                <a:cubicBezTo>
                  <a:pt x="36" y="287"/>
                  <a:pt x="46" y="284"/>
                  <a:pt x="49" y="269"/>
                </a:cubicBezTo>
                <a:cubicBezTo>
                  <a:pt x="57" y="269"/>
                  <a:pt x="57" y="269"/>
                  <a:pt x="57" y="269"/>
                </a:cubicBezTo>
                <a:cubicBezTo>
                  <a:pt x="53" y="293"/>
                  <a:pt x="34" y="294"/>
                  <a:pt x="29" y="294"/>
                </a:cubicBezTo>
                <a:cubicBezTo>
                  <a:pt x="15" y="294"/>
                  <a:pt x="1" y="285"/>
                  <a:pt x="1" y="260"/>
                </a:cubicBezTo>
                <a:cubicBezTo>
                  <a:pt x="1" y="241"/>
                  <a:pt x="12" y="228"/>
                  <a:pt x="30" y="228"/>
                </a:cubicBezTo>
                <a:cubicBezTo>
                  <a:pt x="47" y="228"/>
                  <a:pt x="55" y="238"/>
                  <a:pt x="56" y="248"/>
                </a:cubicBezTo>
                <a:lnTo>
                  <a:pt x="48" y="248"/>
                </a:lnTo>
                <a:close/>
                <a:moveTo>
                  <a:pt x="81" y="245"/>
                </a:moveTo>
                <a:cubicBezTo>
                  <a:pt x="95" y="245"/>
                  <a:pt x="102" y="257"/>
                  <a:pt x="102" y="269"/>
                </a:cubicBezTo>
                <a:cubicBezTo>
                  <a:pt x="102" y="281"/>
                  <a:pt x="95" y="294"/>
                  <a:pt x="81" y="294"/>
                </a:cubicBezTo>
                <a:cubicBezTo>
                  <a:pt x="66" y="294"/>
                  <a:pt x="59" y="281"/>
                  <a:pt x="59" y="269"/>
                </a:cubicBezTo>
                <a:cubicBezTo>
                  <a:pt x="59" y="257"/>
                  <a:pt x="66" y="245"/>
                  <a:pt x="81" y="245"/>
                </a:cubicBezTo>
                <a:close/>
                <a:moveTo>
                  <a:pt x="81" y="287"/>
                </a:moveTo>
                <a:cubicBezTo>
                  <a:pt x="92" y="287"/>
                  <a:pt x="94" y="276"/>
                  <a:pt x="94" y="269"/>
                </a:cubicBezTo>
                <a:cubicBezTo>
                  <a:pt x="94" y="263"/>
                  <a:pt x="92" y="252"/>
                  <a:pt x="81" y="252"/>
                </a:cubicBezTo>
                <a:cubicBezTo>
                  <a:pt x="69" y="252"/>
                  <a:pt x="67" y="263"/>
                  <a:pt x="67" y="269"/>
                </a:cubicBezTo>
                <a:cubicBezTo>
                  <a:pt x="67" y="276"/>
                  <a:pt x="69" y="287"/>
                  <a:pt x="81" y="287"/>
                </a:cubicBezTo>
                <a:close/>
                <a:moveTo>
                  <a:pt x="146" y="292"/>
                </a:moveTo>
                <a:cubicBezTo>
                  <a:pt x="138" y="292"/>
                  <a:pt x="138" y="292"/>
                  <a:pt x="138" y="292"/>
                </a:cubicBezTo>
                <a:cubicBezTo>
                  <a:pt x="138" y="264"/>
                  <a:pt x="138" y="264"/>
                  <a:pt x="138" y="264"/>
                </a:cubicBezTo>
                <a:cubicBezTo>
                  <a:pt x="138" y="256"/>
                  <a:pt x="136" y="252"/>
                  <a:pt x="128" y="252"/>
                </a:cubicBezTo>
                <a:cubicBezTo>
                  <a:pt x="124" y="252"/>
                  <a:pt x="116" y="255"/>
                  <a:pt x="116" y="267"/>
                </a:cubicBezTo>
                <a:cubicBezTo>
                  <a:pt x="116" y="292"/>
                  <a:pt x="116" y="292"/>
                  <a:pt x="116" y="292"/>
                </a:cubicBezTo>
                <a:cubicBezTo>
                  <a:pt x="108" y="292"/>
                  <a:pt x="108" y="292"/>
                  <a:pt x="108" y="292"/>
                </a:cubicBezTo>
                <a:cubicBezTo>
                  <a:pt x="108" y="246"/>
                  <a:pt x="108" y="246"/>
                  <a:pt x="108" y="246"/>
                </a:cubicBezTo>
                <a:cubicBezTo>
                  <a:pt x="116" y="246"/>
                  <a:pt x="116" y="246"/>
                  <a:pt x="116" y="246"/>
                </a:cubicBezTo>
                <a:cubicBezTo>
                  <a:pt x="116" y="253"/>
                  <a:pt x="116" y="253"/>
                  <a:pt x="116" y="253"/>
                </a:cubicBezTo>
                <a:cubicBezTo>
                  <a:pt x="116" y="253"/>
                  <a:pt x="116" y="253"/>
                  <a:pt x="116" y="253"/>
                </a:cubicBezTo>
                <a:cubicBezTo>
                  <a:pt x="118" y="250"/>
                  <a:pt x="122" y="245"/>
                  <a:pt x="130" y="245"/>
                </a:cubicBezTo>
                <a:cubicBezTo>
                  <a:pt x="137" y="245"/>
                  <a:pt x="146" y="248"/>
                  <a:pt x="146" y="261"/>
                </a:cubicBezTo>
                <a:lnTo>
                  <a:pt x="146" y="292"/>
                </a:lnTo>
                <a:close/>
                <a:moveTo>
                  <a:pt x="193" y="292"/>
                </a:moveTo>
                <a:cubicBezTo>
                  <a:pt x="185" y="292"/>
                  <a:pt x="185" y="292"/>
                  <a:pt x="185" y="292"/>
                </a:cubicBezTo>
                <a:cubicBezTo>
                  <a:pt x="185" y="264"/>
                  <a:pt x="185" y="264"/>
                  <a:pt x="185" y="264"/>
                </a:cubicBezTo>
                <a:cubicBezTo>
                  <a:pt x="185" y="256"/>
                  <a:pt x="183" y="252"/>
                  <a:pt x="175" y="252"/>
                </a:cubicBezTo>
                <a:cubicBezTo>
                  <a:pt x="171" y="252"/>
                  <a:pt x="163" y="255"/>
                  <a:pt x="163" y="267"/>
                </a:cubicBezTo>
                <a:cubicBezTo>
                  <a:pt x="163" y="292"/>
                  <a:pt x="163" y="292"/>
                  <a:pt x="163" y="292"/>
                </a:cubicBezTo>
                <a:cubicBezTo>
                  <a:pt x="155" y="292"/>
                  <a:pt x="155" y="292"/>
                  <a:pt x="155" y="292"/>
                </a:cubicBezTo>
                <a:cubicBezTo>
                  <a:pt x="155" y="246"/>
                  <a:pt x="155" y="246"/>
                  <a:pt x="155" y="246"/>
                </a:cubicBezTo>
                <a:cubicBezTo>
                  <a:pt x="163" y="246"/>
                  <a:pt x="163" y="246"/>
                  <a:pt x="163" y="246"/>
                </a:cubicBezTo>
                <a:cubicBezTo>
                  <a:pt x="163" y="253"/>
                  <a:pt x="163" y="253"/>
                  <a:pt x="163" y="253"/>
                </a:cubicBezTo>
                <a:cubicBezTo>
                  <a:pt x="163" y="253"/>
                  <a:pt x="163" y="253"/>
                  <a:pt x="163" y="253"/>
                </a:cubicBezTo>
                <a:cubicBezTo>
                  <a:pt x="164" y="250"/>
                  <a:pt x="169" y="245"/>
                  <a:pt x="177" y="245"/>
                </a:cubicBezTo>
                <a:cubicBezTo>
                  <a:pt x="184" y="245"/>
                  <a:pt x="193" y="248"/>
                  <a:pt x="193" y="261"/>
                </a:cubicBezTo>
                <a:lnTo>
                  <a:pt x="193" y="292"/>
                </a:lnTo>
                <a:close/>
                <a:moveTo>
                  <a:pt x="240" y="278"/>
                </a:moveTo>
                <a:cubicBezTo>
                  <a:pt x="239" y="280"/>
                  <a:pt x="237" y="287"/>
                  <a:pt x="232" y="291"/>
                </a:cubicBezTo>
                <a:cubicBezTo>
                  <a:pt x="229" y="292"/>
                  <a:pt x="226" y="294"/>
                  <a:pt x="219" y="294"/>
                </a:cubicBezTo>
                <a:cubicBezTo>
                  <a:pt x="206" y="294"/>
                  <a:pt x="198" y="284"/>
                  <a:pt x="198" y="271"/>
                </a:cubicBezTo>
                <a:cubicBezTo>
                  <a:pt x="198" y="256"/>
                  <a:pt x="205" y="245"/>
                  <a:pt x="221" y="245"/>
                </a:cubicBezTo>
                <a:cubicBezTo>
                  <a:pt x="234" y="245"/>
                  <a:pt x="240" y="256"/>
                  <a:pt x="240" y="272"/>
                </a:cubicBezTo>
                <a:cubicBezTo>
                  <a:pt x="207" y="272"/>
                  <a:pt x="207" y="272"/>
                  <a:pt x="207" y="272"/>
                </a:cubicBezTo>
                <a:cubicBezTo>
                  <a:pt x="207" y="282"/>
                  <a:pt x="211" y="287"/>
                  <a:pt x="220" y="287"/>
                </a:cubicBezTo>
                <a:cubicBezTo>
                  <a:pt x="227" y="287"/>
                  <a:pt x="232" y="281"/>
                  <a:pt x="232" y="278"/>
                </a:cubicBezTo>
                <a:lnTo>
                  <a:pt x="240" y="278"/>
                </a:lnTo>
                <a:close/>
                <a:moveTo>
                  <a:pt x="232" y="266"/>
                </a:moveTo>
                <a:cubicBezTo>
                  <a:pt x="232" y="259"/>
                  <a:pt x="229" y="252"/>
                  <a:pt x="219" y="252"/>
                </a:cubicBezTo>
                <a:cubicBezTo>
                  <a:pt x="212" y="252"/>
                  <a:pt x="207" y="259"/>
                  <a:pt x="207" y="266"/>
                </a:cubicBezTo>
                <a:lnTo>
                  <a:pt x="232" y="266"/>
                </a:lnTo>
                <a:close/>
                <a:moveTo>
                  <a:pt x="276" y="262"/>
                </a:moveTo>
                <a:cubicBezTo>
                  <a:pt x="275" y="256"/>
                  <a:pt x="272" y="252"/>
                  <a:pt x="265" y="252"/>
                </a:cubicBezTo>
                <a:cubicBezTo>
                  <a:pt x="256" y="252"/>
                  <a:pt x="253" y="261"/>
                  <a:pt x="253" y="269"/>
                </a:cubicBezTo>
                <a:cubicBezTo>
                  <a:pt x="253" y="277"/>
                  <a:pt x="254" y="287"/>
                  <a:pt x="265" y="287"/>
                </a:cubicBezTo>
                <a:cubicBezTo>
                  <a:pt x="270" y="287"/>
                  <a:pt x="275" y="283"/>
                  <a:pt x="276" y="276"/>
                </a:cubicBezTo>
                <a:cubicBezTo>
                  <a:pt x="284" y="276"/>
                  <a:pt x="284" y="276"/>
                  <a:pt x="284" y="276"/>
                </a:cubicBezTo>
                <a:cubicBezTo>
                  <a:pt x="283" y="283"/>
                  <a:pt x="278" y="294"/>
                  <a:pt x="265" y="294"/>
                </a:cubicBezTo>
                <a:cubicBezTo>
                  <a:pt x="252" y="294"/>
                  <a:pt x="244" y="284"/>
                  <a:pt x="244" y="271"/>
                </a:cubicBezTo>
                <a:cubicBezTo>
                  <a:pt x="244" y="256"/>
                  <a:pt x="251" y="245"/>
                  <a:pt x="266" y="245"/>
                </a:cubicBezTo>
                <a:cubicBezTo>
                  <a:pt x="278" y="245"/>
                  <a:pt x="283" y="254"/>
                  <a:pt x="284" y="262"/>
                </a:cubicBezTo>
                <a:lnTo>
                  <a:pt x="276" y="262"/>
                </a:lnTo>
                <a:close/>
                <a:moveTo>
                  <a:pt x="300" y="253"/>
                </a:moveTo>
                <a:cubicBezTo>
                  <a:pt x="300" y="283"/>
                  <a:pt x="300" y="283"/>
                  <a:pt x="300" y="283"/>
                </a:cubicBezTo>
                <a:cubicBezTo>
                  <a:pt x="300" y="286"/>
                  <a:pt x="304" y="286"/>
                  <a:pt x="305" y="286"/>
                </a:cubicBezTo>
                <a:cubicBezTo>
                  <a:pt x="308" y="286"/>
                  <a:pt x="308" y="286"/>
                  <a:pt x="308" y="286"/>
                </a:cubicBezTo>
                <a:cubicBezTo>
                  <a:pt x="308" y="292"/>
                  <a:pt x="308" y="292"/>
                  <a:pt x="308" y="292"/>
                </a:cubicBezTo>
                <a:cubicBezTo>
                  <a:pt x="305" y="293"/>
                  <a:pt x="303" y="293"/>
                  <a:pt x="302" y="293"/>
                </a:cubicBezTo>
                <a:cubicBezTo>
                  <a:pt x="294" y="293"/>
                  <a:pt x="293" y="289"/>
                  <a:pt x="293" y="283"/>
                </a:cubicBezTo>
                <a:cubicBezTo>
                  <a:pt x="293" y="253"/>
                  <a:pt x="293" y="253"/>
                  <a:pt x="293" y="253"/>
                </a:cubicBezTo>
                <a:cubicBezTo>
                  <a:pt x="286" y="253"/>
                  <a:pt x="286" y="253"/>
                  <a:pt x="286" y="253"/>
                </a:cubicBezTo>
                <a:cubicBezTo>
                  <a:pt x="286" y="246"/>
                  <a:pt x="286" y="246"/>
                  <a:pt x="286" y="246"/>
                </a:cubicBezTo>
                <a:cubicBezTo>
                  <a:pt x="293" y="246"/>
                  <a:pt x="293" y="246"/>
                  <a:pt x="293" y="246"/>
                </a:cubicBezTo>
                <a:cubicBezTo>
                  <a:pt x="293" y="234"/>
                  <a:pt x="293" y="234"/>
                  <a:pt x="293" y="234"/>
                </a:cubicBezTo>
                <a:cubicBezTo>
                  <a:pt x="300" y="234"/>
                  <a:pt x="300" y="234"/>
                  <a:pt x="300" y="234"/>
                </a:cubicBezTo>
                <a:cubicBezTo>
                  <a:pt x="300" y="246"/>
                  <a:pt x="300" y="246"/>
                  <a:pt x="300" y="246"/>
                </a:cubicBezTo>
                <a:cubicBezTo>
                  <a:pt x="308" y="246"/>
                  <a:pt x="308" y="246"/>
                  <a:pt x="308" y="246"/>
                </a:cubicBezTo>
                <a:cubicBezTo>
                  <a:pt x="308" y="253"/>
                  <a:pt x="308" y="253"/>
                  <a:pt x="308" y="253"/>
                </a:cubicBezTo>
                <a:lnTo>
                  <a:pt x="300" y="253"/>
                </a:lnTo>
                <a:close/>
                <a:moveTo>
                  <a:pt x="314" y="238"/>
                </a:moveTo>
                <a:cubicBezTo>
                  <a:pt x="314" y="229"/>
                  <a:pt x="314" y="229"/>
                  <a:pt x="314" y="229"/>
                </a:cubicBezTo>
                <a:cubicBezTo>
                  <a:pt x="322" y="229"/>
                  <a:pt x="322" y="229"/>
                  <a:pt x="322" y="229"/>
                </a:cubicBezTo>
                <a:cubicBezTo>
                  <a:pt x="322" y="238"/>
                  <a:pt x="322" y="238"/>
                  <a:pt x="322" y="238"/>
                </a:cubicBezTo>
                <a:lnTo>
                  <a:pt x="314" y="238"/>
                </a:lnTo>
                <a:close/>
                <a:moveTo>
                  <a:pt x="322" y="292"/>
                </a:moveTo>
                <a:cubicBezTo>
                  <a:pt x="314" y="292"/>
                  <a:pt x="314" y="292"/>
                  <a:pt x="314" y="292"/>
                </a:cubicBezTo>
                <a:cubicBezTo>
                  <a:pt x="314" y="246"/>
                  <a:pt x="314" y="246"/>
                  <a:pt x="314" y="246"/>
                </a:cubicBezTo>
                <a:cubicBezTo>
                  <a:pt x="322" y="246"/>
                  <a:pt x="322" y="246"/>
                  <a:pt x="322" y="246"/>
                </a:cubicBezTo>
                <a:lnTo>
                  <a:pt x="322" y="292"/>
                </a:lnTo>
                <a:close/>
                <a:moveTo>
                  <a:pt x="351" y="245"/>
                </a:moveTo>
                <a:cubicBezTo>
                  <a:pt x="365" y="245"/>
                  <a:pt x="372" y="257"/>
                  <a:pt x="372" y="269"/>
                </a:cubicBezTo>
                <a:cubicBezTo>
                  <a:pt x="372" y="281"/>
                  <a:pt x="365" y="294"/>
                  <a:pt x="351" y="294"/>
                </a:cubicBezTo>
                <a:cubicBezTo>
                  <a:pt x="336" y="294"/>
                  <a:pt x="329" y="281"/>
                  <a:pt x="329" y="269"/>
                </a:cubicBezTo>
                <a:cubicBezTo>
                  <a:pt x="329" y="257"/>
                  <a:pt x="336" y="245"/>
                  <a:pt x="351" y="245"/>
                </a:cubicBezTo>
                <a:close/>
                <a:moveTo>
                  <a:pt x="351" y="287"/>
                </a:moveTo>
                <a:cubicBezTo>
                  <a:pt x="362" y="287"/>
                  <a:pt x="364" y="276"/>
                  <a:pt x="364" y="269"/>
                </a:cubicBezTo>
                <a:cubicBezTo>
                  <a:pt x="364" y="263"/>
                  <a:pt x="362" y="252"/>
                  <a:pt x="351" y="252"/>
                </a:cubicBezTo>
                <a:cubicBezTo>
                  <a:pt x="339" y="252"/>
                  <a:pt x="337" y="263"/>
                  <a:pt x="337" y="269"/>
                </a:cubicBezTo>
                <a:cubicBezTo>
                  <a:pt x="337" y="276"/>
                  <a:pt x="339" y="287"/>
                  <a:pt x="351" y="287"/>
                </a:cubicBezTo>
                <a:close/>
                <a:moveTo>
                  <a:pt x="416" y="292"/>
                </a:moveTo>
                <a:cubicBezTo>
                  <a:pt x="408" y="292"/>
                  <a:pt x="408" y="292"/>
                  <a:pt x="408" y="292"/>
                </a:cubicBezTo>
                <a:cubicBezTo>
                  <a:pt x="408" y="264"/>
                  <a:pt x="408" y="264"/>
                  <a:pt x="408" y="264"/>
                </a:cubicBezTo>
                <a:cubicBezTo>
                  <a:pt x="408" y="256"/>
                  <a:pt x="406" y="252"/>
                  <a:pt x="398" y="252"/>
                </a:cubicBezTo>
                <a:cubicBezTo>
                  <a:pt x="394" y="252"/>
                  <a:pt x="386" y="255"/>
                  <a:pt x="386" y="267"/>
                </a:cubicBezTo>
                <a:cubicBezTo>
                  <a:pt x="386" y="292"/>
                  <a:pt x="386" y="292"/>
                  <a:pt x="386" y="292"/>
                </a:cubicBezTo>
                <a:cubicBezTo>
                  <a:pt x="379" y="292"/>
                  <a:pt x="379" y="292"/>
                  <a:pt x="379" y="292"/>
                </a:cubicBezTo>
                <a:cubicBezTo>
                  <a:pt x="379" y="246"/>
                  <a:pt x="379" y="246"/>
                  <a:pt x="379" y="246"/>
                </a:cubicBezTo>
                <a:cubicBezTo>
                  <a:pt x="386" y="246"/>
                  <a:pt x="386" y="246"/>
                  <a:pt x="386" y="246"/>
                </a:cubicBezTo>
                <a:cubicBezTo>
                  <a:pt x="386" y="253"/>
                  <a:pt x="386" y="253"/>
                  <a:pt x="386" y="253"/>
                </a:cubicBezTo>
                <a:cubicBezTo>
                  <a:pt x="386" y="253"/>
                  <a:pt x="386" y="253"/>
                  <a:pt x="386" y="253"/>
                </a:cubicBezTo>
                <a:cubicBezTo>
                  <a:pt x="388" y="250"/>
                  <a:pt x="392" y="245"/>
                  <a:pt x="400" y="245"/>
                </a:cubicBezTo>
                <a:cubicBezTo>
                  <a:pt x="407" y="245"/>
                  <a:pt x="416" y="248"/>
                  <a:pt x="416" y="261"/>
                </a:cubicBezTo>
                <a:lnTo>
                  <a:pt x="416" y="292"/>
                </a:lnTo>
                <a:close/>
                <a:moveTo>
                  <a:pt x="451" y="260"/>
                </a:moveTo>
                <a:cubicBezTo>
                  <a:pt x="451" y="257"/>
                  <a:pt x="450" y="252"/>
                  <a:pt x="441" y="252"/>
                </a:cubicBezTo>
                <a:cubicBezTo>
                  <a:pt x="438" y="252"/>
                  <a:pt x="431" y="253"/>
                  <a:pt x="431" y="258"/>
                </a:cubicBezTo>
                <a:cubicBezTo>
                  <a:pt x="431" y="262"/>
                  <a:pt x="434" y="263"/>
                  <a:pt x="440" y="264"/>
                </a:cubicBezTo>
                <a:cubicBezTo>
                  <a:pt x="447" y="266"/>
                  <a:pt x="447" y="266"/>
                  <a:pt x="447" y="266"/>
                </a:cubicBezTo>
                <a:cubicBezTo>
                  <a:pt x="457" y="269"/>
                  <a:pt x="460" y="272"/>
                  <a:pt x="460" y="279"/>
                </a:cubicBezTo>
                <a:cubicBezTo>
                  <a:pt x="460" y="288"/>
                  <a:pt x="453" y="294"/>
                  <a:pt x="442" y="294"/>
                </a:cubicBezTo>
                <a:cubicBezTo>
                  <a:pt x="424" y="294"/>
                  <a:pt x="423" y="283"/>
                  <a:pt x="422" y="278"/>
                </a:cubicBezTo>
                <a:cubicBezTo>
                  <a:pt x="430" y="278"/>
                  <a:pt x="430" y="278"/>
                  <a:pt x="430" y="278"/>
                </a:cubicBezTo>
                <a:cubicBezTo>
                  <a:pt x="430" y="281"/>
                  <a:pt x="431" y="287"/>
                  <a:pt x="442" y="287"/>
                </a:cubicBezTo>
                <a:cubicBezTo>
                  <a:pt x="448" y="287"/>
                  <a:pt x="453" y="285"/>
                  <a:pt x="453" y="280"/>
                </a:cubicBezTo>
                <a:cubicBezTo>
                  <a:pt x="453" y="276"/>
                  <a:pt x="450" y="275"/>
                  <a:pt x="444" y="273"/>
                </a:cubicBezTo>
                <a:cubicBezTo>
                  <a:pt x="435" y="271"/>
                  <a:pt x="435" y="271"/>
                  <a:pt x="435" y="271"/>
                </a:cubicBezTo>
                <a:cubicBezTo>
                  <a:pt x="428" y="269"/>
                  <a:pt x="424" y="266"/>
                  <a:pt x="424" y="260"/>
                </a:cubicBezTo>
                <a:cubicBezTo>
                  <a:pt x="424" y="250"/>
                  <a:pt x="432" y="245"/>
                  <a:pt x="441" y="245"/>
                </a:cubicBezTo>
                <a:cubicBezTo>
                  <a:pt x="458" y="245"/>
                  <a:pt x="459" y="257"/>
                  <a:pt x="459" y="260"/>
                </a:cubicBezTo>
                <a:lnTo>
                  <a:pt x="451" y="260"/>
                </a:lnTo>
                <a:close/>
              </a:path>
            </a:pathLst>
          </a:custGeom>
          <a:solidFill>
            <a:schemeClr val="bg1"/>
          </a:solidFill>
          <a:ln>
            <a:noFill/>
          </a:ln>
        </p:spPr>
        <p:txBody>
          <a:bodyPr vert="horz" wrap="square" lIns="89617" tIns="44808" rIns="89617" bIns="44808" numCol="1" anchor="t" anchorCtr="0" compatLnSpc="1">
            <a:prstTxWarp prst="textNoShape">
              <a:avLst/>
            </a:prstTxWarp>
          </a:bodyPr>
          <a:lstStyle/>
          <a:p>
            <a:pPr defTabSz="896042">
              <a:defRPr/>
            </a:pPr>
            <a:endParaRPr lang="en-US" sz="1765" kern="0">
              <a:solidFill>
                <a:sysClr val="windowText" lastClr="000000"/>
              </a:solidFill>
            </a:endParaRPr>
          </a:p>
        </p:txBody>
      </p:sp>
      <p:sp>
        <p:nvSpPr>
          <p:cNvPr id="154" name="Freeform 5"/>
          <p:cNvSpPr>
            <a:spLocks noChangeAspect="1" noEditPoints="1"/>
          </p:cNvSpPr>
          <p:nvPr/>
        </p:nvSpPr>
        <p:spPr bwMode="black">
          <a:xfrm>
            <a:off x="7733741" y="2710341"/>
            <a:ext cx="1314392" cy="263472"/>
          </a:xfrm>
          <a:custGeom>
            <a:avLst/>
            <a:gdLst>
              <a:gd name="T0" fmla="*/ 437 w 1686"/>
              <a:gd name="T1" fmla="*/ 261 h 336"/>
              <a:gd name="T2" fmla="*/ 516 w 1686"/>
              <a:gd name="T3" fmla="*/ 200 h 336"/>
              <a:gd name="T4" fmla="*/ 501 w 1686"/>
              <a:gd name="T5" fmla="*/ 64 h 336"/>
              <a:gd name="T6" fmla="*/ 462 w 1686"/>
              <a:gd name="T7" fmla="*/ 116 h 336"/>
              <a:gd name="T8" fmla="*/ 549 w 1686"/>
              <a:gd name="T9" fmla="*/ 218 h 336"/>
              <a:gd name="T10" fmla="*/ 613 w 1686"/>
              <a:gd name="T11" fmla="*/ 155 h 336"/>
              <a:gd name="T12" fmla="*/ 602 w 1686"/>
              <a:gd name="T13" fmla="*/ 56 h 336"/>
              <a:gd name="T14" fmla="*/ 698 w 1686"/>
              <a:gd name="T15" fmla="*/ 269 h 336"/>
              <a:gd name="T16" fmla="*/ 768 w 1686"/>
              <a:gd name="T17" fmla="*/ 273 h 336"/>
              <a:gd name="T18" fmla="*/ 783 w 1686"/>
              <a:gd name="T19" fmla="*/ 142 h 336"/>
              <a:gd name="T20" fmla="*/ 836 w 1686"/>
              <a:gd name="T21" fmla="*/ 176 h 336"/>
              <a:gd name="T22" fmla="*/ 745 w 1686"/>
              <a:gd name="T23" fmla="*/ 229 h 336"/>
              <a:gd name="T24" fmla="*/ 813 w 1686"/>
              <a:gd name="T25" fmla="*/ 196 h 336"/>
              <a:gd name="T26" fmla="*/ 894 w 1686"/>
              <a:gd name="T27" fmla="*/ 269 h 336"/>
              <a:gd name="T28" fmla="*/ 895 w 1686"/>
              <a:gd name="T29" fmla="*/ 155 h 336"/>
              <a:gd name="T30" fmla="*/ 1075 w 1686"/>
              <a:gd name="T31" fmla="*/ 203 h 336"/>
              <a:gd name="T32" fmla="*/ 1064 w 1686"/>
              <a:gd name="T33" fmla="*/ 259 h 336"/>
              <a:gd name="T34" fmla="*/ 982 w 1686"/>
              <a:gd name="T35" fmla="*/ 132 h 336"/>
              <a:gd name="T36" fmla="*/ 1051 w 1686"/>
              <a:gd name="T37" fmla="*/ 184 h 336"/>
              <a:gd name="T38" fmla="*/ 1051 w 1686"/>
              <a:gd name="T39" fmla="*/ 184 h 336"/>
              <a:gd name="T40" fmla="*/ 1127 w 1686"/>
              <a:gd name="T41" fmla="*/ 269 h 336"/>
              <a:gd name="T42" fmla="*/ 1227 w 1686"/>
              <a:gd name="T43" fmla="*/ 128 h 336"/>
              <a:gd name="T44" fmla="*/ 1152 w 1686"/>
              <a:gd name="T45" fmla="*/ 172 h 336"/>
              <a:gd name="T46" fmla="*/ 1302 w 1686"/>
              <a:gd name="T47" fmla="*/ 273 h 336"/>
              <a:gd name="T48" fmla="*/ 1356 w 1686"/>
              <a:gd name="T49" fmla="*/ 142 h 336"/>
              <a:gd name="T50" fmla="*/ 1269 w 1686"/>
              <a:gd name="T51" fmla="*/ 156 h 336"/>
              <a:gd name="T52" fmla="*/ 1351 w 1686"/>
              <a:gd name="T53" fmla="*/ 198 h 336"/>
              <a:gd name="T54" fmla="*/ 1399 w 1686"/>
              <a:gd name="T55" fmla="*/ 74 h 336"/>
              <a:gd name="T56" fmla="*/ 1425 w 1686"/>
              <a:gd name="T57" fmla="*/ 269 h 336"/>
              <a:gd name="T58" fmla="*/ 1584 w 1686"/>
              <a:gd name="T59" fmla="*/ 269 h 336"/>
              <a:gd name="T60" fmla="*/ 1487 w 1686"/>
              <a:gd name="T61" fmla="*/ 187 h 336"/>
              <a:gd name="T62" fmla="*/ 1487 w 1686"/>
              <a:gd name="T63" fmla="*/ 149 h 336"/>
              <a:gd name="T64" fmla="*/ 1584 w 1686"/>
              <a:gd name="T65" fmla="*/ 269 h 336"/>
              <a:gd name="T66" fmla="*/ 1602 w 1686"/>
              <a:gd name="T67" fmla="*/ 145 h 336"/>
              <a:gd name="T68" fmla="*/ 1650 w 1686"/>
              <a:gd name="T69" fmla="*/ 125 h 336"/>
              <a:gd name="T70" fmla="*/ 1655 w 1686"/>
              <a:gd name="T71" fmla="*/ 247 h 336"/>
              <a:gd name="T72" fmla="*/ 0 w 1686"/>
              <a:gd name="T73" fmla="*/ 301 h 336"/>
              <a:gd name="T74" fmla="*/ 85 w 1686"/>
              <a:gd name="T75" fmla="*/ 99 h 336"/>
              <a:gd name="T76" fmla="*/ 58 w 1686"/>
              <a:gd name="T77" fmla="*/ 123 h 336"/>
              <a:gd name="T78" fmla="*/ 68 w 1686"/>
              <a:gd name="T79" fmla="*/ 170 h 336"/>
              <a:gd name="T80" fmla="*/ 93 w 1686"/>
              <a:gd name="T81" fmla="*/ 189 h 336"/>
              <a:gd name="T82" fmla="*/ 98 w 1686"/>
              <a:gd name="T83" fmla="*/ 204 h 336"/>
              <a:gd name="T84" fmla="*/ 90 w 1686"/>
              <a:gd name="T85" fmla="*/ 214 h 336"/>
              <a:gd name="T86" fmla="*/ 62 w 1686"/>
              <a:gd name="T87" fmla="*/ 206 h 336"/>
              <a:gd name="T88" fmla="*/ 74 w 1686"/>
              <a:gd name="T89" fmla="*/ 238 h 336"/>
              <a:gd name="T90" fmla="*/ 115 w 1686"/>
              <a:gd name="T91" fmla="*/ 227 h 336"/>
              <a:gd name="T92" fmla="*/ 124 w 1686"/>
              <a:gd name="T93" fmla="*/ 192 h 336"/>
              <a:gd name="T94" fmla="*/ 108 w 1686"/>
              <a:gd name="T95" fmla="*/ 165 h 336"/>
              <a:gd name="T96" fmla="*/ 85 w 1686"/>
              <a:gd name="T97" fmla="*/ 149 h 336"/>
              <a:gd name="T98" fmla="*/ 79 w 1686"/>
              <a:gd name="T99" fmla="*/ 136 h 336"/>
              <a:gd name="T100" fmla="*/ 86 w 1686"/>
              <a:gd name="T101" fmla="*/ 124 h 336"/>
              <a:gd name="T102" fmla="*/ 107 w 1686"/>
              <a:gd name="T103" fmla="*/ 124 h 336"/>
              <a:gd name="T104" fmla="*/ 107 w 1686"/>
              <a:gd name="T105" fmla="*/ 98 h 336"/>
              <a:gd name="T106" fmla="*/ 270 w 1686"/>
              <a:gd name="T107" fmla="*/ 86 h 336"/>
              <a:gd name="T108" fmla="*/ 238 w 1686"/>
              <a:gd name="T109" fmla="*/ 113 h 336"/>
              <a:gd name="T110" fmla="*/ 262 w 1686"/>
              <a:gd name="T111" fmla="*/ 235 h 336"/>
              <a:gd name="T112" fmla="*/ 270 w 1686"/>
              <a:gd name="T113" fmla="*/ 257 h 336"/>
              <a:gd name="T114" fmla="*/ 324 w 1686"/>
              <a:gd name="T115" fmla="*/ 13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86" h="336">
                <a:moveTo>
                  <a:pt x="549" y="218"/>
                </a:moveTo>
                <a:cubicBezTo>
                  <a:pt x="549" y="235"/>
                  <a:pt x="543" y="249"/>
                  <a:pt x="531" y="258"/>
                </a:cubicBezTo>
                <a:cubicBezTo>
                  <a:pt x="519" y="268"/>
                  <a:pt x="503" y="273"/>
                  <a:pt x="482" y="273"/>
                </a:cubicBezTo>
                <a:cubicBezTo>
                  <a:pt x="475" y="273"/>
                  <a:pt x="466" y="272"/>
                  <a:pt x="457" y="269"/>
                </a:cubicBezTo>
                <a:cubicBezTo>
                  <a:pt x="447" y="267"/>
                  <a:pt x="441" y="264"/>
                  <a:pt x="437" y="261"/>
                </a:cubicBezTo>
                <a:cubicBezTo>
                  <a:pt x="437" y="233"/>
                  <a:pt x="437" y="233"/>
                  <a:pt x="437" y="233"/>
                </a:cubicBezTo>
                <a:cubicBezTo>
                  <a:pt x="442" y="238"/>
                  <a:pt x="450" y="243"/>
                  <a:pt x="459" y="246"/>
                </a:cubicBezTo>
                <a:cubicBezTo>
                  <a:pt x="469" y="250"/>
                  <a:pt x="477" y="251"/>
                  <a:pt x="485" y="251"/>
                </a:cubicBezTo>
                <a:cubicBezTo>
                  <a:pt x="511" y="251"/>
                  <a:pt x="524" y="241"/>
                  <a:pt x="524" y="221"/>
                </a:cubicBezTo>
                <a:cubicBezTo>
                  <a:pt x="524" y="213"/>
                  <a:pt x="521" y="206"/>
                  <a:pt x="516" y="200"/>
                </a:cubicBezTo>
                <a:cubicBezTo>
                  <a:pt x="510" y="193"/>
                  <a:pt x="499" y="186"/>
                  <a:pt x="482" y="176"/>
                </a:cubicBezTo>
                <a:cubicBezTo>
                  <a:pt x="465" y="166"/>
                  <a:pt x="454" y="157"/>
                  <a:pt x="447" y="149"/>
                </a:cubicBezTo>
                <a:cubicBezTo>
                  <a:pt x="440" y="141"/>
                  <a:pt x="437" y="130"/>
                  <a:pt x="437" y="118"/>
                </a:cubicBezTo>
                <a:cubicBezTo>
                  <a:pt x="437" y="102"/>
                  <a:pt x="443" y="89"/>
                  <a:pt x="455" y="79"/>
                </a:cubicBezTo>
                <a:cubicBezTo>
                  <a:pt x="467" y="69"/>
                  <a:pt x="482" y="64"/>
                  <a:pt x="501" y="64"/>
                </a:cubicBezTo>
                <a:cubicBezTo>
                  <a:pt x="519" y="64"/>
                  <a:pt x="532" y="67"/>
                  <a:pt x="541" y="71"/>
                </a:cubicBezTo>
                <a:cubicBezTo>
                  <a:pt x="541" y="98"/>
                  <a:pt x="541" y="98"/>
                  <a:pt x="541" y="98"/>
                </a:cubicBezTo>
                <a:cubicBezTo>
                  <a:pt x="530" y="90"/>
                  <a:pt x="517" y="86"/>
                  <a:pt x="500" y="86"/>
                </a:cubicBezTo>
                <a:cubicBezTo>
                  <a:pt x="489" y="86"/>
                  <a:pt x="479" y="88"/>
                  <a:pt x="472" y="94"/>
                </a:cubicBezTo>
                <a:cubicBezTo>
                  <a:pt x="465" y="99"/>
                  <a:pt x="462" y="107"/>
                  <a:pt x="462" y="116"/>
                </a:cubicBezTo>
                <a:cubicBezTo>
                  <a:pt x="462" y="123"/>
                  <a:pt x="463" y="128"/>
                  <a:pt x="465" y="132"/>
                </a:cubicBezTo>
                <a:cubicBezTo>
                  <a:pt x="467" y="136"/>
                  <a:pt x="471" y="140"/>
                  <a:pt x="476" y="144"/>
                </a:cubicBezTo>
                <a:cubicBezTo>
                  <a:pt x="481" y="148"/>
                  <a:pt x="489" y="153"/>
                  <a:pt x="501" y="160"/>
                </a:cubicBezTo>
                <a:cubicBezTo>
                  <a:pt x="519" y="170"/>
                  <a:pt x="531" y="179"/>
                  <a:pt x="538" y="188"/>
                </a:cubicBezTo>
                <a:cubicBezTo>
                  <a:pt x="546" y="197"/>
                  <a:pt x="549" y="207"/>
                  <a:pt x="549" y="218"/>
                </a:cubicBezTo>
                <a:close/>
                <a:moveTo>
                  <a:pt x="698" y="269"/>
                </a:moveTo>
                <a:cubicBezTo>
                  <a:pt x="675" y="269"/>
                  <a:pt x="675" y="269"/>
                  <a:pt x="675" y="269"/>
                </a:cubicBezTo>
                <a:cubicBezTo>
                  <a:pt x="675" y="186"/>
                  <a:pt x="675" y="186"/>
                  <a:pt x="675" y="186"/>
                </a:cubicBezTo>
                <a:cubicBezTo>
                  <a:pt x="675" y="156"/>
                  <a:pt x="664" y="142"/>
                  <a:pt x="641" y="142"/>
                </a:cubicBezTo>
                <a:cubicBezTo>
                  <a:pt x="630" y="142"/>
                  <a:pt x="620" y="146"/>
                  <a:pt x="613" y="155"/>
                </a:cubicBezTo>
                <a:cubicBezTo>
                  <a:pt x="605" y="163"/>
                  <a:pt x="602" y="174"/>
                  <a:pt x="602" y="188"/>
                </a:cubicBezTo>
                <a:cubicBezTo>
                  <a:pt x="602" y="269"/>
                  <a:pt x="602" y="269"/>
                  <a:pt x="602" y="269"/>
                </a:cubicBezTo>
                <a:cubicBezTo>
                  <a:pt x="578" y="269"/>
                  <a:pt x="578" y="269"/>
                  <a:pt x="578" y="269"/>
                </a:cubicBezTo>
                <a:cubicBezTo>
                  <a:pt x="578" y="56"/>
                  <a:pt x="578" y="56"/>
                  <a:pt x="578" y="56"/>
                </a:cubicBezTo>
                <a:cubicBezTo>
                  <a:pt x="602" y="56"/>
                  <a:pt x="602" y="56"/>
                  <a:pt x="602" y="56"/>
                </a:cubicBezTo>
                <a:cubicBezTo>
                  <a:pt x="602" y="149"/>
                  <a:pt x="602" y="149"/>
                  <a:pt x="602" y="149"/>
                </a:cubicBezTo>
                <a:cubicBezTo>
                  <a:pt x="602" y="149"/>
                  <a:pt x="602" y="149"/>
                  <a:pt x="602" y="149"/>
                </a:cubicBezTo>
                <a:cubicBezTo>
                  <a:pt x="613" y="131"/>
                  <a:pt x="629" y="122"/>
                  <a:pt x="649" y="122"/>
                </a:cubicBezTo>
                <a:cubicBezTo>
                  <a:pt x="682" y="122"/>
                  <a:pt x="698" y="141"/>
                  <a:pt x="698" y="181"/>
                </a:cubicBezTo>
                <a:lnTo>
                  <a:pt x="698" y="269"/>
                </a:lnTo>
                <a:close/>
                <a:moveTo>
                  <a:pt x="836" y="269"/>
                </a:moveTo>
                <a:cubicBezTo>
                  <a:pt x="813" y="269"/>
                  <a:pt x="813" y="269"/>
                  <a:pt x="813" y="269"/>
                </a:cubicBezTo>
                <a:cubicBezTo>
                  <a:pt x="813" y="247"/>
                  <a:pt x="813" y="247"/>
                  <a:pt x="813" y="247"/>
                </a:cubicBezTo>
                <a:cubicBezTo>
                  <a:pt x="812" y="247"/>
                  <a:pt x="812" y="247"/>
                  <a:pt x="812" y="247"/>
                </a:cubicBezTo>
                <a:cubicBezTo>
                  <a:pt x="802" y="264"/>
                  <a:pt x="787" y="273"/>
                  <a:pt x="768" y="273"/>
                </a:cubicBezTo>
                <a:cubicBezTo>
                  <a:pt x="754" y="273"/>
                  <a:pt x="743" y="269"/>
                  <a:pt x="734" y="262"/>
                </a:cubicBezTo>
                <a:cubicBezTo>
                  <a:pt x="726" y="254"/>
                  <a:pt x="722" y="244"/>
                  <a:pt x="722" y="231"/>
                </a:cubicBezTo>
                <a:cubicBezTo>
                  <a:pt x="722" y="204"/>
                  <a:pt x="738" y="189"/>
                  <a:pt x="769" y="184"/>
                </a:cubicBezTo>
                <a:cubicBezTo>
                  <a:pt x="813" y="178"/>
                  <a:pt x="813" y="178"/>
                  <a:pt x="813" y="178"/>
                </a:cubicBezTo>
                <a:cubicBezTo>
                  <a:pt x="813" y="154"/>
                  <a:pt x="803" y="142"/>
                  <a:pt x="783" y="142"/>
                </a:cubicBezTo>
                <a:cubicBezTo>
                  <a:pt x="766" y="142"/>
                  <a:pt x="750" y="147"/>
                  <a:pt x="736" y="159"/>
                </a:cubicBezTo>
                <a:cubicBezTo>
                  <a:pt x="736" y="135"/>
                  <a:pt x="736" y="135"/>
                  <a:pt x="736" y="135"/>
                </a:cubicBezTo>
                <a:cubicBezTo>
                  <a:pt x="740" y="132"/>
                  <a:pt x="747" y="129"/>
                  <a:pt x="758" y="126"/>
                </a:cubicBezTo>
                <a:cubicBezTo>
                  <a:pt x="768" y="123"/>
                  <a:pt x="777" y="122"/>
                  <a:pt x="785" y="122"/>
                </a:cubicBezTo>
                <a:cubicBezTo>
                  <a:pt x="819" y="122"/>
                  <a:pt x="836" y="140"/>
                  <a:pt x="836" y="176"/>
                </a:cubicBezTo>
                <a:lnTo>
                  <a:pt x="836" y="269"/>
                </a:lnTo>
                <a:close/>
                <a:moveTo>
                  <a:pt x="813" y="196"/>
                </a:moveTo>
                <a:cubicBezTo>
                  <a:pt x="778" y="201"/>
                  <a:pt x="778" y="201"/>
                  <a:pt x="778" y="201"/>
                </a:cubicBezTo>
                <a:cubicBezTo>
                  <a:pt x="766" y="203"/>
                  <a:pt x="757" y="206"/>
                  <a:pt x="753" y="210"/>
                </a:cubicBezTo>
                <a:cubicBezTo>
                  <a:pt x="748" y="214"/>
                  <a:pt x="745" y="220"/>
                  <a:pt x="745" y="229"/>
                </a:cubicBezTo>
                <a:cubicBezTo>
                  <a:pt x="745" y="236"/>
                  <a:pt x="748" y="242"/>
                  <a:pt x="753" y="247"/>
                </a:cubicBezTo>
                <a:cubicBezTo>
                  <a:pt x="758" y="251"/>
                  <a:pt x="765" y="253"/>
                  <a:pt x="773" y="253"/>
                </a:cubicBezTo>
                <a:cubicBezTo>
                  <a:pt x="784" y="253"/>
                  <a:pt x="794" y="249"/>
                  <a:pt x="801" y="241"/>
                </a:cubicBezTo>
                <a:cubicBezTo>
                  <a:pt x="809" y="233"/>
                  <a:pt x="813" y="223"/>
                  <a:pt x="813" y="211"/>
                </a:cubicBezTo>
                <a:lnTo>
                  <a:pt x="813" y="196"/>
                </a:lnTo>
                <a:close/>
                <a:moveTo>
                  <a:pt x="946" y="149"/>
                </a:moveTo>
                <a:cubicBezTo>
                  <a:pt x="942" y="146"/>
                  <a:pt x="936" y="144"/>
                  <a:pt x="929" y="144"/>
                </a:cubicBezTo>
                <a:cubicBezTo>
                  <a:pt x="919" y="144"/>
                  <a:pt x="910" y="149"/>
                  <a:pt x="904" y="158"/>
                </a:cubicBezTo>
                <a:cubicBezTo>
                  <a:pt x="898" y="168"/>
                  <a:pt x="894" y="181"/>
                  <a:pt x="894" y="196"/>
                </a:cubicBezTo>
                <a:cubicBezTo>
                  <a:pt x="894" y="269"/>
                  <a:pt x="894" y="269"/>
                  <a:pt x="894" y="269"/>
                </a:cubicBezTo>
                <a:cubicBezTo>
                  <a:pt x="871" y="269"/>
                  <a:pt x="871" y="269"/>
                  <a:pt x="871" y="269"/>
                </a:cubicBezTo>
                <a:cubicBezTo>
                  <a:pt x="871" y="125"/>
                  <a:pt x="871" y="125"/>
                  <a:pt x="871" y="125"/>
                </a:cubicBezTo>
                <a:cubicBezTo>
                  <a:pt x="894" y="125"/>
                  <a:pt x="894" y="125"/>
                  <a:pt x="894" y="125"/>
                </a:cubicBezTo>
                <a:cubicBezTo>
                  <a:pt x="894" y="155"/>
                  <a:pt x="894" y="155"/>
                  <a:pt x="894" y="155"/>
                </a:cubicBezTo>
                <a:cubicBezTo>
                  <a:pt x="895" y="155"/>
                  <a:pt x="895" y="155"/>
                  <a:pt x="895" y="155"/>
                </a:cubicBezTo>
                <a:cubicBezTo>
                  <a:pt x="898" y="145"/>
                  <a:pt x="903" y="137"/>
                  <a:pt x="910" y="131"/>
                </a:cubicBezTo>
                <a:cubicBezTo>
                  <a:pt x="916" y="126"/>
                  <a:pt x="924" y="123"/>
                  <a:pt x="933" y="123"/>
                </a:cubicBezTo>
                <a:cubicBezTo>
                  <a:pt x="939" y="123"/>
                  <a:pt x="943" y="123"/>
                  <a:pt x="946" y="125"/>
                </a:cubicBezTo>
                <a:lnTo>
                  <a:pt x="946" y="149"/>
                </a:lnTo>
                <a:close/>
                <a:moveTo>
                  <a:pt x="1075" y="203"/>
                </a:moveTo>
                <a:cubicBezTo>
                  <a:pt x="973" y="203"/>
                  <a:pt x="973" y="203"/>
                  <a:pt x="973" y="203"/>
                </a:cubicBezTo>
                <a:cubicBezTo>
                  <a:pt x="973" y="219"/>
                  <a:pt x="978" y="232"/>
                  <a:pt x="986" y="240"/>
                </a:cubicBezTo>
                <a:cubicBezTo>
                  <a:pt x="994" y="249"/>
                  <a:pt x="1005" y="253"/>
                  <a:pt x="1020" y="253"/>
                </a:cubicBezTo>
                <a:cubicBezTo>
                  <a:pt x="1036" y="253"/>
                  <a:pt x="1051" y="248"/>
                  <a:pt x="1064" y="237"/>
                </a:cubicBezTo>
                <a:cubicBezTo>
                  <a:pt x="1064" y="259"/>
                  <a:pt x="1064" y="259"/>
                  <a:pt x="1064" y="259"/>
                </a:cubicBezTo>
                <a:cubicBezTo>
                  <a:pt x="1052" y="268"/>
                  <a:pt x="1035" y="273"/>
                  <a:pt x="1014" y="273"/>
                </a:cubicBezTo>
                <a:cubicBezTo>
                  <a:pt x="994" y="273"/>
                  <a:pt x="978" y="266"/>
                  <a:pt x="966" y="253"/>
                </a:cubicBezTo>
                <a:cubicBezTo>
                  <a:pt x="955" y="240"/>
                  <a:pt x="949" y="221"/>
                  <a:pt x="949" y="198"/>
                </a:cubicBezTo>
                <a:cubicBezTo>
                  <a:pt x="949" y="184"/>
                  <a:pt x="952" y="171"/>
                  <a:pt x="958" y="159"/>
                </a:cubicBezTo>
                <a:cubicBezTo>
                  <a:pt x="963" y="147"/>
                  <a:pt x="971" y="138"/>
                  <a:pt x="982" y="132"/>
                </a:cubicBezTo>
                <a:cubicBezTo>
                  <a:pt x="992" y="125"/>
                  <a:pt x="1003" y="122"/>
                  <a:pt x="1015" y="122"/>
                </a:cubicBezTo>
                <a:cubicBezTo>
                  <a:pt x="1034" y="122"/>
                  <a:pt x="1048" y="128"/>
                  <a:pt x="1059" y="140"/>
                </a:cubicBezTo>
                <a:cubicBezTo>
                  <a:pt x="1069" y="152"/>
                  <a:pt x="1075" y="169"/>
                  <a:pt x="1075" y="191"/>
                </a:cubicBezTo>
                <a:lnTo>
                  <a:pt x="1075" y="203"/>
                </a:lnTo>
                <a:close/>
                <a:moveTo>
                  <a:pt x="1051" y="184"/>
                </a:moveTo>
                <a:cubicBezTo>
                  <a:pt x="1051" y="170"/>
                  <a:pt x="1048" y="160"/>
                  <a:pt x="1041" y="153"/>
                </a:cubicBezTo>
                <a:cubicBezTo>
                  <a:pt x="1035" y="145"/>
                  <a:pt x="1026" y="142"/>
                  <a:pt x="1015" y="142"/>
                </a:cubicBezTo>
                <a:cubicBezTo>
                  <a:pt x="1004" y="142"/>
                  <a:pt x="995" y="145"/>
                  <a:pt x="988" y="153"/>
                </a:cubicBezTo>
                <a:cubicBezTo>
                  <a:pt x="980" y="161"/>
                  <a:pt x="975" y="171"/>
                  <a:pt x="973" y="184"/>
                </a:cubicBezTo>
                <a:lnTo>
                  <a:pt x="1051" y="184"/>
                </a:lnTo>
                <a:close/>
                <a:moveTo>
                  <a:pt x="1227" y="128"/>
                </a:moveTo>
                <a:cubicBezTo>
                  <a:pt x="1227" y="147"/>
                  <a:pt x="1220" y="163"/>
                  <a:pt x="1207" y="175"/>
                </a:cubicBezTo>
                <a:cubicBezTo>
                  <a:pt x="1193" y="187"/>
                  <a:pt x="1176" y="193"/>
                  <a:pt x="1154" y="193"/>
                </a:cubicBezTo>
                <a:cubicBezTo>
                  <a:pt x="1127" y="193"/>
                  <a:pt x="1127" y="193"/>
                  <a:pt x="1127" y="193"/>
                </a:cubicBezTo>
                <a:cubicBezTo>
                  <a:pt x="1127" y="269"/>
                  <a:pt x="1127" y="269"/>
                  <a:pt x="1127" y="269"/>
                </a:cubicBezTo>
                <a:cubicBezTo>
                  <a:pt x="1104" y="269"/>
                  <a:pt x="1104" y="269"/>
                  <a:pt x="1104" y="269"/>
                </a:cubicBezTo>
                <a:cubicBezTo>
                  <a:pt x="1104" y="68"/>
                  <a:pt x="1104" y="68"/>
                  <a:pt x="1104" y="68"/>
                </a:cubicBezTo>
                <a:cubicBezTo>
                  <a:pt x="1159" y="68"/>
                  <a:pt x="1159" y="68"/>
                  <a:pt x="1159" y="68"/>
                </a:cubicBezTo>
                <a:cubicBezTo>
                  <a:pt x="1181" y="68"/>
                  <a:pt x="1197" y="73"/>
                  <a:pt x="1209" y="83"/>
                </a:cubicBezTo>
                <a:cubicBezTo>
                  <a:pt x="1221" y="94"/>
                  <a:pt x="1227" y="109"/>
                  <a:pt x="1227" y="128"/>
                </a:cubicBezTo>
                <a:close/>
                <a:moveTo>
                  <a:pt x="1202" y="129"/>
                </a:moveTo>
                <a:cubicBezTo>
                  <a:pt x="1202" y="102"/>
                  <a:pt x="1186" y="89"/>
                  <a:pt x="1155" y="89"/>
                </a:cubicBezTo>
                <a:cubicBezTo>
                  <a:pt x="1127" y="89"/>
                  <a:pt x="1127" y="89"/>
                  <a:pt x="1127" y="89"/>
                </a:cubicBezTo>
                <a:cubicBezTo>
                  <a:pt x="1127" y="172"/>
                  <a:pt x="1127" y="172"/>
                  <a:pt x="1127" y="172"/>
                </a:cubicBezTo>
                <a:cubicBezTo>
                  <a:pt x="1152" y="172"/>
                  <a:pt x="1152" y="172"/>
                  <a:pt x="1152" y="172"/>
                </a:cubicBezTo>
                <a:cubicBezTo>
                  <a:pt x="1168" y="172"/>
                  <a:pt x="1181" y="168"/>
                  <a:pt x="1189" y="161"/>
                </a:cubicBezTo>
                <a:cubicBezTo>
                  <a:pt x="1198" y="153"/>
                  <a:pt x="1202" y="143"/>
                  <a:pt x="1202" y="129"/>
                </a:cubicBezTo>
                <a:close/>
                <a:moveTo>
                  <a:pt x="1374" y="197"/>
                </a:moveTo>
                <a:cubicBezTo>
                  <a:pt x="1374" y="220"/>
                  <a:pt x="1368" y="238"/>
                  <a:pt x="1355" y="252"/>
                </a:cubicBezTo>
                <a:cubicBezTo>
                  <a:pt x="1342" y="266"/>
                  <a:pt x="1324" y="273"/>
                  <a:pt x="1302" y="273"/>
                </a:cubicBezTo>
                <a:cubicBezTo>
                  <a:pt x="1281" y="273"/>
                  <a:pt x="1264" y="266"/>
                  <a:pt x="1251" y="253"/>
                </a:cubicBezTo>
                <a:cubicBezTo>
                  <a:pt x="1239" y="239"/>
                  <a:pt x="1232" y="221"/>
                  <a:pt x="1232" y="199"/>
                </a:cubicBezTo>
                <a:cubicBezTo>
                  <a:pt x="1232" y="175"/>
                  <a:pt x="1239" y="156"/>
                  <a:pt x="1252" y="143"/>
                </a:cubicBezTo>
                <a:cubicBezTo>
                  <a:pt x="1265" y="129"/>
                  <a:pt x="1283" y="122"/>
                  <a:pt x="1306" y="122"/>
                </a:cubicBezTo>
                <a:cubicBezTo>
                  <a:pt x="1327" y="122"/>
                  <a:pt x="1344" y="128"/>
                  <a:pt x="1356" y="142"/>
                </a:cubicBezTo>
                <a:cubicBezTo>
                  <a:pt x="1368" y="155"/>
                  <a:pt x="1374" y="174"/>
                  <a:pt x="1374" y="197"/>
                </a:cubicBezTo>
                <a:close/>
                <a:moveTo>
                  <a:pt x="1351" y="198"/>
                </a:moveTo>
                <a:cubicBezTo>
                  <a:pt x="1351" y="180"/>
                  <a:pt x="1347" y="166"/>
                  <a:pt x="1339" y="156"/>
                </a:cubicBezTo>
                <a:cubicBezTo>
                  <a:pt x="1331" y="146"/>
                  <a:pt x="1319" y="142"/>
                  <a:pt x="1304" y="142"/>
                </a:cubicBezTo>
                <a:cubicBezTo>
                  <a:pt x="1289" y="142"/>
                  <a:pt x="1278" y="146"/>
                  <a:pt x="1269" y="156"/>
                </a:cubicBezTo>
                <a:cubicBezTo>
                  <a:pt x="1260" y="166"/>
                  <a:pt x="1256" y="180"/>
                  <a:pt x="1256" y="198"/>
                </a:cubicBezTo>
                <a:cubicBezTo>
                  <a:pt x="1256" y="215"/>
                  <a:pt x="1260" y="229"/>
                  <a:pt x="1269" y="239"/>
                </a:cubicBezTo>
                <a:cubicBezTo>
                  <a:pt x="1278" y="248"/>
                  <a:pt x="1289" y="253"/>
                  <a:pt x="1304" y="253"/>
                </a:cubicBezTo>
                <a:cubicBezTo>
                  <a:pt x="1319" y="253"/>
                  <a:pt x="1331" y="248"/>
                  <a:pt x="1339" y="239"/>
                </a:cubicBezTo>
                <a:cubicBezTo>
                  <a:pt x="1347" y="229"/>
                  <a:pt x="1351" y="216"/>
                  <a:pt x="1351" y="198"/>
                </a:cubicBezTo>
                <a:close/>
                <a:moveTo>
                  <a:pt x="1429" y="74"/>
                </a:moveTo>
                <a:cubicBezTo>
                  <a:pt x="1429" y="78"/>
                  <a:pt x="1428" y="82"/>
                  <a:pt x="1425" y="84"/>
                </a:cubicBezTo>
                <a:cubicBezTo>
                  <a:pt x="1422" y="87"/>
                  <a:pt x="1418" y="89"/>
                  <a:pt x="1414" y="89"/>
                </a:cubicBezTo>
                <a:cubicBezTo>
                  <a:pt x="1410" y="89"/>
                  <a:pt x="1406" y="87"/>
                  <a:pt x="1403" y="85"/>
                </a:cubicBezTo>
                <a:cubicBezTo>
                  <a:pt x="1400" y="82"/>
                  <a:pt x="1399" y="78"/>
                  <a:pt x="1399" y="74"/>
                </a:cubicBezTo>
                <a:cubicBezTo>
                  <a:pt x="1399" y="70"/>
                  <a:pt x="1400" y="66"/>
                  <a:pt x="1403" y="63"/>
                </a:cubicBezTo>
                <a:cubicBezTo>
                  <a:pt x="1406" y="60"/>
                  <a:pt x="1410" y="59"/>
                  <a:pt x="1414" y="59"/>
                </a:cubicBezTo>
                <a:cubicBezTo>
                  <a:pt x="1418" y="59"/>
                  <a:pt x="1422" y="60"/>
                  <a:pt x="1425" y="63"/>
                </a:cubicBezTo>
                <a:cubicBezTo>
                  <a:pt x="1428" y="66"/>
                  <a:pt x="1429" y="70"/>
                  <a:pt x="1429" y="74"/>
                </a:cubicBezTo>
                <a:close/>
                <a:moveTo>
                  <a:pt x="1425" y="269"/>
                </a:moveTo>
                <a:cubicBezTo>
                  <a:pt x="1402" y="269"/>
                  <a:pt x="1402" y="269"/>
                  <a:pt x="1402" y="269"/>
                </a:cubicBezTo>
                <a:cubicBezTo>
                  <a:pt x="1402" y="125"/>
                  <a:pt x="1402" y="125"/>
                  <a:pt x="1402" y="125"/>
                </a:cubicBezTo>
                <a:cubicBezTo>
                  <a:pt x="1425" y="125"/>
                  <a:pt x="1425" y="125"/>
                  <a:pt x="1425" y="125"/>
                </a:cubicBezTo>
                <a:lnTo>
                  <a:pt x="1425" y="269"/>
                </a:lnTo>
                <a:close/>
                <a:moveTo>
                  <a:pt x="1584" y="269"/>
                </a:moveTo>
                <a:cubicBezTo>
                  <a:pt x="1561" y="269"/>
                  <a:pt x="1561" y="269"/>
                  <a:pt x="1561" y="269"/>
                </a:cubicBezTo>
                <a:cubicBezTo>
                  <a:pt x="1561" y="187"/>
                  <a:pt x="1561" y="187"/>
                  <a:pt x="1561" y="187"/>
                </a:cubicBezTo>
                <a:cubicBezTo>
                  <a:pt x="1561" y="157"/>
                  <a:pt x="1549" y="142"/>
                  <a:pt x="1527" y="142"/>
                </a:cubicBezTo>
                <a:cubicBezTo>
                  <a:pt x="1516" y="142"/>
                  <a:pt x="1506" y="146"/>
                  <a:pt x="1499" y="154"/>
                </a:cubicBezTo>
                <a:cubicBezTo>
                  <a:pt x="1491" y="163"/>
                  <a:pt x="1487" y="174"/>
                  <a:pt x="1487" y="187"/>
                </a:cubicBezTo>
                <a:cubicBezTo>
                  <a:pt x="1487" y="269"/>
                  <a:pt x="1487" y="269"/>
                  <a:pt x="1487" y="269"/>
                </a:cubicBezTo>
                <a:cubicBezTo>
                  <a:pt x="1464" y="269"/>
                  <a:pt x="1464" y="269"/>
                  <a:pt x="1464" y="269"/>
                </a:cubicBezTo>
                <a:cubicBezTo>
                  <a:pt x="1464" y="125"/>
                  <a:pt x="1464" y="125"/>
                  <a:pt x="1464" y="125"/>
                </a:cubicBezTo>
                <a:cubicBezTo>
                  <a:pt x="1487" y="125"/>
                  <a:pt x="1487" y="125"/>
                  <a:pt x="1487" y="125"/>
                </a:cubicBezTo>
                <a:cubicBezTo>
                  <a:pt x="1487" y="149"/>
                  <a:pt x="1487" y="149"/>
                  <a:pt x="1487" y="149"/>
                </a:cubicBezTo>
                <a:cubicBezTo>
                  <a:pt x="1488" y="149"/>
                  <a:pt x="1488" y="149"/>
                  <a:pt x="1488" y="149"/>
                </a:cubicBezTo>
                <a:cubicBezTo>
                  <a:pt x="1499" y="131"/>
                  <a:pt x="1514" y="122"/>
                  <a:pt x="1535" y="122"/>
                </a:cubicBezTo>
                <a:cubicBezTo>
                  <a:pt x="1551" y="122"/>
                  <a:pt x="1563" y="127"/>
                  <a:pt x="1571" y="137"/>
                </a:cubicBezTo>
                <a:cubicBezTo>
                  <a:pt x="1579" y="148"/>
                  <a:pt x="1584" y="162"/>
                  <a:pt x="1584" y="181"/>
                </a:cubicBezTo>
                <a:lnTo>
                  <a:pt x="1584" y="269"/>
                </a:lnTo>
                <a:close/>
                <a:moveTo>
                  <a:pt x="1686" y="268"/>
                </a:moveTo>
                <a:cubicBezTo>
                  <a:pt x="1681" y="271"/>
                  <a:pt x="1673" y="273"/>
                  <a:pt x="1664" y="273"/>
                </a:cubicBezTo>
                <a:cubicBezTo>
                  <a:pt x="1639" y="273"/>
                  <a:pt x="1627" y="258"/>
                  <a:pt x="1627" y="230"/>
                </a:cubicBezTo>
                <a:cubicBezTo>
                  <a:pt x="1627" y="145"/>
                  <a:pt x="1627" y="145"/>
                  <a:pt x="1627" y="145"/>
                </a:cubicBezTo>
                <a:cubicBezTo>
                  <a:pt x="1602" y="145"/>
                  <a:pt x="1602" y="145"/>
                  <a:pt x="1602" y="145"/>
                </a:cubicBezTo>
                <a:cubicBezTo>
                  <a:pt x="1602" y="125"/>
                  <a:pt x="1602" y="125"/>
                  <a:pt x="1602" y="125"/>
                </a:cubicBezTo>
                <a:cubicBezTo>
                  <a:pt x="1627" y="125"/>
                  <a:pt x="1627" y="125"/>
                  <a:pt x="1627" y="125"/>
                </a:cubicBezTo>
                <a:cubicBezTo>
                  <a:pt x="1627" y="90"/>
                  <a:pt x="1627" y="90"/>
                  <a:pt x="1627" y="90"/>
                </a:cubicBezTo>
                <a:cubicBezTo>
                  <a:pt x="1650" y="83"/>
                  <a:pt x="1650" y="83"/>
                  <a:pt x="1650" y="83"/>
                </a:cubicBezTo>
                <a:cubicBezTo>
                  <a:pt x="1650" y="125"/>
                  <a:pt x="1650" y="125"/>
                  <a:pt x="1650" y="125"/>
                </a:cubicBezTo>
                <a:cubicBezTo>
                  <a:pt x="1686" y="125"/>
                  <a:pt x="1686" y="125"/>
                  <a:pt x="1686" y="125"/>
                </a:cubicBezTo>
                <a:cubicBezTo>
                  <a:pt x="1686" y="145"/>
                  <a:pt x="1686" y="145"/>
                  <a:pt x="1686" y="145"/>
                </a:cubicBezTo>
                <a:cubicBezTo>
                  <a:pt x="1650" y="145"/>
                  <a:pt x="1650" y="145"/>
                  <a:pt x="1650" y="145"/>
                </a:cubicBezTo>
                <a:cubicBezTo>
                  <a:pt x="1650" y="226"/>
                  <a:pt x="1650" y="226"/>
                  <a:pt x="1650" y="226"/>
                </a:cubicBezTo>
                <a:cubicBezTo>
                  <a:pt x="1650" y="236"/>
                  <a:pt x="1651" y="243"/>
                  <a:pt x="1655" y="247"/>
                </a:cubicBezTo>
                <a:cubicBezTo>
                  <a:pt x="1658" y="251"/>
                  <a:pt x="1664" y="253"/>
                  <a:pt x="1671" y="253"/>
                </a:cubicBezTo>
                <a:cubicBezTo>
                  <a:pt x="1677" y="253"/>
                  <a:pt x="1682" y="251"/>
                  <a:pt x="1686" y="248"/>
                </a:cubicBezTo>
                <a:lnTo>
                  <a:pt x="1686" y="268"/>
                </a:lnTo>
                <a:close/>
                <a:moveTo>
                  <a:pt x="196" y="336"/>
                </a:moveTo>
                <a:cubicBezTo>
                  <a:pt x="0" y="301"/>
                  <a:pt x="0" y="301"/>
                  <a:pt x="0" y="301"/>
                </a:cubicBezTo>
                <a:cubicBezTo>
                  <a:pt x="0" y="35"/>
                  <a:pt x="0" y="35"/>
                  <a:pt x="0" y="35"/>
                </a:cubicBezTo>
                <a:cubicBezTo>
                  <a:pt x="196" y="0"/>
                  <a:pt x="196" y="0"/>
                  <a:pt x="196" y="0"/>
                </a:cubicBezTo>
                <a:lnTo>
                  <a:pt x="196" y="336"/>
                </a:lnTo>
                <a:close/>
                <a:moveTo>
                  <a:pt x="93" y="98"/>
                </a:moveTo>
                <a:cubicBezTo>
                  <a:pt x="90" y="98"/>
                  <a:pt x="87" y="98"/>
                  <a:pt x="85" y="99"/>
                </a:cubicBezTo>
                <a:cubicBezTo>
                  <a:pt x="82" y="99"/>
                  <a:pt x="79" y="100"/>
                  <a:pt x="77" y="101"/>
                </a:cubicBezTo>
                <a:cubicBezTo>
                  <a:pt x="75" y="102"/>
                  <a:pt x="73" y="104"/>
                  <a:pt x="71" y="105"/>
                </a:cubicBezTo>
                <a:cubicBezTo>
                  <a:pt x="69" y="107"/>
                  <a:pt x="67" y="108"/>
                  <a:pt x="65" y="110"/>
                </a:cubicBezTo>
                <a:cubicBezTo>
                  <a:pt x="64" y="112"/>
                  <a:pt x="62" y="114"/>
                  <a:pt x="61" y="116"/>
                </a:cubicBezTo>
                <a:cubicBezTo>
                  <a:pt x="60" y="118"/>
                  <a:pt x="58" y="121"/>
                  <a:pt x="58" y="123"/>
                </a:cubicBezTo>
                <a:cubicBezTo>
                  <a:pt x="57" y="126"/>
                  <a:pt x="56" y="128"/>
                  <a:pt x="56" y="131"/>
                </a:cubicBezTo>
                <a:cubicBezTo>
                  <a:pt x="55" y="134"/>
                  <a:pt x="55" y="136"/>
                  <a:pt x="55" y="139"/>
                </a:cubicBezTo>
                <a:cubicBezTo>
                  <a:pt x="55" y="143"/>
                  <a:pt x="56" y="147"/>
                  <a:pt x="57" y="151"/>
                </a:cubicBezTo>
                <a:cubicBezTo>
                  <a:pt x="58" y="155"/>
                  <a:pt x="59" y="158"/>
                  <a:pt x="61" y="161"/>
                </a:cubicBezTo>
                <a:cubicBezTo>
                  <a:pt x="63" y="165"/>
                  <a:pt x="65" y="168"/>
                  <a:pt x="68" y="170"/>
                </a:cubicBezTo>
                <a:cubicBezTo>
                  <a:pt x="71" y="173"/>
                  <a:pt x="75" y="176"/>
                  <a:pt x="79" y="178"/>
                </a:cubicBezTo>
                <a:cubicBezTo>
                  <a:pt x="80" y="179"/>
                  <a:pt x="82" y="181"/>
                  <a:pt x="83" y="181"/>
                </a:cubicBezTo>
                <a:cubicBezTo>
                  <a:pt x="85" y="182"/>
                  <a:pt x="86" y="183"/>
                  <a:pt x="87" y="184"/>
                </a:cubicBezTo>
                <a:cubicBezTo>
                  <a:pt x="89" y="185"/>
                  <a:pt x="90" y="186"/>
                  <a:pt x="91" y="187"/>
                </a:cubicBezTo>
                <a:cubicBezTo>
                  <a:pt x="92" y="188"/>
                  <a:pt x="92" y="188"/>
                  <a:pt x="93" y="189"/>
                </a:cubicBezTo>
                <a:cubicBezTo>
                  <a:pt x="94" y="190"/>
                  <a:pt x="95" y="191"/>
                  <a:pt x="95" y="192"/>
                </a:cubicBezTo>
                <a:cubicBezTo>
                  <a:pt x="96" y="193"/>
                  <a:pt x="96" y="194"/>
                  <a:pt x="97" y="195"/>
                </a:cubicBezTo>
                <a:cubicBezTo>
                  <a:pt x="97" y="196"/>
                  <a:pt x="98" y="197"/>
                  <a:pt x="98" y="198"/>
                </a:cubicBezTo>
                <a:cubicBezTo>
                  <a:pt x="98" y="199"/>
                  <a:pt x="98" y="200"/>
                  <a:pt x="98" y="201"/>
                </a:cubicBezTo>
                <a:cubicBezTo>
                  <a:pt x="98" y="202"/>
                  <a:pt x="98" y="203"/>
                  <a:pt x="98" y="204"/>
                </a:cubicBezTo>
                <a:cubicBezTo>
                  <a:pt x="98" y="205"/>
                  <a:pt x="98" y="206"/>
                  <a:pt x="97" y="207"/>
                </a:cubicBezTo>
                <a:cubicBezTo>
                  <a:pt x="97" y="207"/>
                  <a:pt x="97" y="208"/>
                  <a:pt x="96" y="209"/>
                </a:cubicBezTo>
                <a:cubicBezTo>
                  <a:pt x="96" y="209"/>
                  <a:pt x="95" y="210"/>
                  <a:pt x="95" y="211"/>
                </a:cubicBezTo>
                <a:cubicBezTo>
                  <a:pt x="94" y="211"/>
                  <a:pt x="93" y="212"/>
                  <a:pt x="92" y="213"/>
                </a:cubicBezTo>
                <a:cubicBezTo>
                  <a:pt x="92" y="213"/>
                  <a:pt x="91" y="214"/>
                  <a:pt x="90" y="214"/>
                </a:cubicBezTo>
                <a:cubicBezTo>
                  <a:pt x="89" y="214"/>
                  <a:pt x="88" y="214"/>
                  <a:pt x="86" y="215"/>
                </a:cubicBezTo>
                <a:cubicBezTo>
                  <a:pt x="85" y="215"/>
                  <a:pt x="84" y="215"/>
                  <a:pt x="83" y="215"/>
                </a:cubicBezTo>
                <a:cubicBezTo>
                  <a:pt x="80" y="215"/>
                  <a:pt x="78" y="214"/>
                  <a:pt x="75" y="214"/>
                </a:cubicBezTo>
                <a:cubicBezTo>
                  <a:pt x="73" y="213"/>
                  <a:pt x="71" y="212"/>
                  <a:pt x="68" y="211"/>
                </a:cubicBezTo>
                <a:cubicBezTo>
                  <a:pt x="66" y="209"/>
                  <a:pt x="64" y="208"/>
                  <a:pt x="62" y="206"/>
                </a:cubicBezTo>
                <a:cubicBezTo>
                  <a:pt x="60" y="204"/>
                  <a:pt x="58" y="202"/>
                  <a:pt x="56" y="200"/>
                </a:cubicBezTo>
                <a:cubicBezTo>
                  <a:pt x="56" y="230"/>
                  <a:pt x="56" y="230"/>
                  <a:pt x="56" y="230"/>
                </a:cubicBezTo>
                <a:cubicBezTo>
                  <a:pt x="57" y="231"/>
                  <a:pt x="59" y="232"/>
                  <a:pt x="61" y="233"/>
                </a:cubicBezTo>
                <a:cubicBezTo>
                  <a:pt x="63" y="234"/>
                  <a:pt x="65" y="235"/>
                  <a:pt x="67" y="236"/>
                </a:cubicBezTo>
                <a:cubicBezTo>
                  <a:pt x="70" y="237"/>
                  <a:pt x="72" y="237"/>
                  <a:pt x="74" y="238"/>
                </a:cubicBezTo>
                <a:cubicBezTo>
                  <a:pt x="77" y="238"/>
                  <a:pt x="79" y="239"/>
                  <a:pt x="82" y="239"/>
                </a:cubicBezTo>
                <a:cubicBezTo>
                  <a:pt x="86" y="239"/>
                  <a:pt x="89" y="239"/>
                  <a:pt x="92" y="239"/>
                </a:cubicBezTo>
                <a:cubicBezTo>
                  <a:pt x="96" y="238"/>
                  <a:pt x="99" y="238"/>
                  <a:pt x="101" y="237"/>
                </a:cubicBezTo>
                <a:cubicBezTo>
                  <a:pt x="104" y="236"/>
                  <a:pt x="107" y="235"/>
                  <a:pt x="109" y="233"/>
                </a:cubicBezTo>
                <a:cubicBezTo>
                  <a:pt x="111" y="231"/>
                  <a:pt x="113" y="230"/>
                  <a:pt x="115" y="227"/>
                </a:cubicBezTo>
                <a:cubicBezTo>
                  <a:pt x="117" y="226"/>
                  <a:pt x="118" y="224"/>
                  <a:pt x="119" y="222"/>
                </a:cubicBezTo>
                <a:cubicBezTo>
                  <a:pt x="120" y="220"/>
                  <a:pt x="121" y="218"/>
                  <a:pt x="122" y="215"/>
                </a:cubicBezTo>
                <a:cubicBezTo>
                  <a:pt x="123" y="213"/>
                  <a:pt x="123" y="210"/>
                  <a:pt x="124" y="208"/>
                </a:cubicBezTo>
                <a:cubicBezTo>
                  <a:pt x="124" y="205"/>
                  <a:pt x="124" y="202"/>
                  <a:pt x="124" y="199"/>
                </a:cubicBezTo>
                <a:cubicBezTo>
                  <a:pt x="124" y="197"/>
                  <a:pt x="124" y="194"/>
                  <a:pt x="124" y="192"/>
                </a:cubicBezTo>
                <a:cubicBezTo>
                  <a:pt x="124" y="190"/>
                  <a:pt x="123" y="188"/>
                  <a:pt x="122" y="186"/>
                </a:cubicBezTo>
                <a:cubicBezTo>
                  <a:pt x="122" y="183"/>
                  <a:pt x="121" y="181"/>
                  <a:pt x="120" y="179"/>
                </a:cubicBezTo>
                <a:cubicBezTo>
                  <a:pt x="119" y="178"/>
                  <a:pt x="118" y="176"/>
                  <a:pt x="117" y="174"/>
                </a:cubicBezTo>
                <a:cubicBezTo>
                  <a:pt x="116" y="173"/>
                  <a:pt x="114" y="171"/>
                  <a:pt x="113" y="170"/>
                </a:cubicBezTo>
                <a:cubicBezTo>
                  <a:pt x="112" y="168"/>
                  <a:pt x="110" y="167"/>
                  <a:pt x="108" y="165"/>
                </a:cubicBezTo>
                <a:cubicBezTo>
                  <a:pt x="106" y="164"/>
                  <a:pt x="105" y="162"/>
                  <a:pt x="102" y="161"/>
                </a:cubicBezTo>
                <a:cubicBezTo>
                  <a:pt x="100" y="160"/>
                  <a:pt x="98" y="158"/>
                  <a:pt x="96" y="157"/>
                </a:cubicBezTo>
                <a:cubicBezTo>
                  <a:pt x="94" y="156"/>
                  <a:pt x="93" y="155"/>
                  <a:pt x="91" y="154"/>
                </a:cubicBezTo>
                <a:cubicBezTo>
                  <a:pt x="90" y="153"/>
                  <a:pt x="89" y="152"/>
                  <a:pt x="88" y="151"/>
                </a:cubicBezTo>
                <a:cubicBezTo>
                  <a:pt x="87" y="151"/>
                  <a:pt x="86" y="150"/>
                  <a:pt x="85" y="149"/>
                </a:cubicBezTo>
                <a:cubicBezTo>
                  <a:pt x="84" y="148"/>
                  <a:pt x="83" y="148"/>
                  <a:pt x="83" y="147"/>
                </a:cubicBezTo>
                <a:cubicBezTo>
                  <a:pt x="82" y="146"/>
                  <a:pt x="82" y="145"/>
                  <a:pt x="81" y="145"/>
                </a:cubicBezTo>
                <a:cubicBezTo>
                  <a:pt x="81" y="144"/>
                  <a:pt x="81" y="143"/>
                  <a:pt x="80" y="142"/>
                </a:cubicBezTo>
                <a:cubicBezTo>
                  <a:pt x="80" y="141"/>
                  <a:pt x="80" y="140"/>
                  <a:pt x="80" y="139"/>
                </a:cubicBezTo>
                <a:cubicBezTo>
                  <a:pt x="79" y="138"/>
                  <a:pt x="79" y="137"/>
                  <a:pt x="79" y="136"/>
                </a:cubicBezTo>
                <a:cubicBezTo>
                  <a:pt x="79" y="135"/>
                  <a:pt x="79" y="134"/>
                  <a:pt x="80" y="133"/>
                </a:cubicBezTo>
                <a:cubicBezTo>
                  <a:pt x="80" y="132"/>
                  <a:pt x="80" y="131"/>
                  <a:pt x="80" y="131"/>
                </a:cubicBezTo>
                <a:cubicBezTo>
                  <a:pt x="81" y="130"/>
                  <a:pt x="81" y="129"/>
                  <a:pt x="82" y="128"/>
                </a:cubicBezTo>
                <a:cubicBezTo>
                  <a:pt x="82" y="127"/>
                  <a:pt x="83" y="127"/>
                  <a:pt x="83" y="126"/>
                </a:cubicBezTo>
                <a:cubicBezTo>
                  <a:pt x="84" y="125"/>
                  <a:pt x="85" y="125"/>
                  <a:pt x="86" y="124"/>
                </a:cubicBezTo>
                <a:cubicBezTo>
                  <a:pt x="86" y="124"/>
                  <a:pt x="87" y="123"/>
                  <a:pt x="88" y="123"/>
                </a:cubicBezTo>
                <a:cubicBezTo>
                  <a:pt x="89" y="123"/>
                  <a:pt x="90" y="122"/>
                  <a:pt x="91" y="122"/>
                </a:cubicBezTo>
                <a:cubicBezTo>
                  <a:pt x="92" y="122"/>
                  <a:pt x="93" y="122"/>
                  <a:pt x="94" y="122"/>
                </a:cubicBezTo>
                <a:cubicBezTo>
                  <a:pt x="96" y="122"/>
                  <a:pt x="99" y="122"/>
                  <a:pt x="101" y="122"/>
                </a:cubicBezTo>
                <a:cubicBezTo>
                  <a:pt x="103" y="122"/>
                  <a:pt x="105" y="123"/>
                  <a:pt x="107" y="124"/>
                </a:cubicBezTo>
                <a:cubicBezTo>
                  <a:pt x="110" y="124"/>
                  <a:pt x="112" y="125"/>
                  <a:pt x="114" y="126"/>
                </a:cubicBezTo>
                <a:cubicBezTo>
                  <a:pt x="116" y="128"/>
                  <a:pt x="118" y="129"/>
                  <a:pt x="119" y="131"/>
                </a:cubicBezTo>
                <a:cubicBezTo>
                  <a:pt x="119" y="101"/>
                  <a:pt x="119" y="101"/>
                  <a:pt x="119" y="101"/>
                </a:cubicBezTo>
                <a:cubicBezTo>
                  <a:pt x="118" y="100"/>
                  <a:pt x="116" y="100"/>
                  <a:pt x="114" y="99"/>
                </a:cubicBezTo>
                <a:cubicBezTo>
                  <a:pt x="112" y="99"/>
                  <a:pt x="110" y="98"/>
                  <a:pt x="107" y="98"/>
                </a:cubicBezTo>
                <a:cubicBezTo>
                  <a:pt x="105" y="98"/>
                  <a:pt x="103" y="97"/>
                  <a:pt x="100" y="97"/>
                </a:cubicBezTo>
                <a:cubicBezTo>
                  <a:pt x="98" y="97"/>
                  <a:pt x="95" y="97"/>
                  <a:pt x="93" y="98"/>
                </a:cubicBezTo>
                <a:moveTo>
                  <a:pt x="324" y="135"/>
                </a:moveTo>
                <a:cubicBezTo>
                  <a:pt x="322" y="135"/>
                  <a:pt x="320" y="135"/>
                  <a:pt x="318" y="136"/>
                </a:cubicBezTo>
                <a:cubicBezTo>
                  <a:pt x="309" y="113"/>
                  <a:pt x="292" y="95"/>
                  <a:pt x="270" y="86"/>
                </a:cubicBezTo>
                <a:cubicBezTo>
                  <a:pt x="270" y="84"/>
                  <a:pt x="270" y="82"/>
                  <a:pt x="270" y="80"/>
                </a:cubicBezTo>
                <a:cubicBezTo>
                  <a:pt x="270" y="61"/>
                  <a:pt x="256" y="47"/>
                  <a:pt x="238" y="47"/>
                </a:cubicBezTo>
                <a:cubicBezTo>
                  <a:pt x="229" y="47"/>
                  <a:pt x="221" y="50"/>
                  <a:pt x="215" y="57"/>
                </a:cubicBezTo>
                <a:cubicBezTo>
                  <a:pt x="215" y="103"/>
                  <a:pt x="215" y="103"/>
                  <a:pt x="215" y="103"/>
                </a:cubicBezTo>
                <a:cubicBezTo>
                  <a:pt x="221" y="109"/>
                  <a:pt x="229" y="113"/>
                  <a:pt x="238" y="113"/>
                </a:cubicBezTo>
                <a:cubicBezTo>
                  <a:pt x="248" y="113"/>
                  <a:pt x="256" y="109"/>
                  <a:pt x="262" y="102"/>
                </a:cubicBezTo>
                <a:cubicBezTo>
                  <a:pt x="281" y="109"/>
                  <a:pt x="295" y="125"/>
                  <a:pt x="302" y="144"/>
                </a:cubicBezTo>
                <a:cubicBezTo>
                  <a:pt x="296" y="150"/>
                  <a:pt x="292" y="159"/>
                  <a:pt x="292" y="168"/>
                </a:cubicBezTo>
                <a:cubicBezTo>
                  <a:pt x="292" y="178"/>
                  <a:pt x="296" y="187"/>
                  <a:pt x="302" y="193"/>
                </a:cubicBezTo>
                <a:cubicBezTo>
                  <a:pt x="295" y="212"/>
                  <a:pt x="281" y="227"/>
                  <a:pt x="262" y="235"/>
                </a:cubicBezTo>
                <a:cubicBezTo>
                  <a:pt x="256" y="228"/>
                  <a:pt x="247" y="224"/>
                  <a:pt x="238" y="224"/>
                </a:cubicBezTo>
                <a:cubicBezTo>
                  <a:pt x="229" y="224"/>
                  <a:pt x="221" y="228"/>
                  <a:pt x="215" y="234"/>
                </a:cubicBezTo>
                <a:cubicBezTo>
                  <a:pt x="215" y="280"/>
                  <a:pt x="215" y="280"/>
                  <a:pt x="215" y="280"/>
                </a:cubicBezTo>
                <a:cubicBezTo>
                  <a:pt x="221" y="286"/>
                  <a:pt x="229" y="290"/>
                  <a:pt x="238" y="290"/>
                </a:cubicBezTo>
                <a:cubicBezTo>
                  <a:pt x="256" y="290"/>
                  <a:pt x="270" y="275"/>
                  <a:pt x="270" y="257"/>
                </a:cubicBezTo>
                <a:cubicBezTo>
                  <a:pt x="270" y="255"/>
                  <a:pt x="270" y="253"/>
                  <a:pt x="270" y="251"/>
                </a:cubicBezTo>
                <a:cubicBezTo>
                  <a:pt x="292" y="241"/>
                  <a:pt x="309" y="224"/>
                  <a:pt x="318" y="201"/>
                </a:cubicBezTo>
                <a:cubicBezTo>
                  <a:pt x="320" y="201"/>
                  <a:pt x="322" y="202"/>
                  <a:pt x="324" y="202"/>
                </a:cubicBezTo>
                <a:cubicBezTo>
                  <a:pt x="342" y="202"/>
                  <a:pt x="356" y="187"/>
                  <a:pt x="356" y="168"/>
                </a:cubicBezTo>
                <a:cubicBezTo>
                  <a:pt x="356" y="150"/>
                  <a:pt x="342" y="135"/>
                  <a:pt x="324" y="135"/>
                </a:cubicBezTo>
                <a:close/>
              </a:path>
            </a:pathLst>
          </a:custGeom>
          <a:solidFill>
            <a:schemeClr val="bg1"/>
          </a:solidFill>
          <a:ln>
            <a:noFill/>
          </a:ln>
          <a:extLst/>
        </p:spPr>
        <p:txBody>
          <a:bodyPr vert="horz" wrap="square" lIns="87867" tIns="43934" rIns="87867" bIns="43934"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1">
              <a:defRPr/>
            </a:pPr>
            <a:endParaRPr lang="en-US" sz="1729" kern="0">
              <a:solidFill>
                <a:srgbClr val="505050"/>
              </a:solidFill>
              <a:latin typeface="Segoe UI"/>
            </a:endParaRPr>
          </a:p>
        </p:txBody>
      </p:sp>
      <p:sp>
        <p:nvSpPr>
          <p:cNvPr id="156" name="Freeform 5"/>
          <p:cNvSpPr>
            <a:spLocks noChangeAspect="1" noEditPoints="1"/>
          </p:cNvSpPr>
          <p:nvPr/>
        </p:nvSpPr>
        <p:spPr bwMode="black">
          <a:xfrm>
            <a:off x="9372266" y="2644964"/>
            <a:ext cx="896425" cy="395198"/>
          </a:xfrm>
          <a:custGeom>
            <a:avLst/>
            <a:gdLst>
              <a:gd name="T0" fmla="*/ 187 w 1257"/>
              <a:gd name="T1" fmla="*/ 61 h 553"/>
              <a:gd name="T2" fmla="*/ 32 w 1257"/>
              <a:gd name="T3" fmla="*/ 81 h 553"/>
              <a:gd name="T4" fmla="*/ 112 w 1257"/>
              <a:gd name="T5" fmla="*/ 179 h 553"/>
              <a:gd name="T6" fmla="*/ 284 w 1257"/>
              <a:gd name="T7" fmla="*/ 20 h 553"/>
              <a:gd name="T8" fmla="*/ 269 w 1257"/>
              <a:gd name="T9" fmla="*/ 5 h 553"/>
              <a:gd name="T10" fmla="*/ 280 w 1257"/>
              <a:gd name="T11" fmla="*/ 72 h 553"/>
              <a:gd name="T12" fmla="*/ 308 w 1257"/>
              <a:gd name="T13" fmla="*/ 147 h 553"/>
              <a:gd name="T14" fmla="*/ 346 w 1257"/>
              <a:gd name="T15" fmla="*/ 104 h 553"/>
              <a:gd name="T16" fmla="*/ 518 w 1257"/>
              <a:gd name="T17" fmla="*/ 95 h 553"/>
              <a:gd name="T18" fmla="*/ 443 w 1257"/>
              <a:gd name="T19" fmla="*/ 72 h 553"/>
              <a:gd name="T20" fmla="*/ 518 w 1257"/>
              <a:gd name="T21" fmla="*/ 71 h 553"/>
              <a:gd name="T22" fmla="*/ 521 w 1257"/>
              <a:gd name="T23" fmla="*/ 146 h 553"/>
              <a:gd name="T24" fmla="*/ 627 w 1257"/>
              <a:gd name="T25" fmla="*/ 103 h 553"/>
              <a:gd name="T26" fmla="*/ 627 w 1257"/>
              <a:gd name="T27" fmla="*/ 185 h 553"/>
              <a:gd name="T28" fmla="*/ 681 w 1257"/>
              <a:gd name="T29" fmla="*/ 186 h 553"/>
              <a:gd name="T30" fmla="*/ 681 w 1257"/>
              <a:gd name="T31" fmla="*/ 110 h 553"/>
              <a:gd name="T32" fmla="*/ 712 w 1257"/>
              <a:gd name="T33" fmla="*/ 94 h 553"/>
              <a:gd name="T34" fmla="*/ 926 w 1257"/>
              <a:gd name="T35" fmla="*/ 143 h 553"/>
              <a:gd name="T36" fmla="*/ 858 w 1257"/>
              <a:gd name="T37" fmla="*/ 68 h 553"/>
              <a:gd name="T38" fmla="*/ 821 w 1257"/>
              <a:gd name="T39" fmla="*/ 103 h 553"/>
              <a:gd name="T40" fmla="*/ 1020 w 1257"/>
              <a:gd name="T41" fmla="*/ 23 h 553"/>
              <a:gd name="T42" fmla="*/ 981 w 1257"/>
              <a:gd name="T43" fmla="*/ 91 h 553"/>
              <a:gd name="T44" fmla="*/ 957 w 1257"/>
              <a:gd name="T45" fmla="*/ 72 h 553"/>
              <a:gd name="T46" fmla="*/ 1098 w 1257"/>
              <a:gd name="T47" fmla="*/ 214 h 553"/>
              <a:gd name="T48" fmla="*/ 1039 w 1257"/>
              <a:gd name="T49" fmla="*/ 72 h 553"/>
              <a:gd name="T50" fmla="*/ 1062 w 1257"/>
              <a:gd name="T51" fmla="*/ 91 h 553"/>
              <a:gd name="T52" fmla="*/ 112 w 1257"/>
              <a:gd name="T53" fmla="*/ 453 h 553"/>
              <a:gd name="T54" fmla="*/ 23 w 1257"/>
              <a:gd name="T55" fmla="*/ 481 h 553"/>
              <a:gd name="T56" fmla="*/ 0 w 1257"/>
              <a:gd name="T57" fmla="*/ 353 h 553"/>
              <a:gd name="T58" fmla="*/ 36 w 1257"/>
              <a:gd name="T59" fmla="*/ 328 h 553"/>
              <a:gd name="T60" fmla="*/ 112 w 1257"/>
              <a:gd name="T61" fmla="*/ 453 h 553"/>
              <a:gd name="T62" fmla="*/ 225 w 1257"/>
              <a:gd name="T63" fmla="*/ 507 h 553"/>
              <a:gd name="T64" fmla="*/ 230 w 1257"/>
              <a:gd name="T65" fmla="*/ 299 h 553"/>
              <a:gd name="T66" fmla="*/ 228 w 1257"/>
              <a:gd name="T67" fmla="*/ 320 h 553"/>
              <a:gd name="T68" fmla="*/ 226 w 1257"/>
              <a:gd name="T69" fmla="*/ 486 h 553"/>
              <a:gd name="T70" fmla="*/ 378 w 1257"/>
              <a:gd name="T71" fmla="*/ 302 h 553"/>
              <a:gd name="T72" fmla="*/ 570 w 1257"/>
              <a:gd name="T73" fmla="*/ 507 h 553"/>
              <a:gd name="T74" fmla="*/ 612 w 1257"/>
              <a:gd name="T75" fmla="*/ 456 h 553"/>
              <a:gd name="T76" fmla="*/ 589 w 1257"/>
              <a:gd name="T77" fmla="*/ 299 h 553"/>
              <a:gd name="T78" fmla="*/ 553 w 1257"/>
              <a:gd name="T79" fmla="*/ 367 h 553"/>
              <a:gd name="T80" fmla="*/ 679 w 1257"/>
              <a:gd name="T81" fmla="*/ 438 h 553"/>
              <a:gd name="T82" fmla="*/ 673 w 1257"/>
              <a:gd name="T83" fmla="*/ 487 h 553"/>
              <a:gd name="T84" fmla="*/ 781 w 1257"/>
              <a:gd name="T85" fmla="*/ 426 h 553"/>
              <a:gd name="T86" fmla="*/ 680 w 1257"/>
              <a:gd name="T87" fmla="*/ 418 h 553"/>
              <a:gd name="T88" fmla="*/ 830 w 1257"/>
              <a:gd name="T89" fmla="*/ 504 h 553"/>
              <a:gd name="T90" fmla="*/ 846 w 1257"/>
              <a:gd name="T91" fmla="*/ 366 h 553"/>
              <a:gd name="T92" fmla="*/ 944 w 1257"/>
              <a:gd name="T93" fmla="*/ 504 h 553"/>
              <a:gd name="T94" fmla="*/ 962 w 1257"/>
              <a:gd name="T95" fmla="*/ 465 h 553"/>
              <a:gd name="T96" fmla="*/ 1101 w 1257"/>
              <a:gd name="T97" fmla="*/ 488 h 553"/>
              <a:gd name="T98" fmla="*/ 1039 w 1257"/>
              <a:gd name="T99" fmla="*/ 393 h 553"/>
              <a:gd name="T100" fmla="*/ 1132 w 1257"/>
              <a:gd name="T101" fmla="*/ 418 h 553"/>
              <a:gd name="T102" fmla="*/ 1257 w 1257"/>
              <a:gd name="T103" fmla="*/ 383 h 553"/>
              <a:gd name="T104" fmla="*/ 1182 w 1257"/>
              <a:gd name="T105" fmla="*/ 360 h 553"/>
              <a:gd name="T106" fmla="*/ 1257 w 1257"/>
              <a:gd name="T107" fmla="*/ 35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57" h="553">
                <a:moveTo>
                  <a:pt x="215" y="216"/>
                </a:moveTo>
                <a:cubicBezTo>
                  <a:pt x="192" y="216"/>
                  <a:pt x="192" y="216"/>
                  <a:pt x="192" y="216"/>
                </a:cubicBezTo>
                <a:cubicBezTo>
                  <a:pt x="192" y="80"/>
                  <a:pt x="192" y="80"/>
                  <a:pt x="192" y="80"/>
                </a:cubicBezTo>
                <a:cubicBezTo>
                  <a:pt x="192" y="70"/>
                  <a:pt x="192" y="57"/>
                  <a:pt x="194" y="41"/>
                </a:cubicBezTo>
                <a:cubicBezTo>
                  <a:pt x="193" y="41"/>
                  <a:pt x="193" y="41"/>
                  <a:pt x="193" y="41"/>
                </a:cubicBezTo>
                <a:cubicBezTo>
                  <a:pt x="191" y="50"/>
                  <a:pt x="189" y="57"/>
                  <a:pt x="187" y="61"/>
                </a:cubicBezTo>
                <a:cubicBezTo>
                  <a:pt x="118" y="216"/>
                  <a:pt x="118" y="216"/>
                  <a:pt x="118" y="216"/>
                </a:cubicBezTo>
                <a:cubicBezTo>
                  <a:pt x="107" y="216"/>
                  <a:pt x="107" y="216"/>
                  <a:pt x="107" y="216"/>
                </a:cubicBezTo>
                <a:cubicBezTo>
                  <a:pt x="38" y="62"/>
                  <a:pt x="38" y="62"/>
                  <a:pt x="38" y="62"/>
                </a:cubicBezTo>
                <a:cubicBezTo>
                  <a:pt x="36" y="58"/>
                  <a:pt x="34" y="51"/>
                  <a:pt x="32" y="41"/>
                </a:cubicBezTo>
                <a:cubicBezTo>
                  <a:pt x="31" y="41"/>
                  <a:pt x="31" y="41"/>
                  <a:pt x="31" y="41"/>
                </a:cubicBezTo>
                <a:cubicBezTo>
                  <a:pt x="32" y="49"/>
                  <a:pt x="32" y="63"/>
                  <a:pt x="32" y="81"/>
                </a:cubicBezTo>
                <a:cubicBezTo>
                  <a:pt x="32" y="216"/>
                  <a:pt x="32" y="216"/>
                  <a:pt x="32" y="216"/>
                </a:cubicBezTo>
                <a:cubicBezTo>
                  <a:pt x="10" y="216"/>
                  <a:pt x="10" y="216"/>
                  <a:pt x="10" y="216"/>
                </a:cubicBezTo>
                <a:cubicBezTo>
                  <a:pt x="10" y="14"/>
                  <a:pt x="10" y="14"/>
                  <a:pt x="10" y="14"/>
                </a:cubicBezTo>
                <a:cubicBezTo>
                  <a:pt x="41" y="14"/>
                  <a:pt x="41" y="14"/>
                  <a:pt x="41" y="14"/>
                </a:cubicBezTo>
                <a:cubicBezTo>
                  <a:pt x="103" y="155"/>
                  <a:pt x="103" y="155"/>
                  <a:pt x="103" y="155"/>
                </a:cubicBezTo>
                <a:cubicBezTo>
                  <a:pt x="107" y="166"/>
                  <a:pt x="110" y="174"/>
                  <a:pt x="112" y="179"/>
                </a:cubicBezTo>
                <a:cubicBezTo>
                  <a:pt x="113" y="179"/>
                  <a:pt x="113" y="179"/>
                  <a:pt x="113" y="179"/>
                </a:cubicBezTo>
                <a:cubicBezTo>
                  <a:pt x="117" y="166"/>
                  <a:pt x="121" y="158"/>
                  <a:pt x="122" y="154"/>
                </a:cubicBezTo>
                <a:cubicBezTo>
                  <a:pt x="186" y="14"/>
                  <a:pt x="186" y="14"/>
                  <a:pt x="186" y="14"/>
                </a:cubicBezTo>
                <a:cubicBezTo>
                  <a:pt x="215" y="14"/>
                  <a:pt x="215" y="14"/>
                  <a:pt x="215" y="14"/>
                </a:cubicBezTo>
                <a:lnTo>
                  <a:pt x="215" y="216"/>
                </a:lnTo>
                <a:close/>
                <a:moveTo>
                  <a:pt x="284" y="20"/>
                </a:moveTo>
                <a:cubicBezTo>
                  <a:pt x="284" y="25"/>
                  <a:pt x="283" y="28"/>
                  <a:pt x="280" y="31"/>
                </a:cubicBezTo>
                <a:cubicBezTo>
                  <a:pt x="277" y="34"/>
                  <a:pt x="273" y="35"/>
                  <a:pt x="269" y="35"/>
                </a:cubicBezTo>
                <a:cubicBezTo>
                  <a:pt x="265" y="35"/>
                  <a:pt x="261" y="34"/>
                  <a:pt x="258" y="31"/>
                </a:cubicBezTo>
                <a:cubicBezTo>
                  <a:pt x="255" y="28"/>
                  <a:pt x="254" y="25"/>
                  <a:pt x="254" y="20"/>
                </a:cubicBezTo>
                <a:cubicBezTo>
                  <a:pt x="254" y="16"/>
                  <a:pt x="255" y="13"/>
                  <a:pt x="258" y="10"/>
                </a:cubicBezTo>
                <a:cubicBezTo>
                  <a:pt x="261" y="7"/>
                  <a:pt x="265" y="5"/>
                  <a:pt x="269" y="5"/>
                </a:cubicBezTo>
                <a:cubicBezTo>
                  <a:pt x="273" y="5"/>
                  <a:pt x="277" y="7"/>
                  <a:pt x="280" y="10"/>
                </a:cubicBezTo>
                <a:cubicBezTo>
                  <a:pt x="283" y="13"/>
                  <a:pt x="284" y="16"/>
                  <a:pt x="284" y="20"/>
                </a:cubicBezTo>
                <a:close/>
                <a:moveTo>
                  <a:pt x="280" y="216"/>
                </a:moveTo>
                <a:cubicBezTo>
                  <a:pt x="257" y="216"/>
                  <a:pt x="257" y="216"/>
                  <a:pt x="257" y="216"/>
                </a:cubicBezTo>
                <a:cubicBezTo>
                  <a:pt x="257" y="72"/>
                  <a:pt x="257" y="72"/>
                  <a:pt x="257" y="72"/>
                </a:cubicBezTo>
                <a:cubicBezTo>
                  <a:pt x="280" y="72"/>
                  <a:pt x="280" y="72"/>
                  <a:pt x="280" y="72"/>
                </a:cubicBezTo>
                <a:lnTo>
                  <a:pt x="280" y="216"/>
                </a:lnTo>
                <a:close/>
                <a:moveTo>
                  <a:pt x="416" y="209"/>
                </a:moveTo>
                <a:cubicBezTo>
                  <a:pt x="405" y="216"/>
                  <a:pt x="392" y="219"/>
                  <a:pt x="377" y="219"/>
                </a:cubicBezTo>
                <a:cubicBezTo>
                  <a:pt x="364" y="219"/>
                  <a:pt x="352" y="216"/>
                  <a:pt x="341" y="210"/>
                </a:cubicBezTo>
                <a:cubicBezTo>
                  <a:pt x="331" y="204"/>
                  <a:pt x="323" y="196"/>
                  <a:pt x="317" y="185"/>
                </a:cubicBezTo>
                <a:cubicBezTo>
                  <a:pt x="311" y="174"/>
                  <a:pt x="308" y="161"/>
                  <a:pt x="308" y="147"/>
                </a:cubicBezTo>
                <a:cubicBezTo>
                  <a:pt x="308" y="124"/>
                  <a:pt x="315" y="104"/>
                  <a:pt x="329" y="90"/>
                </a:cubicBezTo>
                <a:cubicBezTo>
                  <a:pt x="342" y="76"/>
                  <a:pt x="361" y="68"/>
                  <a:pt x="383" y="68"/>
                </a:cubicBezTo>
                <a:cubicBezTo>
                  <a:pt x="396" y="68"/>
                  <a:pt x="407" y="71"/>
                  <a:pt x="417" y="76"/>
                </a:cubicBezTo>
                <a:cubicBezTo>
                  <a:pt x="417" y="99"/>
                  <a:pt x="417" y="99"/>
                  <a:pt x="417" y="99"/>
                </a:cubicBezTo>
                <a:cubicBezTo>
                  <a:pt x="406" y="92"/>
                  <a:pt x="394" y="88"/>
                  <a:pt x="382" y="88"/>
                </a:cubicBezTo>
                <a:cubicBezTo>
                  <a:pt x="367" y="88"/>
                  <a:pt x="355" y="93"/>
                  <a:pt x="346" y="104"/>
                </a:cubicBezTo>
                <a:cubicBezTo>
                  <a:pt x="337" y="115"/>
                  <a:pt x="332" y="128"/>
                  <a:pt x="332" y="145"/>
                </a:cubicBezTo>
                <a:cubicBezTo>
                  <a:pt x="332" y="162"/>
                  <a:pt x="336" y="175"/>
                  <a:pt x="345" y="185"/>
                </a:cubicBezTo>
                <a:cubicBezTo>
                  <a:pt x="354" y="195"/>
                  <a:pt x="366" y="200"/>
                  <a:pt x="381" y="200"/>
                </a:cubicBezTo>
                <a:cubicBezTo>
                  <a:pt x="393" y="200"/>
                  <a:pt x="405" y="196"/>
                  <a:pt x="416" y="187"/>
                </a:cubicBezTo>
                <a:lnTo>
                  <a:pt x="416" y="209"/>
                </a:lnTo>
                <a:close/>
                <a:moveTo>
                  <a:pt x="518" y="95"/>
                </a:moveTo>
                <a:cubicBezTo>
                  <a:pt x="514" y="92"/>
                  <a:pt x="508" y="91"/>
                  <a:pt x="501" y="91"/>
                </a:cubicBezTo>
                <a:cubicBezTo>
                  <a:pt x="491" y="91"/>
                  <a:pt x="482" y="95"/>
                  <a:pt x="476" y="105"/>
                </a:cubicBezTo>
                <a:cubicBezTo>
                  <a:pt x="470" y="115"/>
                  <a:pt x="466" y="127"/>
                  <a:pt x="466" y="142"/>
                </a:cubicBezTo>
                <a:cubicBezTo>
                  <a:pt x="466" y="216"/>
                  <a:pt x="466" y="216"/>
                  <a:pt x="466" y="216"/>
                </a:cubicBezTo>
                <a:cubicBezTo>
                  <a:pt x="443" y="216"/>
                  <a:pt x="443" y="216"/>
                  <a:pt x="443" y="216"/>
                </a:cubicBezTo>
                <a:cubicBezTo>
                  <a:pt x="443" y="72"/>
                  <a:pt x="443" y="72"/>
                  <a:pt x="443" y="72"/>
                </a:cubicBezTo>
                <a:cubicBezTo>
                  <a:pt x="466" y="72"/>
                  <a:pt x="466" y="72"/>
                  <a:pt x="466" y="72"/>
                </a:cubicBezTo>
                <a:cubicBezTo>
                  <a:pt x="466" y="102"/>
                  <a:pt x="466" y="102"/>
                  <a:pt x="466" y="102"/>
                </a:cubicBezTo>
                <a:cubicBezTo>
                  <a:pt x="467" y="102"/>
                  <a:pt x="467" y="102"/>
                  <a:pt x="467" y="102"/>
                </a:cubicBezTo>
                <a:cubicBezTo>
                  <a:pt x="470" y="92"/>
                  <a:pt x="475" y="84"/>
                  <a:pt x="482" y="78"/>
                </a:cubicBezTo>
                <a:cubicBezTo>
                  <a:pt x="488" y="72"/>
                  <a:pt x="496" y="69"/>
                  <a:pt x="505" y="69"/>
                </a:cubicBezTo>
                <a:cubicBezTo>
                  <a:pt x="511" y="69"/>
                  <a:pt x="515" y="70"/>
                  <a:pt x="518" y="71"/>
                </a:cubicBezTo>
                <a:lnTo>
                  <a:pt x="518" y="95"/>
                </a:lnTo>
                <a:close/>
                <a:moveTo>
                  <a:pt x="663" y="143"/>
                </a:moveTo>
                <a:cubicBezTo>
                  <a:pt x="663" y="166"/>
                  <a:pt x="656" y="185"/>
                  <a:pt x="643" y="199"/>
                </a:cubicBezTo>
                <a:cubicBezTo>
                  <a:pt x="630" y="212"/>
                  <a:pt x="613" y="219"/>
                  <a:pt x="591" y="219"/>
                </a:cubicBezTo>
                <a:cubicBezTo>
                  <a:pt x="570" y="219"/>
                  <a:pt x="553" y="213"/>
                  <a:pt x="540" y="199"/>
                </a:cubicBezTo>
                <a:cubicBezTo>
                  <a:pt x="527" y="186"/>
                  <a:pt x="521" y="168"/>
                  <a:pt x="521" y="146"/>
                </a:cubicBezTo>
                <a:cubicBezTo>
                  <a:pt x="521" y="122"/>
                  <a:pt x="528" y="103"/>
                  <a:pt x="541" y="89"/>
                </a:cubicBezTo>
                <a:cubicBezTo>
                  <a:pt x="554" y="75"/>
                  <a:pt x="572" y="68"/>
                  <a:pt x="594" y="68"/>
                </a:cubicBezTo>
                <a:cubicBezTo>
                  <a:pt x="616" y="68"/>
                  <a:pt x="633" y="75"/>
                  <a:pt x="645" y="88"/>
                </a:cubicBezTo>
                <a:cubicBezTo>
                  <a:pt x="657" y="102"/>
                  <a:pt x="663" y="120"/>
                  <a:pt x="663" y="143"/>
                </a:cubicBezTo>
                <a:close/>
                <a:moveTo>
                  <a:pt x="639" y="144"/>
                </a:moveTo>
                <a:cubicBezTo>
                  <a:pt x="639" y="126"/>
                  <a:pt x="635" y="112"/>
                  <a:pt x="627" y="103"/>
                </a:cubicBezTo>
                <a:cubicBezTo>
                  <a:pt x="619" y="93"/>
                  <a:pt x="608" y="88"/>
                  <a:pt x="593" y="88"/>
                </a:cubicBezTo>
                <a:cubicBezTo>
                  <a:pt x="578" y="88"/>
                  <a:pt x="566" y="93"/>
                  <a:pt x="558" y="103"/>
                </a:cubicBezTo>
                <a:cubicBezTo>
                  <a:pt x="549" y="113"/>
                  <a:pt x="545" y="127"/>
                  <a:pt x="545" y="145"/>
                </a:cubicBezTo>
                <a:cubicBezTo>
                  <a:pt x="545" y="162"/>
                  <a:pt x="549" y="175"/>
                  <a:pt x="558" y="185"/>
                </a:cubicBezTo>
                <a:cubicBezTo>
                  <a:pt x="566" y="195"/>
                  <a:pt x="578" y="200"/>
                  <a:pt x="593" y="200"/>
                </a:cubicBezTo>
                <a:cubicBezTo>
                  <a:pt x="608" y="200"/>
                  <a:pt x="619" y="195"/>
                  <a:pt x="627" y="185"/>
                </a:cubicBezTo>
                <a:cubicBezTo>
                  <a:pt x="635" y="176"/>
                  <a:pt x="639" y="162"/>
                  <a:pt x="639" y="144"/>
                </a:cubicBezTo>
                <a:close/>
                <a:moveTo>
                  <a:pt x="769" y="177"/>
                </a:moveTo>
                <a:cubicBezTo>
                  <a:pt x="769" y="190"/>
                  <a:pt x="765" y="200"/>
                  <a:pt x="755" y="208"/>
                </a:cubicBezTo>
                <a:cubicBezTo>
                  <a:pt x="745" y="216"/>
                  <a:pt x="733" y="219"/>
                  <a:pt x="717" y="219"/>
                </a:cubicBezTo>
                <a:cubicBezTo>
                  <a:pt x="703" y="219"/>
                  <a:pt x="691" y="216"/>
                  <a:pt x="681" y="211"/>
                </a:cubicBezTo>
                <a:cubicBezTo>
                  <a:pt x="681" y="186"/>
                  <a:pt x="681" y="186"/>
                  <a:pt x="681" y="186"/>
                </a:cubicBezTo>
                <a:cubicBezTo>
                  <a:pt x="692" y="195"/>
                  <a:pt x="705" y="200"/>
                  <a:pt x="718" y="200"/>
                </a:cubicBezTo>
                <a:cubicBezTo>
                  <a:pt x="737" y="200"/>
                  <a:pt x="746" y="193"/>
                  <a:pt x="746" y="180"/>
                </a:cubicBezTo>
                <a:cubicBezTo>
                  <a:pt x="746" y="174"/>
                  <a:pt x="744" y="170"/>
                  <a:pt x="740" y="166"/>
                </a:cubicBezTo>
                <a:cubicBezTo>
                  <a:pt x="737" y="163"/>
                  <a:pt x="729" y="158"/>
                  <a:pt x="716" y="152"/>
                </a:cubicBezTo>
                <a:cubicBezTo>
                  <a:pt x="703" y="147"/>
                  <a:pt x="694" y="141"/>
                  <a:pt x="689" y="135"/>
                </a:cubicBezTo>
                <a:cubicBezTo>
                  <a:pt x="684" y="129"/>
                  <a:pt x="681" y="120"/>
                  <a:pt x="681" y="110"/>
                </a:cubicBezTo>
                <a:cubicBezTo>
                  <a:pt x="681" y="98"/>
                  <a:pt x="686" y="88"/>
                  <a:pt x="696" y="80"/>
                </a:cubicBezTo>
                <a:cubicBezTo>
                  <a:pt x="705" y="72"/>
                  <a:pt x="717" y="68"/>
                  <a:pt x="732" y="68"/>
                </a:cubicBezTo>
                <a:cubicBezTo>
                  <a:pt x="743" y="68"/>
                  <a:pt x="754" y="71"/>
                  <a:pt x="763" y="75"/>
                </a:cubicBezTo>
                <a:cubicBezTo>
                  <a:pt x="763" y="98"/>
                  <a:pt x="763" y="98"/>
                  <a:pt x="763" y="98"/>
                </a:cubicBezTo>
                <a:cubicBezTo>
                  <a:pt x="753" y="91"/>
                  <a:pt x="743" y="88"/>
                  <a:pt x="730" y="88"/>
                </a:cubicBezTo>
                <a:cubicBezTo>
                  <a:pt x="723" y="88"/>
                  <a:pt x="716" y="90"/>
                  <a:pt x="712" y="94"/>
                </a:cubicBezTo>
                <a:cubicBezTo>
                  <a:pt x="707" y="97"/>
                  <a:pt x="705" y="102"/>
                  <a:pt x="705" y="108"/>
                </a:cubicBezTo>
                <a:cubicBezTo>
                  <a:pt x="705" y="115"/>
                  <a:pt x="707" y="119"/>
                  <a:pt x="710" y="123"/>
                </a:cubicBezTo>
                <a:cubicBezTo>
                  <a:pt x="714" y="126"/>
                  <a:pt x="721" y="130"/>
                  <a:pt x="732" y="135"/>
                </a:cubicBezTo>
                <a:cubicBezTo>
                  <a:pt x="746" y="141"/>
                  <a:pt x="756" y="147"/>
                  <a:pt x="761" y="153"/>
                </a:cubicBezTo>
                <a:cubicBezTo>
                  <a:pt x="767" y="160"/>
                  <a:pt x="769" y="168"/>
                  <a:pt x="769" y="177"/>
                </a:cubicBezTo>
                <a:close/>
                <a:moveTo>
                  <a:pt x="926" y="143"/>
                </a:moveTo>
                <a:cubicBezTo>
                  <a:pt x="926" y="166"/>
                  <a:pt x="920" y="185"/>
                  <a:pt x="907" y="199"/>
                </a:cubicBezTo>
                <a:cubicBezTo>
                  <a:pt x="894" y="212"/>
                  <a:pt x="876" y="219"/>
                  <a:pt x="854" y="219"/>
                </a:cubicBezTo>
                <a:cubicBezTo>
                  <a:pt x="833" y="219"/>
                  <a:pt x="816" y="213"/>
                  <a:pt x="803" y="199"/>
                </a:cubicBezTo>
                <a:cubicBezTo>
                  <a:pt x="791" y="186"/>
                  <a:pt x="784" y="168"/>
                  <a:pt x="784" y="146"/>
                </a:cubicBezTo>
                <a:cubicBezTo>
                  <a:pt x="784" y="122"/>
                  <a:pt x="791" y="103"/>
                  <a:pt x="804" y="89"/>
                </a:cubicBezTo>
                <a:cubicBezTo>
                  <a:pt x="817" y="75"/>
                  <a:pt x="835" y="68"/>
                  <a:pt x="858" y="68"/>
                </a:cubicBezTo>
                <a:cubicBezTo>
                  <a:pt x="879" y="68"/>
                  <a:pt x="896" y="75"/>
                  <a:pt x="908" y="88"/>
                </a:cubicBezTo>
                <a:cubicBezTo>
                  <a:pt x="920" y="102"/>
                  <a:pt x="926" y="120"/>
                  <a:pt x="926" y="143"/>
                </a:cubicBezTo>
                <a:close/>
                <a:moveTo>
                  <a:pt x="903" y="144"/>
                </a:moveTo>
                <a:cubicBezTo>
                  <a:pt x="903" y="126"/>
                  <a:pt x="898" y="112"/>
                  <a:pt x="890" y="103"/>
                </a:cubicBezTo>
                <a:cubicBezTo>
                  <a:pt x="882" y="93"/>
                  <a:pt x="871" y="88"/>
                  <a:pt x="856" y="88"/>
                </a:cubicBezTo>
                <a:cubicBezTo>
                  <a:pt x="841" y="88"/>
                  <a:pt x="830" y="93"/>
                  <a:pt x="821" y="103"/>
                </a:cubicBezTo>
                <a:cubicBezTo>
                  <a:pt x="812" y="113"/>
                  <a:pt x="808" y="127"/>
                  <a:pt x="808" y="145"/>
                </a:cubicBezTo>
                <a:cubicBezTo>
                  <a:pt x="808" y="162"/>
                  <a:pt x="812" y="175"/>
                  <a:pt x="821" y="185"/>
                </a:cubicBezTo>
                <a:cubicBezTo>
                  <a:pt x="830" y="195"/>
                  <a:pt x="841" y="200"/>
                  <a:pt x="856" y="200"/>
                </a:cubicBezTo>
                <a:cubicBezTo>
                  <a:pt x="871" y="200"/>
                  <a:pt x="883" y="195"/>
                  <a:pt x="891" y="185"/>
                </a:cubicBezTo>
                <a:cubicBezTo>
                  <a:pt x="899" y="176"/>
                  <a:pt x="903" y="162"/>
                  <a:pt x="903" y="144"/>
                </a:cubicBezTo>
                <a:close/>
                <a:moveTo>
                  <a:pt x="1020" y="23"/>
                </a:moveTo>
                <a:cubicBezTo>
                  <a:pt x="1016" y="20"/>
                  <a:pt x="1010" y="19"/>
                  <a:pt x="1005" y="19"/>
                </a:cubicBezTo>
                <a:cubicBezTo>
                  <a:pt x="989" y="19"/>
                  <a:pt x="981" y="29"/>
                  <a:pt x="981" y="50"/>
                </a:cubicBezTo>
                <a:cubicBezTo>
                  <a:pt x="981" y="72"/>
                  <a:pt x="981" y="72"/>
                  <a:pt x="981" y="72"/>
                </a:cubicBezTo>
                <a:cubicBezTo>
                  <a:pt x="1014" y="72"/>
                  <a:pt x="1014" y="72"/>
                  <a:pt x="1014" y="72"/>
                </a:cubicBezTo>
                <a:cubicBezTo>
                  <a:pt x="1014" y="91"/>
                  <a:pt x="1014" y="91"/>
                  <a:pt x="1014" y="91"/>
                </a:cubicBezTo>
                <a:cubicBezTo>
                  <a:pt x="981" y="91"/>
                  <a:pt x="981" y="91"/>
                  <a:pt x="981" y="91"/>
                </a:cubicBezTo>
                <a:cubicBezTo>
                  <a:pt x="981" y="216"/>
                  <a:pt x="981" y="216"/>
                  <a:pt x="981" y="216"/>
                </a:cubicBezTo>
                <a:cubicBezTo>
                  <a:pt x="957" y="216"/>
                  <a:pt x="957" y="216"/>
                  <a:pt x="957" y="216"/>
                </a:cubicBezTo>
                <a:cubicBezTo>
                  <a:pt x="957" y="91"/>
                  <a:pt x="957" y="91"/>
                  <a:pt x="957" y="91"/>
                </a:cubicBezTo>
                <a:cubicBezTo>
                  <a:pt x="933" y="91"/>
                  <a:pt x="933" y="91"/>
                  <a:pt x="933" y="91"/>
                </a:cubicBezTo>
                <a:cubicBezTo>
                  <a:pt x="933" y="72"/>
                  <a:pt x="933" y="72"/>
                  <a:pt x="933" y="72"/>
                </a:cubicBezTo>
                <a:cubicBezTo>
                  <a:pt x="957" y="72"/>
                  <a:pt x="957" y="72"/>
                  <a:pt x="957" y="72"/>
                </a:cubicBezTo>
                <a:cubicBezTo>
                  <a:pt x="957" y="49"/>
                  <a:pt x="957" y="49"/>
                  <a:pt x="957" y="49"/>
                </a:cubicBezTo>
                <a:cubicBezTo>
                  <a:pt x="957" y="34"/>
                  <a:pt x="962" y="22"/>
                  <a:pt x="970" y="13"/>
                </a:cubicBezTo>
                <a:cubicBezTo>
                  <a:pt x="979" y="4"/>
                  <a:pt x="990" y="0"/>
                  <a:pt x="1003" y="0"/>
                </a:cubicBezTo>
                <a:cubicBezTo>
                  <a:pt x="1010" y="0"/>
                  <a:pt x="1016" y="0"/>
                  <a:pt x="1020" y="2"/>
                </a:cubicBezTo>
                <a:lnTo>
                  <a:pt x="1020" y="23"/>
                </a:lnTo>
                <a:close/>
                <a:moveTo>
                  <a:pt x="1098" y="214"/>
                </a:moveTo>
                <a:cubicBezTo>
                  <a:pt x="1092" y="218"/>
                  <a:pt x="1085" y="219"/>
                  <a:pt x="1076" y="219"/>
                </a:cubicBezTo>
                <a:cubicBezTo>
                  <a:pt x="1051" y="219"/>
                  <a:pt x="1039" y="205"/>
                  <a:pt x="1039" y="177"/>
                </a:cubicBezTo>
                <a:cubicBezTo>
                  <a:pt x="1039" y="91"/>
                  <a:pt x="1039" y="91"/>
                  <a:pt x="1039" y="91"/>
                </a:cubicBezTo>
                <a:cubicBezTo>
                  <a:pt x="1014" y="91"/>
                  <a:pt x="1014" y="91"/>
                  <a:pt x="1014" y="91"/>
                </a:cubicBezTo>
                <a:cubicBezTo>
                  <a:pt x="1014" y="72"/>
                  <a:pt x="1014" y="72"/>
                  <a:pt x="1014" y="72"/>
                </a:cubicBezTo>
                <a:cubicBezTo>
                  <a:pt x="1039" y="72"/>
                  <a:pt x="1039" y="72"/>
                  <a:pt x="1039" y="72"/>
                </a:cubicBezTo>
                <a:cubicBezTo>
                  <a:pt x="1039" y="37"/>
                  <a:pt x="1039" y="37"/>
                  <a:pt x="1039" y="37"/>
                </a:cubicBezTo>
                <a:cubicBezTo>
                  <a:pt x="1062" y="29"/>
                  <a:pt x="1062" y="29"/>
                  <a:pt x="1062" y="29"/>
                </a:cubicBezTo>
                <a:cubicBezTo>
                  <a:pt x="1062" y="72"/>
                  <a:pt x="1062" y="72"/>
                  <a:pt x="1062" y="72"/>
                </a:cubicBezTo>
                <a:cubicBezTo>
                  <a:pt x="1098" y="72"/>
                  <a:pt x="1098" y="72"/>
                  <a:pt x="1098" y="72"/>
                </a:cubicBezTo>
                <a:cubicBezTo>
                  <a:pt x="1098" y="91"/>
                  <a:pt x="1098" y="91"/>
                  <a:pt x="1098" y="91"/>
                </a:cubicBezTo>
                <a:cubicBezTo>
                  <a:pt x="1062" y="91"/>
                  <a:pt x="1062" y="91"/>
                  <a:pt x="1062" y="91"/>
                </a:cubicBezTo>
                <a:cubicBezTo>
                  <a:pt x="1062" y="173"/>
                  <a:pt x="1062" y="173"/>
                  <a:pt x="1062" y="173"/>
                </a:cubicBezTo>
                <a:cubicBezTo>
                  <a:pt x="1062" y="182"/>
                  <a:pt x="1063" y="189"/>
                  <a:pt x="1067" y="193"/>
                </a:cubicBezTo>
                <a:cubicBezTo>
                  <a:pt x="1070" y="197"/>
                  <a:pt x="1075" y="199"/>
                  <a:pt x="1083" y="199"/>
                </a:cubicBezTo>
                <a:cubicBezTo>
                  <a:pt x="1089" y="199"/>
                  <a:pt x="1094" y="198"/>
                  <a:pt x="1098" y="195"/>
                </a:cubicBezTo>
                <a:lnTo>
                  <a:pt x="1098" y="214"/>
                </a:lnTo>
                <a:close/>
                <a:moveTo>
                  <a:pt x="112" y="453"/>
                </a:moveTo>
                <a:cubicBezTo>
                  <a:pt x="112" y="470"/>
                  <a:pt x="106" y="483"/>
                  <a:pt x="94" y="493"/>
                </a:cubicBezTo>
                <a:cubicBezTo>
                  <a:pt x="82" y="503"/>
                  <a:pt x="66" y="507"/>
                  <a:pt x="46" y="507"/>
                </a:cubicBezTo>
                <a:cubicBezTo>
                  <a:pt x="38" y="507"/>
                  <a:pt x="30" y="506"/>
                  <a:pt x="20" y="504"/>
                </a:cubicBezTo>
                <a:cubicBezTo>
                  <a:pt x="11" y="501"/>
                  <a:pt x="4" y="499"/>
                  <a:pt x="0" y="496"/>
                </a:cubicBezTo>
                <a:cubicBezTo>
                  <a:pt x="0" y="468"/>
                  <a:pt x="0" y="468"/>
                  <a:pt x="0" y="468"/>
                </a:cubicBezTo>
                <a:cubicBezTo>
                  <a:pt x="6" y="473"/>
                  <a:pt x="13" y="477"/>
                  <a:pt x="23" y="481"/>
                </a:cubicBezTo>
                <a:cubicBezTo>
                  <a:pt x="32" y="484"/>
                  <a:pt x="41" y="486"/>
                  <a:pt x="49" y="486"/>
                </a:cubicBezTo>
                <a:cubicBezTo>
                  <a:pt x="75" y="486"/>
                  <a:pt x="88" y="476"/>
                  <a:pt x="88" y="456"/>
                </a:cubicBezTo>
                <a:cubicBezTo>
                  <a:pt x="88" y="447"/>
                  <a:pt x="85" y="440"/>
                  <a:pt x="79" y="434"/>
                </a:cubicBezTo>
                <a:cubicBezTo>
                  <a:pt x="74" y="428"/>
                  <a:pt x="62" y="420"/>
                  <a:pt x="45" y="410"/>
                </a:cubicBezTo>
                <a:cubicBezTo>
                  <a:pt x="29" y="401"/>
                  <a:pt x="17" y="392"/>
                  <a:pt x="10" y="384"/>
                </a:cubicBezTo>
                <a:cubicBezTo>
                  <a:pt x="4" y="375"/>
                  <a:pt x="0" y="365"/>
                  <a:pt x="0" y="353"/>
                </a:cubicBezTo>
                <a:cubicBezTo>
                  <a:pt x="0" y="337"/>
                  <a:pt x="6" y="324"/>
                  <a:pt x="18" y="314"/>
                </a:cubicBezTo>
                <a:cubicBezTo>
                  <a:pt x="30" y="304"/>
                  <a:pt x="46" y="299"/>
                  <a:pt x="64" y="299"/>
                </a:cubicBezTo>
                <a:cubicBezTo>
                  <a:pt x="82" y="299"/>
                  <a:pt x="96" y="301"/>
                  <a:pt x="104" y="306"/>
                </a:cubicBezTo>
                <a:cubicBezTo>
                  <a:pt x="104" y="332"/>
                  <a:pt x="104" y="332"/>
                  <a:pt x="104" y="332"/>
                </a:cubicBezTo>
                <a:cubicBezTo>
                  <a:pt x="94" y="324"/>
                  <a:pt x="80" y="320"/>
                  <a:pt x="63" y="320"/>
                </a:cubicBezTo>
                <a:cubicBezTo>
                  <a:pt x="52" y="320"/>
                  <a:pt x="43" y="323"/>
                  <a:pt x="36" y="328"/>
                </a:cubicBezTo>
                <a:cubicBezTo>
                  <a:pt x="29" y="334"/>
                  <a:pt x="25" y="341"/>
                  <a:pt x="25" y="351"/>
                </a:cubicBezTo>
                <a:cubicBezTo>
                  <a:pt x="25" y="357"/>
                  <a:pt x="26" y="363"/>
                  <a:pt x="28" y="367"/>
                </a:cubicBezTo>
                <a:cubicBezTo>
                  <a:pt x="30" y="371"/>
                  <a:pt x="34" y="375"/>
                  <a:pt x="39" y="379"/>
                </a:cubicBezTo>
                <a:cubicBezTo>
                  <a:pt x="44" y="383"/>
                  <a:pt x="52" y="388"/>
                  <a:pt x="64" y="394"/>
                </a:cubicBezTo>
                <a:cubicBezTo>
                  <a:pt x="82" y="404"/>
                  <a:pt x="95" y="414"/>
                  <a:pt x="102" y="423"/>
                </a:cubicBezTo>
                <a:cubicBezTo>
                  <a:pt x="109" y="431"/>
                  <a:pt x="112" y="442"/>
                  <a:pt x="112" y="453"/>
                </a:cubicBezTo>
                <a:close/>
                <a:moveTo>
                  <a:pt x="322" y="401"/>
                </a:moveTo>
                <a:cubicBezTo>
                  <a:pt x="322" y="428"/>
                  <a:pt x="316" y="451"/>
                  <a:pt x="304" y="469"/>
                </a:cubicBezTo>
                <a:cubicBezTo>
                  <a:pt x="291" y="487"/>
                  <a:pt x="273" y="499"/>
                  <a:pt x="250" y="504"/>
                </a:cubicBezTo>
                <a:cubicBezTo>
                  <a:pt x="297" y="553"/>
                  <a:pt x="297" y="553"/>
                  <a:pt x="297" y="553"/>
                </a:cubicBezTo>
                <a:cubicBezTo>
                  <a:pt x="264" y="553"/>
                  <a:pt x="264" y="553"/>
                  <a:pt x="264" y="553"/>
                </a:cubicBezTo>
                <a:cubicBezTo>
                  <a:pt x="225" y="507"/>
                  <a:pt x="225" y="507"/>
                  <a:pt x="225" y="507"/>
                </a:cubicBezTo>
                <a:cubicBezTo>
                  <a:pt x="207" y="507"/>
                  <a:pt x="191" y="503"/>
                  <a:pt x="176" y="494"/>
                </a:cubicBezTo>
                <a:cubicBezTo>
                  <a:pt x="162" y="486"/>
                  <a:pt x="151" y="474"/>
                  <a:pt x="143" y="458"/>
                </a:cubicBezTo>
                <a:cubicBezTo>
                  <a:pt x="136" y="442"/>
                  <a:pt x="132" y="425"/>
                  <a:pt x="132" y="405"/>
                </a:cubicBezTo>
                <a:cubicBezTo>
                  <a:pt x="132" y="384"/>
                  <a:pt x="136" y="365"/>
                  <a:pt x="144" y="349"/>
                </a:cubicBezTo>
                <a:cubicBezTo>
                  <a:pt x="152" y="333"/>
                  <a:pt x="163" y="320"/>
                  <a:pt x="178" y="312"/>
                </a:cubicBezTo>
                <a:cubicBezTo>
                  <a:pt x="193" y="303"/>
                  <a:pt x="210" y="299"/>
                  <a:pt x="230" y="299"/>
                </a:cubicBezTo>
                <a:cubicBezTo>
                  <a:pt x="248" y="299"/>
                  <a:pt x="264" y="303"/>
                  <a:pt x="278" y="312"/>
                </a:cubicBezTo>
                <a:cubicBezTo>
                  <a:pt x="292" y="320"/>
                  <a:pt x="303" y="333"/>
                  <a:pt x="311" y="348"/>
                </a:cubicBezTo>
                <a:cubicBezTo>
                  <a:pt x="319" y="364"/>
                  <a:pt x="322" y="381"/>
                  <a:pt x="322" y="401"/>
                </a:cubicBezTo>
                <a:close/>
                <a:moveTo>
                  <a:pt x="298" y="404"/>
                </a:moveTo>
                <a:cubicBezTo>
                  <a:pt x="298" y="377"/>
                  <a:pt x="291" y="357"/>
                  <a:pt x="279" y="342"/>
                </a:cubicBezTo>
                <a:cubicBezTo>
                  <a:pt x="267" y="327"/>
                  <a:pt x="250" y="320"/>
                  <a:pt x="228" y="320"/>
                </a:cubicBezTo>
                <a:cubicBezTo>
                  <a:pt x="214" y="320"/>
                  <a:pt x="202" y="324"/>
                  <a:pt x="191" y="331"/>
                </a:cubicBezTo>
                <a:cubicBezTo>
                  <a:pt x="180" y="338"/>
                  <a:pt x="171" y="347"/>
                  <a:pt x="165" y="360"/>
                </a:cubicBezTo>
                <a:cubicBezTo>
                  <a:pt x="159" y="373"/>
                  <a:pt x="156" y="387"/>
                  <a:pt x="156" y="403"/>
                </a:cubicBezTo>
                <a:cubicBezTo>
                  <a:pt x="156" y="419"/>
                  <a:pt x="159" y="434"/>
                  <a:pt x="165" y="446"/>
                </a:cubicBezTo>
                <a:cubicBezTo>
                  <a:pt x="171" y="459"/>
                  <a:pt x="179" y="469"/>
                  <a:pt x="190" y="476"/>
                </a:cubicBezTo>
                <a:cubicBezTo>
                  <a:pt x="200" y="483"/>
                  <a:pt x="213" y="486"/>
                  <a:pt x="226" y="486"/>
                </a:cubicBezTo>
                <a:cubicBezTo>
                  <a:pt x="248" y="486"/>
                  <a:pt x="266" y="479"/>
                  <a:pt x="279" y="464"/>
                </a:cubicBezTo>
                <a:cubicBezTo>
                  <a:pt x="291" y="449"/>
                  <a:pt x="298" y="429"/>
                  <a:pt x="298" y="404"/>
                </a:cubicBezTo>
                <a:close/>
                <a:moveTo>
                  <a:pt x="459" y="504"/>
                </a:moveTo>
                <a:cubicBezTo>
                  <a:pt x="354" y="504"/>
                  <a:pt x="354" y="504"/>
                  <a:pt x="354" y="504"/>
                </a:cubicBezTo>
                <a:cubicBezTo>
                  <a:pt x="354" y="302"/>
                  <a:pt x="354" y="302"/>
                  <a:pt x="354" y="302"/>
                </a:cubicBezTo>
                <a:cubicBezTo>
                  <a:pt x="378" y="302"/>
                  <a:pt x="378" y="302"/>
                  <a:pt x="378" y="302"/>
                </a:cubicBezTo>
                <a:cubicBezTo>
                  <a:pt x="378" y="483"/>
                  <a:pt x="378" y="483"/>
                  <a:pt x="378" y="483"/>
                </a:cubicBezTo>
                <a:cubicBezTo>
                  <a:pt x="459" y="483"/>
                  <a:pt x="459" y="483"/>
                  <a:pt x="459" y="483"/>
                </a:cubicBezTo>
                <a:lnTo>
                  <a:pt x="459" y="504"/>
                </a:lnTo>
                <a:close/>
                <a:moveTo>
                  <a:pt x="637" y="453"/>
                </a:moveTo>
                <a:cubicBezTo>
                  <a:pt x="637" y="470"/>
                  <a:pt x="631" y="483"/>
                  <a:pt x="619" y="493"/>
                </a:cubicBezTo>
                <a:cubicBezTo>
                  <a:pt x="607" y="503"/>
                  <a:pt x="591" y="507"/>
                  <a:pt x="570" y="507"/>
                </a:cubicBezTo>
                <a:cubicBezTo>
                  <a:pt x="563" y="507"/>
                  <a:pt x="554" y="506"/>
                  <a:pt x="545" y="504"/>
                </a:cubicBezTo>
                <a:cubicBezTo>
                  <a:pt x="535" y="501"/>
                  <a:pt x="529" y="499"/>
                  <a:pt x="525" y="496"/>
                </a:cubicBezTo>
                <a:cubicBezTo>
                  <a:pt x="525" y="468"/>
                  <a:pt x="525" y="468"/>
                  <a:pt x="525" y="468"/>
                </a:cubicBezTo>
                <a:cubicBezTo>
                  <a:pt x="531" y="473"/>
                  <a:pt x="538" y="477"/>
                  <a:pt x="547" y="481"/>
                </a:cubicBezTo>
                <a:cubicBezTo>
                  <a:pt x="557" y="484"/>
                  <a:pt x="565" y="486"/>
                  <a:pt x="573" y="486"/>
                </a:cubicBezTo>
                <a:cubicBezTo>
                  <a:pt x="599" y="486"/>
                  <a:pt x="612" y="476"/>
                  <a:pt x="612" y="456"/>
                </a:cubicBezTo>
                <a:cubicBezTo>
                  <a:pt x="612" y="447"/>
                  <a:pt x="610" y="440"/>
                  <a:pt x="604" y="434"/>
                </a:cubicBezTo>
                <a:cubicBezTo>
                  <a:pt x="598" y="428"/>
                  <a:pt x="587" y="420"/>
                  <a:pt x="570" y="410"/>
                </a:cubicBezTo>
                <a:cubicBezTo>
                  <a:pt x="553" y="401"/>
                  <a:pt x="542" y="392"/>
                  <a:pt x="535" y="384"/>
                </a:cubicBezTo>
                <a:cubicBezTo>
                  <a:pt x="528" y="375"/>
                  <a:pt x="525" y="365"/>
                  <a:pt x="525" y="353"/>
                </a:cubicBezTo>
                <a:cubicBezTo>
                  <a:pt x="525" y="337"/>
                  <a:pt x="531" y="324"/>
                  <a:pt x="543" y="314"/>
                </a:cubicBezTo>
                <a:cubicBezTo>
                  <a:pt x="555" y="304"/>
                  <a:pt x="570" y="299"/>
                  <a:pt x="589" y="299"/>
                </a:cubicBezTo>
                <a:cubicBezTo>
                  <a:pt x="607" y="299"/>
                  <a:pt x="620" y="301"/>
                  <a:pt x="629" y="306"/>
                </a:cubicBezTo>
                <a:cubicBezTo>
                  <a:pt x="629" y="332"/>
                  <a:pt x="629" y="332"/>
                  <a:pt x="629" y="332"/>
                </a:cubicBezTo>
                <a:cubicBezTo>
                  <a:pt x="618" y="324"/>
                  <a:pt x="605" y="320"/>
                  <a:pt x="588" y="320"/>
                </a:cubicBezTo>
                <a:cubicBezTo>
                  <a:pt x="577" y="320"/>
                  <a:pt x="568" y="323"/>
                  <a:pt x="560" y="328"/>
                </a:cubicBezTo>
                <a:cubicBezTo>
                  <a:pt x="553" y="334"/>
                  <a:pt x="550" y="341"/>
                  <a:pt x="550" y="351"/>
                </a:cubicBezTo>
                <a:cubicBezTo>
                  <a:pt x="550" y="357"/>
                  <a:pt x="551" y="363"/>
                  <a:pt x="553" y="367"/>
                </a:cubicBezTo>
                <a:cubicBezTo>
                  <a:pt x="555" y="371"/>
                  <a:pt x="559" y="375"/>
                  <a:pt x="564" y="379"/>
                </a:cubicBezTo>
                <a:cubicBezTo>
                  <a:pt x="569" y="383"/>
                  <a:pt x="577" y="388"/>
                  <a:pt x="589" y="394"/>
                </a:cubicBezTo>
                <a:cubicBezTo>
                  <a:pt x="607" y="404"/>
                  <a:pt x="619" y="414"/>
                  <a:pt x="627" y="423"/>
                </a:cubicBezTo>
                <a:cubicBezTo>
                  <a:pt x="634" y="431"/>
                  <a:pt x="637" y="442"/>
                  <a:pt x="637" y="453"/>
                </a:cubicBezTo>
                <a:close/>
                <a:moveTo>
                  <a:pt x="781" y="438"/>
                </a:moveTo>
                <a:cubicBezTo>
                  <a:pt x="679" y="438"/>
                  <a:pt x="679" y="438"/>
                  <a:pt x="679" y="438"/>
                </a:cubicBezTo>
                <a:cubicBezTo>
                  <a:pt x="680" y="454"/>
                  <a:pt x="684" y="466"/>
                  <a:pt x="692" y="475"/>
                </a:cubicBezTo>
                <a:cubicBezTo>
                  <a:pt x="701" y="483"/>
                  <a:pt x="712" y="488"/>
                  <a:pt x="726" y="488"/>
                </a:cubicBezTo>
                <a:cubicBezTo>
                  <a:pt x="743" y="488"/>
                  <a:pt x="758" y="482"/>
                  <a:pt x="771" y="472"/>
                </a:cubicBezTo>
                <a:cubicBezTo>
                  <a:pt x="771" y="493"/>
                  <a:pt x="771" y="493"/>
                  <a:pt x="771" y="493"/>
                </a:cubicBezTo>
                <a:cubicBezTo>
                  <a:pt x="758" y="503"/>
                  <a:pt x="742" y="507"/>
                  <a:pt x="721" y="507"/>
                </a:cubicBezTo>
                <a:cubicBezTo>
                  <a:pt x="700" y="507"/>
                  <a:pt x="684" y="501"/>
                  <a:pt x="673" y="487"/>
                </a:cubicBezTo>
                <a:cubicBezTo>
                  <a:pt x="661" y="474"/>
                  <a:pt x="656" y="456"/>
                  <a:pt x="656" y="432"/>
                </a:cubicBezTo>
                <a:cubicBezTo>
                  <a:pt x="656" y="418"/>
                  <a:pt x="658" y="405"/>
                  <a:pt x="664" y="393"/>
                </a:cubicBezTo>
                <a:cubicBezTo>
                  <a:pt x="670" y="382"/>
                  <a:pt x="678" y="373"/>
                  <a:pt x="688" y="366"/>
                </a:cubicBezTo>
                <a:cubicBezTo>
                  <a:pt x="698" y="360"/>
                  <a:pt x="709" y="356"/>
                  <a:pt x="722" y="356"/>
                </a:cubicBezTo>
                <a:cubicBezTo>
                  <a:pt x="740" y="356"/>
                  <a:pt x="755" y="362"/>
                  <a:pt x="765" y="375"/>
                </a:cubicBezTo>
                <a:cubicBezTo>
                  <a:pt x="776" y="387"/>
                  <a:pt x="781" y="404"/>
                  <a:pt x="781" y="426"/>
                </a:cubicBezTo>
                <a:lnTo>
                  <a:pt x="781" y="438"/>
                </a:lnTo>
                <a:close/>
                <a:moveTo>
                  <a:pt x="758" y="418"/>
                </a:moveTo>
                <a:cubicBezTo>
                  <a:pt x="757" y="405"/>
                  <a:pt x="754" y="394"/>
                  <a:pt x="748" y="387"/>
                </a:cubicBezTo>
                <a:cubicBezTo>
                  <a:pt x="742" y="380"/>
                  <a:pt x="733" y="376"/>
                  <a:pt x="722" y="376"/>
                </a:cubicBezTo>
                <a:cubicBezTo>
                  <a:pt x="711" y="376"/>
                  <a:pt x="702" y="380"/>
                  <a:pt x="694" y="388"/>
                </a:cubicBezTo>
                <a:cubicBezTo>
                  <a:pt x="687" y="395"/>
                  <a:pt x="682" y="405"/>
                  <a:pt x="680" y="418"/>
                </a:cubicBezTo>
                <a:lnTo>
                  <a:pt x="758" y="418"/>
                </a:lnTo>
                <a:close/>
                <a:moveTo>
                  <a:pt x="882" y="383"/>
                </a:moveTo>
                <a:cubicBezTo>
                  <a:pt x="878" y="380"/>
                  <a:pt x="872" y="379"/>
                  <a:pt x="865" y="379"/>
                </a:cubicBezTo>
                <a:cubicBezTo>
                  <a:pt x="854" y="379"/>
                  <a:pt x="846" y="383"/>
                  <a:pt x="840" y="393"/>
                </a:cubicBezTo>
                <a:cubicBezTo>
                  <a:pt x="833" y="403"/>
                  <a:pt x="830" y="415"/>
                  <a:pt x="830" y="430"/>
                </a:cubicBezTo>
                <a:cubicBezTo>
                  <a:pt x="830" y="504"/>
                  <a:pt x="830" y="504"/>
                  <a:pt x="830" y="504"/>
                </a:cubicBezTo>
                <a:cubicBezTo>
                  <a:pt x="807" y="504"/>
                  <a:pt x="807" y="504"/>
                  <a:pt x="807" y="504"/>
                </a:cubicBezTo>
                <a:cubicBezTo>
                  <a:pt x="807" y="360"/>
                  <a:pt x="807" y="360"/>
                  <a:pt x="807" y="360"/>
                </a:cubicBezTo>
                <a:cubicBezTo>
                  <a:pt x="830" y="360"/>
                  <a:pt x="830" y="360"/>
                  <a:pt x="830" y="360"/>
                </a:cubicBezTo>
                <a:cubicBezTo>
                  <a:pt x="830" y="390"/>
                  <a:pt x="830" y="390"/>
                  <a:pt x="830" y="390"/>
                </a:cubicBezTo>
                <a:cubicBezTo>
                  <a:pt x="831" y="390"/>
                  <a:pt x="831" y="390"/>
                  <a:pt x="831" y="390"/>
                </a:cubicBezTo>
                <a:cubicBezTo>
                  <a:pt x="834" y="380"/>
                  <a:pt x="839" y="372"/>
                  <a:pt x="846" y="366"/>
                </a:cubicBezTo>
                <a:cubicBezTo>
                  <a:pt x="852" y="360"/>
                  <a:pt x="860" y="357"/>
                  <a:pt x="868" y="357"/>
                </a:cubicBezTo>
                <a:cubicBezTo>
                  <a:pt x="874" y="357"/>
                  <a:pt x="879" y="358"/>
                  <a:pt x="882" y="359"/>
                </a:cubicBezTo>
                <a:lnTo>
                  <a:pt x="882" y="383"/>
                </a:lnTo>
                <a:close/>
                <a:moveTo>
                  <a:pt x="1024" y="360"/>
                </a:moveTo>
                <a:cubicBezTo>
                  <a:pt x="967" y="504"/>
                  <a:pt x="967" y="504"/>
                  <a:pt x="967" y="504"/>
                </a:cubicBezTo>
                <a:cubicBezTo>
                  <a:pt x="944" y="504"/>
                  <a:pt x="944" y="504"/>
                  <a:pt x="944" y="504"/>
                </a:cubicBezTo>
                <a:cubicBezTo>
                  <a:pt x="890" y="360"/>
                  <a:pt x="890" y="360"/>
                  <a:pt x="890" y="360"/>
                </a:cubicBezTo>
                <a:cubicBezTo>
                  <a:pt x="915" y="360"/>
                  <a:pt x="915" y="360"/>
                  <a:pt x="915" y="360"/>
                </a:cubicBezTo>
                <a:cubicBezTo>
                  <a:pt x="952" y="464"/>
                  <a:pt x="952" y="464"/>
                  <a:pt x="952" y="464"/>
                </a:cubicBezTo>
                <a:cubicBezTo>
                  <a:pt x="954" y="470"/>
                  <a:pt x="955" y="477"/>
                  <a:pt x="957" y="485"/>
                </a:cubicBezTo>
                <a:cubicBezTo>
                  <a:pt x="957" y="485"/>
                  <a:pt x="957" y="485"/>
                  <a:pt x="957" y="485"/>
                </a:cubicBezTo>
                <a:cubicBezTo>
                  <a:pt x="958" y="478"/>
                  <a:pt x="960" y="471"/>
                  <a:pt x="962" y="465"/>
                </a:cubicBezTo>
                <a:cubicBezTo>
                  <a:pt x="1000" y="360"/>
                  <a:pt x="1000" y="360"/>
                  <a:pt x="1000" y="360"/>
                </a:cubicBezTo>
                <a:lnTo>
                  <a:pt x="1024" y="360"/>
                </a:lnTo>
                <a:close/>
                <a:moveTo>
                  <a:pt x="1156" y="438"/>
                </a:moveTo>
                <a:cubicBezTo>
                  <a:pt x="1054" y="438"/>
                  <a:pt x="1054" y="438"/>
                  <a:pt x="1054" y="438"/>
                </a:cubicBezTo>
                <a:cubicBezTo>
                  <a:pt x="1055" y="454"/>
                  <a:pt x="1059" y="466"/>
                  <a:pt x="1067" y="475"/>
                </a:cubicBezTo>
                <a:cubicBezTo>
                  <a:pt x="1075" y="483"/>
                  <a:pt x="1087" y="488"/>
                  <a:pt x="1101" y="488"/>
                </a:cubicBezTo>
                <a:cubicBezTo>
                  <a:pt x="1118" y="488"/>
                  <a:pt x="1132" y="482"/>
                  <a:pt x="1146" y="472"/>
                </a:cubicBezTo>
                <a:cubicBezTo>
                  <a:pt x="1146" y="493"/>
                  <a:pt x="1146" y="493"/>
                  <a:pt x="1146" y="493"/>
                </a:cubicBezTo>
                <a:cubicBezTo>
                  <a:pt x="1133" y="503"/>
                  <a:pt x="1117" y="507"/>
                  <a:pt x="1096" y="507"/>
                </a:cubicBezTo>
                <a:cubicBezTo>
                  <a:pt x="1075" y="507"/>
                  <a:pt x="1059" y="501"/>
                  <a:pt x="1048" y="487"/>
                </a:cubicBezTo>
                <a:cubicBezTo>
                  <a:pt x="1036" y="474"/>
                  <a:pt x="1030" y="456"/>
                  <a:pt x="1030" y="432"/>
                </a:cubicBezTo>
                <a:cubicBezTo>
                  <a:pt x="1030" y="418"/>
                  <a:pt x="1033" y="405"/>
                  <a:pt x="1039" y="393"/>
                </a:cubicBezTo>
                <a:cubicBezTo>
                  <a:pt x="1045" y="382"/>
                  <a:pt x="1053" y="373"/>
                  <a:pt x="1063" y="366"/>
                </a:cubicBezTo>
                <a:cubicBezTo>
                  <a:pt x="1073" y="360"/>
                  <a:pt x="1084" y="356"/>
                  <a:pt x="1097" y="356"/>
                </a:cubicBezTo>
                <a:cubicBezTo>
                  <a:pt x="1115" y="356"/>
                  <a:pt x="1130" y="362"/>
                  <a:pt x="1140" y="375"/>
                </a:cubicBezTo>
                <a:cubicBezTo>
                  <a:pt x="1151" y="387"/>
                  <a:pt x="1156" y="404"/>
                  <a:pt x="1156" y="426"/>
                </a:cubicBezTo>
                <a:lnTo>
                  <a:pt x="1156" y="438"/>
                </a:lnTo>
                <a:close/>
                <a:moveTo>
                  <a:pt x="1132" y="418"/>
                </a:moveTo>
                <a:cubicBezTo>
                  <a:pt x="1132" y="405"/>
                  <a:pt x="1129" y="394"/>
                  <a:pt x="1123" y="387"/>
                </a:cubicBezTo>
                <a:cubicBezTo>
                  <a:pt x="1116" y="380"/>
                  <a:pt x="1108" y="376"/>
                  <a:pt x="1096" y="376"/>
                </a:cubicBezTo>
                <a:cubicBezTo>
                  <a:pt x="1086" y="376"/>
                  <a:pt x="1076" y="380"/>
                  <a:pt x="1069" y="388"/>
                </a:cubicBezTo>
                <a:cubicBezTo>
                  <a:pt x="1061" y="395"/>
                  <a:pt x="1057" y="405"/>
                  <a:pt x="1055" y="418"/>
                </a:cubicBezTo>
                <a:lnTo>
                  <a:pt x="1132" y="418"/>
                </a:lnTo>
                <a:close/>
                <a:moveTo>
                  <a:pt x="1257" y="383"/>
                </a:moveTo>
                <a:cubicBezTo>
                  <a:pt x="1253" y="380"/>
                  <a:pt x="1247" y="379"/>
                  <a:pt x="1239" y="379"/>
                </a:cubicBezTo>
                <a:cubicBezTo>
                  <a:pt x="1229" y="379"/>
                  <a:pt x="1221" y="383"/>
                  <a:pt x="1215" y="393"/>
                </a:cubicBezTo>
                <a:cubicBezTo>
                  <a:pt x="1208" y="403"/>
                  <a:pt x="1205" y="415"/>
                  <a:pt x="1205" y="430"/>
                </a:cubicBezTo>
                <a:cubicBezTo>
                  <a:pt x="1205" y="504"/>
                  <a:pt x="1205" y="504"/>
                  <a:pt x="1205" y="504"/>
                </a:cubicBezTo>
                <a:cubicBezTo>
                  <a:pt x="1182" y="504"/>
                  <a:pt x="1182" y="504"/>
                  <a:pt x="1182" y="504"/>
                </a:cubicBezTo>
                <a:cubicBezTo>
                  <a:pt x="1182" y="360"/>
                  <a:pt x="1182" y="360"/>
                  <a:pt x="1182" y="360"/>
                </a:cubicBezTo>
                <a:cubicBezTo>
                  <a:pt x="1205" y="360"/>
                  <a:pt x="1205" y="360"/>
                  <a:pt x="1205" y="360"/>
                </a:cubicBezTo>
                <a:cubicBezTo>
                  <a:pt x="1205" y="390"/>
                  <a:pt x="1205" y="390"/>
                  <a:pt x="1205" y="390"/>
                </a:cubicBezTo>
                <a:cubicBezTo>
                  <a:pt x="1206" y="390"/>
                  <a:pt x="1206" y="390"/>
                  <a:pt x="1206" y="390"/>
                </a:cubicBezTo>
                <a:cubicBezTo>
                  <a:pt x="1209" y="380"/>
                  <a:pt x="1214" y="372"/>
                  <a:pt x="1220" y="366"/>
                </a:cubicBezTo>
                <a:cubicBezTo>
                  <a:pt x="1227" y="360"/>
                  <a:pt x="1235" y="357"/>
                  <a:pt x="1243" y="357"/>
                </a:cubicBezTo>
                <a:cubicBezTo>
                  <a:pt x="1249" y="357"/>
                  <a:pt x="1254" y="358"/>
                  <a:pt x="1257" y="359"/>
                </a:cubicBezTo>
                <a:lnTo>
                  <a:pt x="1257" y="383"/>
                </a:ln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endParaRPr lang="en-US" sz="1765"/>
          </a:p>
        </p:txBody>
      </p:sp>
      <p:sp>
        <p:nvSpPr>
          <p:cNvPr id="157" name="TextBox 156"/>
          <p:cNvSpPr txBox="1"/>
          <p:nvPr/>
        </p:nvSpPr>
        <p:spPr>
          <a:xfrm>
            <a:off x="6882375" y="4825230"/>
            <a:ext cx="1210362"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Format conversion</a:t>
            </a:r>
          </a:p>
        </p:txBody>
      </p:sp>
      <p:sp>
        <p:nvSpPr>
          <p:cNvPr id="158" name="TextBox 157"/>
          <p:cNvSpPr txBox="1"/>
          <p:nvPr/>
        </p:nvSpPr>
        <p:spPr>
          <a:xfrm>
            <a:off x="8737043" y="4825230"/>
            <a:ext cx="1362797"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Enterprise messaging</a:t>
            </a:r>
          </a:p>
        </p:txBody>
      </p:sp>
      <p:sp>
        <p:nvSpPr>
          <p:cNvPr id="159" name="TextBox 158"/>
          <p:cNvSpPr txBox="1"/>
          <p:nvPr/>
        </p:nvSpPr>
        <p:spPr>
          <a:xfrm>
            <a:off x="10667486" y="4825230"/>
            <a:ext cx="393187"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B2B</a:t>
            </a:r>
          </a:p>
        </p:txBody>
      </p:sp>
      <p:pic>
        <p:nvPicPr>
          <p:cNvPr id="13" name="Picture 12"/>
          <p:cNvPicPr>
            <a:picLocks noChangeAspect="1"/>
          </p:cNvPicPr>
          <p:nvPr/>
        </p:nvPicPr>
        <p:blipFill>
          <a:blip r:embed="rId13"/>
          <a:stretch>
            <a:fillRect/>
          </a:stretch>
        </p:blipFill>
        <p:spPr>
          <a:xfrm>
            <a:off x="7192318" y="4023409"/>
            <a:ext cx="814858" cy="345991"/>
          </a:xfrm>
          <a:prstGeom prst="rect">
            <a:avLst/>
          </a:prstGeom>
        </p:spPr>
      </p:pic>
      <p:pic>
        <p:nvPicPr>
          <p:cNvPr id="14" name="Picture 13"/>
          <p:cNvPicPr>
            <a:picLocks noChangeAspect="1"/>
          </p:cNvPicPr>
          <p:nvPr/>
        </p:nvPicPr>
        <p:blipFill>
          <a:blip r:embed="rId14"/>
          <a:stretch>
            <a:fillRect/>
          </a:stretch>
        </p:blipFill>
        <p:spPr>
          <a:xfrm>
            <a:off x="6633277" y="4129224"/>
            <a:ext cx="467209" cy="511705"/>
          </a:xfrm>
          <a:prstGeom prst="rect">
            <a:avLst/>
          </a:prstGeom>
        </p:spPr>
      </p:pic>
      <p:sp>
        <p:nvSpPr>
          <p:cNvPr id="160" name="TextBox 159"/>
          <p:cNvSpPr txBox="1"/>
          <p:nvPr/>
        </p:nvSpPr>
        <p:spPr>
          <a:xfrm>
            <a:off x="7816125" y="4411597"/>
            <a:ext cx="533741" cy="217243"/>
          </a:xfrm>
          <a:prstGeom prst="rect">
            <a:avLst/>
          </a:prstGeom>
          <a:noFill/>
          <a:ln w="130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none" lIns="0" tIns="0" rIns="0" bIns="0" numCol="1" spcCol="0" rtlCol="0" fromWordArt="0" anchor="ctr" anchorCtr="0" forceAA="0" compatLnSpc="1">
            <a:prstTxWarp prst="textNoShape">
              <a:avLst/>
            </a:prstTxWarp>
            <a:spAutoFit/>
          </a:bodyPr>
          <a:lstStyle>
            <a:defPPr>
              <a:defRPr lang="en-US"/>
            </a:defPPr>
            <a:lvl1pPr algn="ctr" defTabSz="913926" fontAlgn="base">
              <a:lnSpc>
                <a:spcPct val="90000"/>
              </a:lnSpc>
              <a:spcBef>
                <a:spcPct val="0"/>
              </a:spcBef>
              <a:spcAft>
                <a:spcPct val="0"/>
              </a:spcAft>
              <a:defRPr sz="1862" kern="0" spc="-49">
                <a:gradFill>
                  <a:gsLst>
                    <a:gs pos="80435">
                      <a:schemeClr val="bg1"/>
                    </a:gs>
                    <a:gs pos="58647">
                      <a:schemeClr val="bg1"/>
                    </a:gs>
                  </a:gsLst>
                  <a:lin ang="5400000" scaled="0"/>
                </a:gradFill>
                <a:latin typeface="Segoe UI"/>
                <a:ea typeface="Segoe UI" pitchFamily="34" charset="0"/>
                <a:cs typeface="Segoe UI" pitchFamily="34" charset="0"/>
              </a:defRPr>
            </a:lvl1pPr>
            <a:lvl2pPr marL="457200" defTabSz="914400">
              <a:defRPr>
                <a:solidFill>
                  <a:schemeClr val="lt1"/>
                </a:solidFill>
              </a:defRPr>
            </a:lvl2pPr>
            <a:lvl3pPr marL="914400" defTabSz="914400">
              <a:defRPr>
                <a:solidFill>
                  <a:schemeClr val="lt1"/>
                </a:solidFill>
              </a:defRPr>
            </a:lvl3pPr>
            <a:lvl4pPr marL="1371600" defTabSz="914400">
              <a:defRPr>
                <a:solidFill>
                  <a:schemeClr val="lt1"/>
                </a:solidFill>
              </a:defRPr>
            </a:lvl4pPr>
            <a:lvl5pPr marL="1828800" defTabSz="914400">
              <a:defRPr>
                <a:solidFill>
                  <a:schemeClr val="lt1"/>
                </a:solidFill>
              </a:defRPr>
            </a:lvl5pPr>
            <a:lvl6pPr marL="2286000" defTabSz="914400">
              <a:defRPr>
                <a:solidFill>
                  <a:schemeClr val="lt1"/>
                </a:solidFill>
              </a:defRPr>
            </a:lvl6pPr>
            <a:lvl7pPr marL="2743200" defTabSz="914400">
              <a:defRPr>
                <a:solidFill>
                  <a:schemeClr val="lt1"/>
                </a:solidFill>
              </a:defRPr>
            </a:lvl7pPr>
            <a:lvl8pPr marL="3200400" defTabSz="914400">
              <a:defRPr>
                <a:solidFill>
                  <a:schemeClr val="lt1"/>
                </a:solidFill>
              </a:defRPr>
            </a:lvl8pPr>
            <a:lvl9pPr marL="3657600" defTabSz="914400">
              <a:defRPr>
                <a:solidFill>
                  <a:schemeClr val="lt1"/>
                </a:solidFill>
              </a:defRPr>
            </a:lvl9pPr>
          </a:lstStyle>
          <a:p>
            <a:pPr algn="l"/>
            <a:r>
              <a:rPr lang="en-US" sz="1568" err="1"/>
              <a:t>Flatfile</a:t>
            </a:r>
            <a:endParaRPr lang="en-US" sz="1568"/>
          </a:p>
        </p:txBody>
      </p:sp>
      <p:sp>
        <p:nvSpPr>
          <p:cNvPr id="161" name="TextBox 160"/>
          <p:cNvSpPr txBox="1"/>
          <p:nvPr/>
        </p:nvSpPr>
        <p:spPr>
          <a:xfrm>
            <a:off x="9031820" y="4139578"/>
            <a:ext cx="742121" cy="525004"/>
          </a:xfrm>
          <a:prstGeom prst="rect">
            <a:avLst/>
          </a:prstGeom>
          <a:noFill/>
          <a:ln w="6350">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none" lIns="44821" tIns="44821" rIns="44821" bIns="44821" numCol="1" spcCol="0" rtlCol="0" fromWordArt="0" anchor="ctr" anchorCtr="0" forceAA="0" compatLnSpc="1">
            <a:prstTxWarp prst="textNoShape">
              <a:avLst/>
            </a:prstTxWarp>
            <a:spAutoFit/>
          </a:bodyPr>
          <a:lstStyle>
            <a:defPPr>
              <a:defRPr lang="en-US"/>
            </a:defPPr>
            <a:lvl1pPr defTabSz="913926" fontAlgn="base">
              <a:lnSpc>
                <a:spcPct val="90000"/>
              </a:lnSpc>
              <a:spcBef>
                <a:spcPct val="0"/>
              </a:spcBef>
              <a:spcAft>
                <a:spcPct val="0"/>
              </a:spcAft>
              <a:defRPr sz="1600" kern="0" spc="-49">
                <a:gradFill>
                  <a:gsLst>
                    <a:gs pos="80435">
                      <a:schemeClr val="bg1"/>
                    </a:gs>
                    <a:gs pos="58647">
                      <a:schemeClr val="bg1"/>
                    </a:gs>
                  </a:gsLst>
                  <a:lin ang="5400000" scaled="0"/>
                </a:gradFill>
                <a:latin typeface="Segoe UI"/>
                <a:ea typeface="Segoe UI" pitchFamily="34" charset="0"/>
                <a:cs typeface="Segoe UI" pitchFamily="34" charset="0"/>
              </a:defRPr>
            </a:lvl1pPr>
            <a:lvl2pPr marL="457200" defTabSz="914400">
              <a:defRPr>
                <a:solidFill>
                  <a:schemeClr val="lt1"/>
                </a:solidFill>
              </a:defRPr>
            </a:lvl2pPr>
            <a:lvl3pPr marL="914400" defTabSz="914400">
              <a:defRPr>
                <a:solidFill>
                  <a:schemeClr val="lt1"/>
                </a:solidFill>
              </a:defRPr>
            </a:lvl3pPr>
            <a:lvl4pPr marL="1371600" defTabSz="914400">
              <a:defRPr>
                <a:solidFill>
                  <a:schemeClr val="lt1"/>
                </a:solidFill>
              </a:defRPr>
            </a:lvl4pPr>
            <a:lvl5pPr marL="1828800" defTabSz="914400">
              <a:defRPr>
                <a:solidFill>
                  <a:schemeClr val="lt1"/>
                </a:solidFill>
              </a:defRPr>
            </a:lvl5pPr>
            <a:lvl6pPr marL="2286000" defTabSz="914400">
              <a:defRPr>
                <a:solidFill>
                  <a:schemeClr val="lt1"/>
                </a:solidFill>
              </a:defRPr>
            </a:lvl6pPr>
            <a:lvl7pPr marL="2743200" defTabSz="914400">
              <a:defRPr>
                <a:solidFill>
                  <a:schemeClr val="lt1"/>
                </a:solidFill>
              </a:defRPr>
            </a:lvl7pPr>
            <a:lvl8pPr marL="3200400" defTabSz="914400">
              <a:defRPr>
                <a:solidFill>
                  <a:schemeClr val="lt1"/>
                </a:solidFill>
              </a:defRPr>
            </a:lvl8pPr>
            <a:lvl9pPr marL="3657600" defTabSz="914400">
              <a:defRPr>
                <a:solidFill>
                  <a:schemeClr val="lt1"/>
                </a:solidFill>
              </a:defRPr>
            </a:lvl9pPr>
          </a:lstStyle>
          <a:p>
            <a:pPr algn="ctr"/>
            <a:r>
              <a:rPr lang="en-US" sz="1568"/>
              <a:t>VETER</a:t>
            </a:r>
            <a:br>
              <a:rPr lang="en-US" sz="1568"/>
            </a:br>
            <a:r>
              <a:rPr lang="en-US" sz="1568"/>
              <a:t>Pipeline</a:t>
            </a:r>
          </a:p>
        </p:txBody>
      </p:sp>
      <p:sp>
        <p:nvSpPr>
          <p:cNvPr id="162" name="TextBox 161"/>
          <p:cNvSpPr txBox="1"/>
          <p:nvPr/>
        </p:nvSpPr>
        <p:spPr>
          <a:xfrm>
            <a:off x="10411546" y="4132459"/>
            <a:ext cx="880412" cy="525004"/>
          </a:xfrm>
          <a:prstGeom prst="rect">
            <a:avLst/>
          </a:prstGeom>
          <a:noFill/>
          <a:ln w="6350">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none" lIns="44821" tIns="44821" rIns="44821" bIns="44821" numCol="1" spcCol="0" rtlCol="0" fromWordArt="0" anchor="ctr" anchorCtr="0" forceAA="0" compatLnSpc="1">
            <a:prstTxWarp prst="textNoShape">
              <a:avLst/>
            </a:prstTxWarp>
            <a:spAutoFit/>
          </a:bodyPr>
          <a:lstStyle>
            <a:defPPr>
              <a:defRPr lang="en-US"/>
            </a:defPPr>
            <a:lvl1pPr defTabSz="913926" fontAlgn="base">
              <a:lnSpc>
                <a:spcPct val="90000"/>
              </a:lnSpc>
              <a:spcBef>
                <a:spcPct val="0"/>
              </a:spcBef>
              <a:spcAft>
                <a:spcPct val="0"/>
              </a:spcAft>
              <a:defRPr sz="1600" kern="0" spc="-49">
                <a:gradFill>
                  <a:gsLst>
                    <a:gs pos="80435">
                      <a:schemeClr val="bg1"/>
                    </a:gs>
                    <a:gs pos="58647">
                      <a:schemeClr val="bg1"/>
                    </a:gs>
                  </a:gsLst>
                  <a:lin ang="5400000" scaled="0"/>
                </a:gradFill>
                <a:latin typeface="Segoe UI"/>
                <a:ea typeface="Segoe UI" pitchFamily="34" charset="0"/>
                <a:cs typeface="Segoe UI" pitchFamily="34" charset="0"/>
              </a:defRPr>
            </a:lvl1pPr>
            <a:lvl2pPr marL="457200" defTabSz="914400">
              <a:defRPr>
                <a:solidFill>
                  <a:schemeClr val="lt1"/>
                </a:solidFill>
              </a:defRPr>
            </a:lvl2pPr>
            <a:lvl3pPr marL="914400" defTabSz="914400">
              <a:defRPr>
                <a:solidFill>
                  <a:schemeClr val="lt1"/>
                </a:solidFill>
              </a:defRPr>
            </a:lvl3pPr>
            <a:lvl4pPr marL="1371600" defTabSz="914400">
              <a:defRPr>
                <a:solidFill>
                  <a:schemeClr val="lt1"/>
                </a:solidFill>
              </a:defRPr>
            </a:lvl4pPr>
            <a:lvl5pPr marL="1828800" defTabSz="914400">
              <a:defRPr>
                <a:solidFill>
                  <a:schemeClr val="lt1"/>
                </a:solidFill>
              </a:defRPr>
            </a:lvl5pPr>
            <a:lvl6pPr marL="2286000" defTabSz="914400">
              <a:defRPr>
                <a:solidFill>
                  <a:schemeClr val="lt1"/>
                </a:solidFill>
              </a:defRPr>
            </a:lvl6pPr>
            <a:lvl7pPr marL="2743200" defTabSz="914400">
              <a:defRPr>
                <a:solidFill>
                  <a:schemeClr val="lt1"/>
                </a:solidFill>
              </a:defRPr>
            </a:lvl7pPr>
            <a:lvl8pPr marL="3200400" defTabSz="914400">
              <a:defRPr>
                <a:solidFill>
                  <a:schemeClr val="lt1"/>
                </a:solidFill>
              </a:defRPr>
            </a:lvl8pPr>
            <a:lvl9pPr marL="3657600" defTabSz="914400">
              <a:defRPr>
                <a:solidFill>
                  <a:schemeClr val="lt1"/>
                </a:solidFill>
              </a:defRPr>
            </a:lvl9pPr>
          </a:lstStyle>
          <a:p>
            <a:pPr algn="ctr"/>
            <a:r>
              <a:rPr lang="en-US" sz="1568"/>
              <a:t>AS2/X12/</a:t>
            </a:r>
            <a:br>
              <a:rPr lang="en-US" sz="1568"/>
            </a:br>
            <a:r>
              <a:rPr lang="en-US" sz="1568" err="1"/>
              <a:t>Edifact</a:t>
            </a:r>
            <a:endParaRPr lang="en-US" sz="1568"/>
          </a:p>
        </p:txBody>
      </p:sp>
      <p:pic>
        <p:nvPicPr>
          <p:cNvPr id="67" name="Picture 66"/>
          <p:cNvPicPr>
            <a:picLocks noChangeAspect="1"/>
          </p:cNvPicPr>
          <p:nvPr/>
        </p:nvPicPr>
        <p:blipFill>
          <a:blip r:embed="rId15" cstate="print">
            <a:biLevel thresh="25000"/>
            <a:extLst>
              <a:ext uri="{28A0092B-C50C-407E-A947-70E740481C1C}">
                <a14:useLocalDpi xmlns:a14="http://schemas.microsoft.com/office/drawing/2010/main" val="0"/>
              </a:ext>
            </a:extLst>
          </a:blip>
          <a:stretch>
            <a:fillRect/>
          </a:stretch>
        </p:blipFill>
        <p:spPr>
          <a:xfrm>
            <a:off x="4186363" y="3626465"/>
            <a:ext cx="782308" cy="782308"/>
          </a:xfrm>
          <a:prstGeom prst="rect">
            <a:avLst/>
          </a:prstGeom>
        </p:spPr>
      </p:pic>
    </p:spTree>
    <p:extLst>
      <p:ext uri="{BB962C8B-B14F-4D97-AF65-F5344CB8AC3E}">
        <p14:creationId xmlns:p14="http://schemas.microsoft.com/office/powerpoint/2010/main" val="3991027563"/>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bwMode="auto">
          <a:xfrm>
            <a:off x="3891353" y="70815"/>
            <a:ext cx="8193792" cy="6689736"/>
          </a:xfrm>
          <a:prstGeom prst="rect">
            <a:avLst/>
          </a:prstGeom>
          <a:solidFill>
            <a:srgbClr val="FFFFFF">
              <a:lumMod val="50000"/>
            </a:srgbClr>
          </a:solidFill>
          <a:ln w="28575" cap="flat" cmpd="sng" algn="ctr">
            <a:noFill/>
            <a:prstDash val="solid"/>
            <a:headEnd type="none" w="med" len="med"/>
            <a:tailEnd type="none" w="med" len="med"/>
          </a:ln>
          <a:effectLst/>
        </p:spPr>
        <p:txBody>
          <a:bodyPr vert="horz" wrap="square" lIns="0" tIns="45694" rIns="0" bIns="45694" numCol="1" rtlCol="0" anchor="ctr" anchorCtr="0" compatLnSpc="1">
            <a:prstTxWarp prst="textNoShape">
              <a:avLst/>
            </a:prstTxWarp>
          </a:bodyPr>
          <a:lstStyle/>
          <a:p>
            <a:pPr algn="ctr" defTabSz="913516" fontAlgn="base">
              <a:spcBef>
                <a:spcPct val="0"/>
              </a:spcBef>
              <a:spcAft>
                <a:spcPct val="0"/>
              </a:spcAft>
              <a:defRPr/>
            </a:pPr>
            <a:endParaRPr lang="en-US" sz="1961" kern="0">
              <a:gradFill>
                <a:gsLst>
                  <a:gs pos="0">
                    <a:srgbClr val="FFFFFF"/>
                  </a:gs>
                  <a:gs pos="100000">
                    <a:srgbClr val="FFFFFF"/>
                  </a:gs>
                </a:gsLst>
                <a:lin ang="5400000" scaled="0"/>
              </a:gradFill>
              <a:latin typeface="Segoe UI"/>
            </a:endParaRPr>
          </a:p>
        </p:txBody>
      </p:sp>
      <p:sp>
        <p:nvSpPr>
          <p:cNvPr id="82" name="Rectangle 81"/>
          <p:cNvSpPr/>
          <p:nvPr/>
        </p:nvSpPr>
        <p:spPr bwMode="auto">
          <a:xfrm>
            <a:off x="4024700" y="193181"/>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cs typeface="Segoe UI" pitchFamily="34" charset="0"/>
            </a:endParaRPr>
          </a:p>
        </p:txBody>
      </p:sp>
      <p:sp>
        <p:nvSpPr>
          <p:cNvPr id="83" name="Rectangle 82"/>
          <p:cNvSpPr/>
          <p:nvPr/>
        </p:nvSpPr>
        <p:spPr bwMode="auto">
          <a:xfrm>
            <a:off x="4010659" y="2411013"/>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ea typeface="Segoe UI" pitchFamily="34" charset="0"/>
              <a:cs typeface="Segoe UI" pitchFamily="34" charset="0"/>
            </a:endParaRPr>
          </a:p>
        </p:txBody>
      </p:sp>
      <p:sp>
        <p:nvSpPr>
          <p:cNvPr id="84" name="Rectangle 83"/>
          <p:cNvSpPr/>
          <p:nvPr/>
        </p:nvSpPr>
        <p:spPr bwMode="auto">
          <a:xfrm>
            <a:off x="4010659" y="3531740"/>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ea typeface="Segoe UI" pitchFamily="34" charset="0"/>
              <a:cs typeface="Segoe UI" pitchFamily="34" charset="0"/>
            </a:endParaRPr>
          </a:p>
        </p:txBody>
      </p:sp>
      <p:sp>
        <p:nvSpPr>
          <p:cNvPr id="85" name="Rectangle 84"/>
          <p:cNvSpPr/>
          <p:nvPr/>
        </p:nvSpPr>
        <p:spPr bwMode="auto">
          <a:xfrm>
            <a:off x="4010659" y="4640930"/>
            <a:ext cx="2389480" cy="1064647"/>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cs typeface="Segoe UI" pitchFamily="34" charset="0"/>
            </a:endParaRPr>
          </a:p>
        </p:txBody>
      </p:sp>
      <p:sp>
        <p:nvSpPr>
          <p:cNvPr id="86" name="Rectangle 85"/>
          <p:cNvSpPr/>
          <p:nvPr/>
        </p:nvSpPr>
        <p:spPr bwMode="auto">
          <a:xfrm>
            <a:off x="4010659" y="1297307"/>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cs typeface="Segoe UI" pitchFamily="34" charset="0"/>
            </a:endParaRPr>
          </a:p>
        </p:txBody>
      </p:sp>
      <p:sp>
        <p:nvSpPr>
          <p:cNvPr id="87" name="Rectangle 86"/>
          <p:cNvSpPr/>
          <p:nvPr/>
        </p:nvSpPr>
        <p:spPr bwMode="auto">
          <a:xfrm>
            <a:off x="6333894" y="193182"/>
            <a:ext cx="5610907" cy="6435386"/>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ea typeface="Segoe UI" pitchFamily="34" charset="0"/>
              <a:cs typeface="Segoe UI" pitchFamily="34" charset="0"/>
            </a:endParaRPr>
          </a:p>
        </p:txBody>
      </p:sp>
      <p:sp>
        <p:nvSpPr>
          <p:cNvPr id="88" name="TextBox 87"/>
          <p:cNvSpPr txBox="1"/>
          <p:nvPr/>
        </p:nvSpPr>
        <p:spPr>
          <a:xfrm>
            <a:off x="6480159" y="3573679"/>
            <a:ext cx="5270978" cy="1586867"/>
          </a:xfrm>
          <a:prstGeom prst="rect">
            <a:avLst/>
          </a:prstGeom>
          <a:solidFill>
            <a:schemeClr val="tx2"/>
          </a:solidFill>
        </p:spPr>
        <p:txBody>
          <a:bodyPr wrap="square" lIns="175661" tIns="140529" rIns="175661" bIns="140529" rtlCol="0">
            <a:spAutoFit/>
          </a:bodyPr>
          <a:lstStyle/>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p:txBody>
      </p:sp>
      <p:sp>
        <p:nvSpPr>
          <p:cNvPr id="89" name="TextBox 88"/>
          <p:cNvSpPr txBox="1"/>
          <p:nvPr/>
        </p:nvSpPr>
        <p:spPr>
          <a:xfrm>
            <a:off x="6480159" y="1935254"/>
            <a:ext cx="5270978" cy="1587052"/>
          </a:xfrm>
          <a:prstGeom prst="rect">
            <a:avLst/>
          </a:prstGeom>
          <a:solidFill>
            <a:schemeClr val="tx2"/>
          </a:solidFill>
        </p:spPr>
        <p:txBody>
          <a:bodyPr wrap="square" lIns="175661" tIns="140529" rIns="175661" bIns="140529" rtlCol="0">
            <a:spAutoFit/>
          </a:bodyPr>
          <a:lstStyle/>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0" name="TextBox 89"/>
          <p:cNvSpPr txBox="1"/>
          <p:nvPr/>
        </p:nvSpPr>
        <p:spPr>
          <a:xfrm>
            <a:off x="4903444" y="2699674"/>
            <a:ext cx="1161858"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API Apps</a:t>
            </a:r>
          </a:p>
        </p:txBody>
      </p:sp>
      <p:sp>
        <p:nvSpPr>
          <p:cNvPr id="91" name="TextBox 90"/>
          <p:cNvSpPr txBox="1"/>
          <p:nvPr/>
        </p:nvSpPr>
        <p:spPr>
          <a:xfrm>
            <a:off x="6480159" y="303881"/>
            <a:ext cx="5270978" cy="1580001"/>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defTabSz="895810">
              <a:tabLst>
                <a:tab pos="878164" algn="l"/>
              </a:tabLst>
              <a:defRPr/>
            </a:pPr>
            <a:endParaRPr lang="en-US" sz="2304" b="0">
              <a:solidFill>
                <a:srgbClr val="FFFFFF"/>
              </a:solidFill>
              <a:latin typeface="Segoe UI Light"/>
              <a:ea typeface="+mn-ea"/>
            </a:endParaRPr>
          </a:p>
          <a:p>
            <a:pPr defTabSz="878221">
              <a:tabLst>
                <a:tab pos="860921" algn="l"/>
              </a:tabLst>
              <a:defRPr/>
            </a:pPr>
            <a:endParaRPr lang="en-US" sz="2262" b="0"/>
          </a:p>
        </p:txBody>
      </p:sp>
      <p:pic>
        <p:nvPicPr>
          <p:cNvPr id="92" name="Picture 91"/>
          <p:cNvPicPr>
            <a:picLocks noChangeAspect="1"/>
          </p:cNvPicPr>
          <p:nvPr/>
        </p:nvPicPr>
        <p:blipFill>
          <a:blip r:embed="rId3">
            <a:duotone>
              <a:prstClr val="black"/>
              <a:srgbClr val="00BCF2">
                <a:tint val="45000"/>
                <a:satMod val="400000"/>
              </a:srgbClr>
            </a:duotone>
            <a:lum bright="100000" contrast="-40000"/>
          </a:blip>
          <a:stretch>
            <a:fillRect/>
          </a:stretch>
        </p:blipFill>
        <p:spPr>
          <a:xfrm>
            <a:off x="4310783" y="1407029"/>
            <a:ext cx="545070" cy="782665"/>
          </a:xfrm>
          <a:prstGeom prst="rect">
            <a:avLst/>
          </a:prstGeom>
        </p:spPr>
      </p:pic>
      <p:sp>
        <p:nvSpPr>
          <p:cNvPr id="94" name="TextBox 93"/>
          <p:cNvSpPr txBox="1"/>
          <p:nvPr/>
        </p:nvSpPr>
        <p:spPr>
          <a:xfrm>
            <a:off x="4903444" y="3785719"/>
            <a:ext cx="1337865"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Logic Apps</a:t>
            </a:r>
          </a:p>
        </p:txBody>
      </p:sp>
      <p:sp>
        <p:nvSpPr>
          <p:cNvPr id="95" name="TextBox 94"/>
          <p:cNvSpPr txBox="1"/>
          <p:nvPr/>
        </p:nvSpPr>
        <p:spPr>
          <a:xfrm>
            <a:off x="5089453" y="4880171"/>
            <a:ext cx="1172972" cy="510886"/>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solidFill>
                  <a:srgbClr val="FFFFFF"/>
                </a:solidFill>
                <a:latin typeface="Segoe UI Light"/>
              </a:rPr>
              <a:t>Functions</a:t>
            </a:r>
          </a:p>
        </p:txBody>
      </p:sp>
      <p:sp>
        <p:nvSpPr>
          <p:cNvPr id="96" name="TextBox 95"/>
          <p:cNvSpPr txBox="1"/>
          <p:nvPr/>
        </p:nvSpPr>
        <p:spPr>
          <a:xfrm>
            <a:off x="4903444" y="1590728"/>
            <a:ext cx="1485585"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Mobile Apps</a:t>
            </a:r>
          </a:p>
        </p:txBody>
      </p:sp>
      <p:pic>
        <p:nvPicPr>
          <p:cNvPr id="97" name="Picture 6"/>
          <p:cNvPicPr>
            <a:picLocks noChangeAspect="1"/>
          </p:cNvPicPr>
          <p:nvPr/>
        </p:nvPicPr>
        <p:blipFill>
          <a:blip r:embed="rId4">
            <a:biLevel thresh="25000"/>
          </a:blip>
          <a:stretch>
            <a:fillRect/>
          </a:stretch>
        </p:blipFill>
        <p:spPr>
          <a:xfrm>
            <a:off x="4210269" y="4791735"/>
            <a:ext cx="902354" cy="796299"/>
          </a:xfrm>
          <a:prstGeom prst="rect">
            <a:avLst/>
          </a:prstGeom>
        </p:spPr>
      </p:pic>
      <p:sp>
        <p:nvSpPr>
          <p:cNvPr id="98" name="TextBox 97"/>
          <p:cNvSpPr txBox="1"/>
          <p:nvPr/>
        </p:nvSpPr>
        <p:spPr>
          <a:xfrm>
            <a:off x="4903445" y="486603"/>
            <a:ext cx="1276577"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Web Apps</a:t>
            </a:r>
          </a:p>
        </p:txBody>
      </p:sp>
      <p:sp>
        <p:nvSpPr>
          <p:cNvPr id="99" name="TextBox 98"/>
          <p:cNvSpPr txBox="1"/>
          <p:nvPr/>
        </p:nvSpPr>
        <p:spPr>
          <a:xfrm>
            <a:off x="6480159" y="5211918"/>
            <a:ext cx="5270978" cy="1305613"/>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defTabSz="895810">
              <a:tabLst>
                <a:tab pos="878164" algn="l"/>
              </a:tabLst>
              <a:defRPr/>
            </a:pPr>
            <a:endParaRPr lang="en-US" sz="2307" b="0"/>
          </a:p>
        </p:txBody>
      </p:sp>
      <p:pic>
        <p:nvPicPr>
          <p:cNvPr id="100" name="Picture 99"/>
          <p:cNvPicPr>
            <a:picLocks noChangeAspect="1"/>
          </p:cNvPicPr>
          <p:nvPr/>
        </p:nvPicPr>
        <p:blipFill>
          <a:blip r:embed="rId5"/>
          <a:stretch>
            <a:fillRect/>
          </a:stretch>
        </p:blipFill>
        <p:spPr>
          <a:xfrm>
            <a:off x="4248657" y="2684297"/>
            <a:ext cx="669324" cy="631908"/>
          </a:xfrm>
          <a:prstGeom prst="flowChartOffpageConnector">
            <a:avLst/>
          </a:prstGeom>
          <a:noFill/>
        </p:spPr>
      </p:pic>
      <p:pic>
        <p:nvPicPr>
          <p:cNvPr id="101" name="Picture 100"/>
          <p:cNvPicPr>
            <a:picLocks noChangeAspect="1"/>
          </p:cNvPicPr>
          <p:nvPr/>
        </p:nvPicPr>
        <p:blipFill>
          <a:blip r:embed="rId6">
            <a:duotone>
              <a:prstClr val="black"/>
              <a:srgbClr val="00BCF2">
                <a:tint val="45000"/>
                <a:satMod val="400000"/>
              </a:srgbClr>
            </a:duotone>
            <a:lum bright="100000" contrast="-40000"/>
          </a:blip>
          <a:stretch>
            <a:fillRect/>
          </a:stretch>
        </p:blipFill>
        <p:spPr>
          <a:xfrm>
            <a:off x="4228449" y="339198"/>
            <a:ext cx="709741" cy="693195"/>
          </a:xfrm>
          <a:prstGeom prst="rect">
            <a:avLst/>
          </a:prstGeom>
        </p:spPr>
      </p:pic>
      <p:sp>
        <p:nvSpPr>
          <p:cNvPr id="102" name="TextBox 101"/>
          <p:cNvSpPr txBox="1"/>
          <p:nvPr/>
        </p:nvSpPr>
        <p:spPr>
          <a:xfrm>
            <a:off x="6567882" y="1924217"/>
            <a:ext cx="5175906"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Bind into services</a:t>
            </a:r>
          </a:p>
        </p:txBody>
      </p:sp>
      <p:sp>
        <p:nvSpPr>
          <p:cNvPr id="103" name="TextBox 102"/>
          <p:cNvSpPr txBox="1"/>
          <p:nvPr/>
        </p:nvSpPr>
        <p:spPr>
          <a:xfrm>
            <a:off x="6567882" y="3569725"/>
            <a:ext cx="5069570"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Accelerate development</a:t>
            </a:r>
          </a:p>
        </p:txBody>
      </p:sp>
      <p:sp>
        <p:nvSpPr>
          <p:cNvPr id="104" name="TextBox 103"/>
          <p:cNvSpPr txBox="1"/>
          <p:nvPr/>
        </p:nvSpPr>
        <p:spPr>
          <a:xfrm>
            <a:off x="6567881" y="5223386"/>
            <a:ext cx="5069570"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Languages supported</a:t>
            </a:r>
          </a:p>
        </p:txBody>
      </p:sp>
      <p:sp>
        <p:nvSpPr>
          <p:cNvPr id="105" name="TextBox 104"/>
          <p:cNvSpPr txBox="1"/>
          <p:nvPr/>
        </p:nvSpPr>
        <p:spPr>
          <a:xfrm>
            <a:off x="6567882" y="356224"/>
            <a:ext cx="3381818"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Event-driven</a:t>
            </a:r>
          </a:p>
        </p:txBody>
      </p:sp>
      <p:grpSp>
        <p:nvGrpSpPr>
          <p:cNvPr id="106" name="Group 105"/>
          <p:cNvGrpSpPr/>
          <p:nvPr/>
        </p:nvGrpSpPr>
        <p:grpSpPr>
          <a:xfrm>
            <a:off x="288272" y="1844058"/>
            <a:ext cx="3211113" cy="3196481"/>
            <a:chOff x="827088" y="-3463925"/>
            <a:chExt cx="3833812" cy="3816350"/>
          </a:xfrm>
        </p:grpSpPr>
        <p:sp>
          <p:nvSpPr>
            <p:cNvPr id="107"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08"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09"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0"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4BBB"/>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1"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2"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3"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4"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grpSp>
      <p:sp>
        <p:nvSpPr>
          <p:cNvPr id="115" name="Rectangle 114"/>
          <p:cNvSpPr/>
          <p:nvPr/>
        </p:nvSpPr>
        <p:spPr>
          <a:xfrm>
            <a:off x="317875" y="5089515"/>
            <a:ext cx="3181511" cy="693970"/>
          </a:xfrm>
          <a:prstGeom prst="rect">
            <a:avLst/>
          </a:prstGeom>
        </p:spPr>
        <p:txBody>
          <a:bodyPr wrap="square">
            <a:spAutoFit/>
          </a:bodyPr>
          <a:lstStyle/>
          <a:p>
            <a:pPr algn="ctr" defTabSz="914225"/>
            <a:r>
              <a:rPr lang="en-US" sz="3921" kern="0">
                <a:gradFill>
                  <a:gsLst>
                    <a:gs pos="0">
                      <a:schemeClr val="tx1"/>
                    </a:gs>
                    <a:gs pos="100000">
                      <a:schemeClr val="tx1"/>
                    </a:gs>
                  </a:gsLst>
                  <a:lin ang="5400000" scaled="1"/>
                </a:gradFill>
                <a:latin typeface="Segoe UI Light" panose="020B0502040204020203" pitchFamily="34" charset="0"/>
                <a:ea typeface="Segoe UI Black" panose="020B0A02040204020203" pitchFamily="34" charset="0"/>
                <a:cs typeface="Segoe UI Light" panose="020B0502040204020203" pitchFamily="34" charset="0"/>
              </a:rPr>
              <a:t>App Service</a:t>
            </a:r>
            <a:endParaRPr lang="en-US" sz="3921" kern="0">
              <a:gradFill>
                <a:gsLst>
                  <a:gs pos="0">
                    <a:schemeClr val="tx1"/>
                  </a:gs>
                  <a:gs pos="100000">
                    <a:schemeClr val="tx1"/>
                  </a:gs>
                </a:gsLst>
                <a:lin ang="5400000" scaled="1"/>
              </a:gradFill>
            </a:endParaRPr>
          </a:p>
        </p:txBody>
      </p:sp>
      <p:sp>
        <p:nvSpPr>
          <p:cNvPr id="146" name="TextBox 145"/>
          <p:cNvSpPr txBox="1"/>
          <p:nvPr/>
        </p:nvSpPr>
        <p:spPr>
          <a:xfrm>
            <a:off x="9688425" y="1486746"/>
            <a:ext cx="1079929"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err="1"/>
              <a:t>WebHook</a:t>
            </a:r>
            <a:r>
              <a:rPr lang="en-US" sz="980"/>
              <a:t> + API</a:t>
            </a:r>
          </a:p>
        </p:txBody>
      </p:sp>
      <p:pic>
        <p:nvPicPr>
          <p:cNvPr id="147" name="Picture 146"/>
          <p:cNvPicPr>
            <a:picLocks noChangeAspect="1"/>
          </p:cNvPicPr>
          <p:nvPr/>
        </p:nvPicPr>
        <p:blipFill>
          <a:blip r:embed="rId7"/>
          <a:stretch>
            <a:fillRect/>
          </a:stretch>
        </p:blipFill>
        <p:spPr>
          <a:xfrm>
            <a:off x="7037976" y="769467"/>
            <a:ext cx="627497" cy="627497"/>
          </a:xfrm>
          <a:prstGeom prst="rect">
            <a:avLst/>
          </a:prstGeom>
        </p:spPr>
      </p:pic>
      <p:pic>
        <p:nvPicPr>
          <p:cNvPr id="148" name="Picture 147"/>
          <p:cNvPicPr>
            <a:picLocks noChangeAspect="1"/>
          </p:cNvPicPr>
          <p:nvPr/>
        </p:nvPicPr>
        <p:blipFill>
          <a:blip r:embed="rId8"/>
          <a:stretch>
            <a:fillRect/>
          </a:stretch>
        </p:blipFill>
        <p:spPr>
          <a:xfrm>
            <a:off x="8465103" y="762358"/>
            <a:ext cx="627497" cy="627497"/>
          </a:xfrm>
          <a:prstGeom prst="rect">
            <a:avLst/>
          </a:prstGeom>
        </p:spPr>
      </p:pic>
      <p:pic>
        <p:nvPicPr>
          <p:cNvPr id="149" name="Picture 148"/>
          <p:cNvPicPr>
            <a:picLocks noChangeAspect="1"/>
          </p:cNvPicPr>
          <p:nvPr/>
        </p:nvPicPr>
        <p:blipFill>
          <a:blip r:embed="rId9"/>
          <a:stretch>
            <a:fillRect/>
          </a:stretch>
        </p:blipFill>
        <p:spPr>
          <a:xfrm>
            <a:off x="9892230" y="734967"/>
            <a:ext cx="672319" cy="672319"/>
          </a:xfrm>
          <a:prstGeom prst="rect">
            <a:avLst/>
          </a:prstGeom>
        </p:spPr>
      </p:pic>
      <p:sp>
        <p:nvSpPr>
          <p:cNvPr id="150" name="TextBox 149"/>
          <p:cNvSpPr txBox="1"/>
          <p:nvPr/>
        </p:nvSpPr>
        <p:spPr>
          <a:xfrm>
            <a:off x="7104058" y="1457700"/>
            <a:ext cx="495335"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Timer</a:t>
            </a:r>
          </a:p>
        </p:txBody>
      </p:sp>
      <p:sp>
        <p:nvSpPr>
          <p:cNvPr id="151" name="TextBox 150"/>
          <p:cNvSpPr txBox="1"/>
          <p:nvPr/>
        </p:nvSpPr>
        <p:spPr>
          <a:xfrm>
            <a:off x="8248358" y="1486746"/>
            <a:ext cx="1072072"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Data processing</a:t>
            </a:r>
          </a:p>
        </p:txBody>
      </p:sp>
      <p:sp>
        <p:nvSpPr>
          <p:cNvPr id="152" name="TextBox 151"/>
          <p:cNvSpPr txBox="1"/>
          <p:nvPr/>
        </p:nvSpPr>
        <p:spPr>
          <a:xfrm>
            <a:off x="6525649" y="2931152"/>
            <a:ext cx="613196" cy="497848"/>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Azure</a:t>
            </a:r>
            <a:br>
              <a:rPr lang="en-US" sz="980"/>
            </a:br>
            <a:r>
              <a:rPr lang="en-US" sz="980"/>
              <a:t>Blob</a:t>
            </a:r>
            <a:br>
              <a:rPr lang="en-US" sz="980"/>
            </a:br>
            <a:r>
              <a:rPr lang="en-US" sz="980"/>
              <a:t>Storage</a:t>
            </a:r>
          </a:p>
        </p:txBody>
      </p:sp>
      <p:sp>
        <p:nvSpPr>
          <p:cNvPr id="153" name="TextBox 152"/>
          <p:cNvSpPr txBox="1"/>
          <p:nvPr/>
        </p:nvSpPr>
        <p:spPr>
          <a:xfrm>
            <a:off x="7201362" y="2931152"/>
            <a:ext cx="602196"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Azure</a:t>
            </a:r>
            <a:br>
              <a:rPr lang="en-US" sz="980"/>
            </a:br>
            <a:r>
              <a:rPr lang="en-US" sz="980"/>
              <a:t>Queues</a:t>
            </a:r>
          </a:p>
        </p:txBody>
      </p:sp>
      <p:sp>
        <p:nvSpPr>
          <p:cNvPr id="154" name="TextBox 153"/>
          <p:cNvSpPr txBox="1"/>
          <p:nvPr/>
        </p:nvSpPr>
        <p:spPr>
          <a:xfrm>
            <a:off x="8590468" y="2931152"/>
            <a:ext cx="699628"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OneDrive</a:t>
            </a:r>
          </a:p>
        </p:txBody>
      </p:sp>
      <p:sp>
        <p:nvSpPr>
          <p:cNvPr id="155" name="TextBox 154"/>
          <p:cNvSpPr txBox="1"/>
          <p:nvPr/>
        </p:nvSpPr>
        <p:spPr>
          <a:xfrm>
            <a:off x="9453352" y="2931152"/>
            <a:ext cx="665055"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Dropbox</a:t>
            </a:r>
          </a:p>
        </p:txBody>
      </p:sp>
      <p:sp>
        <p:nvSpPr>
          <p:cNvPr id="156" name="TextBox 155"/>
          <p:cNvSpPr txBox="1"/>
          <p:nvPr/>
        </p:nvSpPr>
        <p:spPr>
          <a:xfrm>
            <a:off x="10372241" y="2938919"/>
            <a:ext cx="384617" cy="226260"/>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Box</a:t>
            </a:r>
          </a:p>
        </p:txBody>
      </p:sp>
      <p:sp>
        <p:nvSpPr>
          <p:cNvPr id="157" name="TextBox 156"/>
          <p:cNvSpPr txBox="1"/>
          <p:nvPr/>
        </p:nvSpPr>
        <p:spPr>
          <a:xfrm>
            <a:off x="7718138" y="2931152"/>
            <a:ext cx="803346"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Azure</a:t>
            </a:r>
            <a:br>
              <a:rPr lang="en-US" sz="980"/>
            </a:br>
            <a:r>
              <a:rPr lang="en-US" sz="980"/>
              <a:t>Service Bus</a:t>
            </a:r>
          </a:p>
        </p:txBody>
      </p:sp>
      <p:sp>
        <p:nvSpPr>
          <p:cNvPr id="158" name="TextBox 157"/>
          <p:cNvSpPr txBox="1"/>
          <p:nvPr/>
        </p:nvSpPr>
        <p:spPr>
          <a:xfrm>
            <a:off x="11042836" y="2931152"/>
            <a:ext cx="584908"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Google</a:t>
            </a:r>
            <a:br>
              <a:rPr lang="en-US" sz="980"/>
            </a:br>
            <a:r>
              <a:rPr lang="en-US" sz="980"/>
              <a:t>Drive</a:t>
            </a:r>
          </a:p>
        </p:txBody>
      </p:sp>
      <p:pic>
        <p:nvPicPr>
          <p:cNvPr id="159" name="Picture 158"/>
          <p:cNvPicPr>
            <a:picLocks noChangeAspect="1"/>
          </p:cNvPicPr>
          <p:nvPr/>
        </p:nvPicPr>
        <p:blipFill>
          <a:blip r:embed="rId10">
            <a:biLevel thresh="25000"/>
          </a:blip>
          <a:stretch>
            <a:fillRect/>
          </a:stretch>
        </p:blipFill>
        <p:spPr>
          <a:xfrm>
            <a:off x="6608140" y="2379854"/>
            <a:ext cx="448215" cy="448212"/>
          </a:xfrm>
          <a:prstGeom prst="rect">
            <a:avLst/>
          </a:prstGeom>
        </p:spPr>
      </p:pic>
      <p:pic>
        <p:nvPicPr>
          <p:cNvPr id="160" name="Picture 159"/>
          <p:cNvPicPr>
            <a:picLocks noChangeAspect="1"/>
          </p:cNvPicPr>
          <p:nvPr/>
        </p:nvPicPr>
        <p:blipFill>
          <a:blip r:embed="rId11">
            <a:biLevel thresh="25000"/>
          </a:blip>
          <a:stretch>
            <a:fillRect/>
          </a:stretch>
        </p:blipFill>
        <p:spPr>
          <a:xfrm>
            <a:off x="10270719" y="2437668"/>
            <a:ext cx="602774" cy="332586"/>
          </a:xfrm>
          <a:prstGeom prst="rect">
            <a:avLst/>
          </a:prstGeom>
        </p:spPr>
      </p:pic>
      <p:pic>
        <p:nvPicPr>
          <p:cNvPr id="11" name="Picture 10"/>
          <p:cNvPicPr>
            <a:picLocks noChangeAspect="1"/>
          </p:cNvPicPr>
          <p:nvPr/>
        </p:nvPicPr>
        <p:blipFill>
          <a:blip r:embed="rId12"/>
          <a:stretch>
            <a:fillRect/>
          </a:stretch>
        </p:blipFill>
        <p:spPr>
          <a:xfrm>
            <a:off x="8576212" y="2433213"/>
            <a:ext cx="717140" cy="341494"/>
          </a:xfrm>
          <a:prstGeom prst="rect">
            <a:avLst/>
          </a:prstGeom>
        </p:spPr>
      </p:pic>
      <p:sp>
        <p:nvSpPr>
          <p:cNvPr id="161" name="Freeform 12"/>
          <p:cNvSpPr>
            <a:spLocks noChangeAspect="1" noEditPoints="1"/>
          </p:cNvSpPr>
          <p:nvPr/>
        </p:nvSpPr>
        <p:spPr bwMode="auto">
          <a:xfrm>
            <a:off x="9531044" y="2379854"/>
            <a:ext cx="501982" cy="448212"/>
          </a:xfrm>
          <a:custGeom>
            <a:avLst/>
            <a:gdLst>
              <a:gd name="T0" fmla="*/ 347 w 1167"/>
              <a:gd name="T1" fmla="*/ 0 h 1042"/>
              <a:gd name="T2" fmla="*/ 0 w 1167"/>
              <a:gd name="T3" fmla="*/ 215 h 1042"/>
              <a:gd name="T4" fmla="*/ 222 w 1167"/>
              <a:gd name="T5" fmla="*/ 399 h 1042"/>
              <a:gd name="T6" fmla="*/ 574 w 1167"/>
              <a:gd name="T7" fmla="*/ 182 h 1042"/>
              <a:gd name="T8" fmla="*/ 347 w 1167"/>
              <a:gd name="T9" fmla="*/ 0 h 1042"/>
              <a:gd name="T10" fmla="*/ 347 w 1167"/>
              <a:gd name="T11" fmla="*/ 0 h 1042"/>
              <a:gd name="T12" fmla="*/ 819 w 1167"/>
              <a:gd name="T13" fmla="*/ 0 h 1042"/>
              <a:gd name="T14" fmla="*/ 1167 w 1167"/>
              <a:gd name="T15" fmla="*/ 217 h 1042"/>
              <a:gd name="T16" fmla="*/ 944 w 1167"/>
              <a:gd name="T17" fmla="*/ 399 h 1042"/>
              <a:gd name="T18" fmla="*/ 597 w 1167"/>
              <a:gd name="T19" fmla="*/ 182 h 1042"/>
              <a:gd name="T20" fmla="*/ 819 w 1167"/>
              <a:gd name="T21" fmla="*/ 0 h 1042"/>
              <a:gd name="T22" fmla="*/ 819 w 1167"/>
              <a:gd name="T23" fmla="*/ 0 h 1042"/>
              <a:gd name="T24" fmla="*/ 349 w 1167"/>
              <a:gd name="T25" fmla="*/ 798 h 1042"/>
              <a:gd name="T26" fmla="*/ 14 w 1167"/>
              <a:gd name="T27" fmla="*/ 602 h 1042"/>
              <a:gd name="T28" fmla="*/ 217 w 1167"/>
              <a:gd name="T29" fmla="*/ 427 h 1042"/>
              <a:gd name="T30" fmla="*/ 548 w 1167"/>
              <a:gd name="T31" fmla="*/ 631 h 1042"/>
              <a:gd name="T32" fmla="*/ 349 w 1167"/>
              <a:gd name="T33" fmla="*/ 798 h 1042"/>
              <a:gd name="T34" fmla="*/ 349 w 1167"/>
              <a:gd name="T35" fmla="*/ 798 h 1042"/>
              <a:gd name="T36" fmla="*/ 815 w 1167"/>
              <a:gd name="T37" fmla="*/ 796 h 1042"/>
              <a:gd name="T38" fmla="*/ 1152 w 1167"/>
              <a:gd name="T39" fmla="*/ 598 h 1042"/>
              <a:gd name="T40" fmla="*/ 949 w 1167"/>
              <a:gd name="T41" fmla="*/ 427 h 1042"/>
              <a:gd name="T42" fmla="*/ 618 w 1167"/>
              <a:gd name="T43" fmla="*/ 626 h 1042"/>
              <a:gd name="T44" fmla="*/ 815 w 1167"/>
              <a:gd name="T45" fmla="*/ 796 h 1042"/>
              <a:gd name="T46" fmla="*/ 815 w 1167"/>
              <a:gd name="T47" fmla="*/ 796 h 1042"/>
              <a:gd name="T48" fmla="*/ 592 w 1167"/>
              <a:gd name="T49" fmla="*/ 642 h 1042"/>
              <a:gd name="T50" fmla="*/ 592 w 1167"/>
              <a:gd name="T51" fmla="*/ 1042 h 1042"/>
              <a:gd name="T52" fmla="*/ 933 w 1167"/>
              <a:gd name="T53" fmla="*/ 831 h 1042"/>
              <a:gd name="T54" fmla="*/ 933 w 1167"/>
              <a:gd name="T55" fmla="*/ 768 h 1042"/>
              <a:gd name="T56" fmla="*/ 819 w 1167"/>
              <a:gd name="T57" fmla="*/ 827 h 1042"/>
              <a:gd name="T58" fmla="*/ 592 w 1167"/>
              <a:gd name="T59" fmla="*/ 642 h 1042"/>
              <a:gd name="T60" fmla="*/ 592 w 1167"/>
              <a:gd name="T61" fmla="*/ 642 h 1042"/>
              <a:gd name="T62" fmla="*/ 569 w 1167"/>
              <a:gd name="T63" fmla="*/ 642 h 1042"/>
              <a:gd name="T64" fmla="*/ 569 w 1167"/>
              <a:gd name="T65" fmla="*/ 1042 h 1042"/>
              <a:gd name="T66" fmla="*/ 233 w 1167"/>
              <a:gd name="T67" fmla="*/ 831 h 1042"/>
              <a:gd name="T68" fmla="*/ 233 w 1167"/>
              <a:gd name="T69" fmla="*/ 768 h 1042"/>
              <a:gd name="T70" fmla="*/ 347 w 1167"/>
              <a:gd name="T71" fmla="*/ 827 h 1042"/>
              <a:gd name="T72" fmla="*/ 569 w 1167"/>
              <a:gd name="T73" fmla="*/ 642 h 1042"/>
              <a:gd name="T74" fmla="*/ 569 w 1167"/>
              <a:gd name="T75" fmla="*/ 642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67" h="1042">
                <a:moveTo>
                  <a:pt x="347" y="0"/>
                </a:moveTo>
                <a:lnTo>
                  <a:pt x="0" y="215"/>
                </a:lnTo>
                <a:lnTo>
                  <a:pt x="222" y="399"/>
                </a:lnTo>
                <a:lnTo>
                  <a:pt x="574" y="182"/>
                </a:lnTo>
                <a:lnTo>
                  <a:pt x="347" y="0"/>
                </a:lnTo>
                <a:lnTo>
                  <a:pt x="347" y="0"/>
                </a:lnTo>
                <a:close/>
                <a:moveTo>
                  <a:pt x="819" y="0"/>
                </a:moveTo>
                <a:lnTo>
                  <a:pt x="1167" y="217"/>
                </a:lnTo>
                <a:lnTo>
                  <a:pt x="944" y="399"/>
                </a:lnTo>
                <a:lnTo>
                  <a:pt x="597" y="182"/>
                </a:lnTo>
                <a:lnTo>
                  <a:pt x="819" y="0"/>
                </a:lnTo>
                <a:lnTo>
                  <a:pt x="819" y="0"/>
                </a:lnTo>
                <a:close/>
                <a:moveTo>
                  <a:pt x="349" y="798"/>
                </a:moveTo>
                <a:lnTo>
                  <a:pt x="14" y="602"/>
                </a:lnTo>
                <a:lnTo>
                  <a:pt x="217" y="427"/>
                </a:lnTo>
                <a:lnTo>
                  <a:pt x="548" y="631"/>
                </a:lnTo>
                <a:lnTo>
                  <a:pt x="349" y="798"/>
                </a:lnTo>
                <a:lnTo>
                  <a:pt x="349" y="798"/>
                </a:lnTo>
                <a:close/>
                <a:moveTo>
                  <a:pt x="815" y="796"/>
                </a:moveTo>
                <a:lnTo>
                  <a:pt x="1152" y="598"/>
                </a:lnTo>
                <a:lnTo>
                  <a:pt x="949" y="427"/>
                </a:lnTo>
                <a:lnTo>
                  <a:pt x="618" y="626"/>
                </a:lnTo>
                <a:lnTo>
                  <a:pt x="815" y="796"/>
                </a:lnTo>
                <a:lnTo>
                  <a:pt x="815" y="796"/>
                </a:lnTo>
                <a:close/>
                <a:moveTo>
                  <a:pt x="592" y="642"/>
                </a:moveTo>
                <a:lnTo>
                  <a:pt x="592" y="1042"/>
                </a:lnTo>
                <a:lnTo>
                  <a:pt x="933" y="831"/>
                </a:lnTo>
                <a:lnTo>
                  <a:pt x="933" y="768"/>
                </a:lnTo>
                <a:lnTo>
                  <a:pt x="819" y="827"/>
                </a:lnTo>
                <a:lnTo>
                  <a:pt x="592" y="642"/>
                </a:lnTo>
                <a:lnTo>
                  <a:pt x="592" y="642"/>
                </a:lnTo>
                <a:close/>
                <a:moveTo>
                  <a:pt x="569" y="642"/>
                </a:moveTo>
                <a:lnTo>
                  <a:pt x="569" y="1042"/>
                </a:lnTo>
                <a:lnTo>
                  <a:pt x="233" y="831"/>
                </a:lnTo>
                <a:lnTo>
                  <a:pt x="233" y="768"/>
                </a:lnTo>
                <a:lnTo>
                  <a:pt x="347" y="827"/>
                </a:lnTo>
                <a:lnTo>
                  <a:pt x="569" y="642"/>
                </a:lnTo>
                <a:lnTo>
                  <a:pt x="569" y="642"/>
                </a:ln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endParaRPr lang="en-US" sz="1765"/>
          </a:p>
        </p:txBody>
      </p:sp>
      <p:pic>
        <p:nvPicPr>
          <p:cNvPr id="12" name="Picture 11"/>
          <p:cNvPicPr>
            <a:picLocks noChangeAspect="1"/>
          </p:cNvPicPr>
          <p:nvPr/>
        </p:nvPicPr>
        <p:blipFill>
          <a:blip r:embed="rId13"/>
          <a:stretch>
            <a:fillRect/>
          </a:stretch>
        </p:blipFill>
        <p:spPr>
          <a:xfrm>
            <a:off x="11111183" y="2406705"/>
            <a:ext cx="448212" cy="394512"/>
          </a:xfrm>
          <a:prstGeom prst="rect">
            <a:avLst/>
          </a:prstGeom>
        </p:spPr>
      </p:pic>
      <p:pic>
        <p:nvPicPr>
          <p:cNvPr id="13" name="Picture 12"/>
          <p:cNvPicPr>
            <a:picLocks noChangeAspect="1"/>
          </p:cNvPicPr>
          <p:nvPr/>
        </p:nvPicPr>
        <p:blipFill>
          <a:blip r:embed="rId14"/>
          <a:stretch>
            <a:fillRect/>
          </a:stretch>
        </p:blipFill>
        <p:spPr>
          <a:xfrm>
            <a:off x="7294047" y="2402264"/>
            <a:ext cx="403391" cy="403391"/>
          </a:xfrm>
          <a:prstGeom prst="rect">
            <a:avLst/>
          </a:prstGeom>
        </p:spPr>
      </p:pic>
      <p:pic>
        <p:nvPicPr>
          <p:cNvPr id="162" name="Picture 161"/>
          <p:cNvPicPr>
            <a:picLocks noChangeAspect="1"/>
          </p:cNvPicPr>
          <p:nvPr/>
        </p:nvPicPr>
        <p:blipFill>
          <a:blip r:embed="rId14"/>
          <a:stretch>
            <a:fillRect/>
          </a:stretch>
        </p:blipFill>
        <p:spPr>
          <a:xfrm>
            <a:off x="7935130" y="2402264"/>
            <a:ext cx="403391" cy="403391"/>
          </a:xfrm>
          <a:prstGeom prst="rect">
            <a:avLst/>
          </a:prstGeom>
        </p:spPr>
      </p:pic>
      <p:sp>
        <p:nvSpPr>
          <p:cNvPr id="163" name="TextBox 162"/>
          <p:cNvSpPr txBox="1"/>
          <p:nvPr/>
        </p:nvSpPr>
        <p:spPr>
          <a:xfrm>
            <a:off x="6716615" y="4624233"/>
            <a:ext cx="911779"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Local</a:t>
            </a:r>
            <a:br>
              <a:rPr lang="en-US" sz="980"/>
            </a:br>
            <a:r>
              <a:rPr lang="en-US" sz="980"/>
              <a:t>development</a:t>
            </a:r>
          </a:p>
        </p:txBody>
      </p:sp>
      <p:sp>
        <p:nvSpPr>
          <p:cNvPr id="164" name="TextBox 163"/>
          <p:cNvSpPr txBox="1"/>
          <p:nvPr/>
        </p:nvSpPr>
        <p:spPr>
          <a:xfrm>
            <a:off x="8093612" y="4624233"/>
            <a:ext cx="757773"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Integrated</a:t>
            </a:r>
            <a:br>
              <a:rPr lang="en-US" sz="980"/>
            </a:br>
            <a:r>
              <a:rPr lang="en-US" sz="980"/>
              <a:t>DevOps</a:t>
            </a:r>
          </a:p>
        </p:txBody>
      </p:sp>
      <p:sp>
        <p:nvSpPr>
          <p:cNvPr id="165" name="TextBox 164"/>
          <p:cNvSpPr txBox="1"/>
          <p:nvPr/>
        </p:nvSpPr>
        <p:spPr>
          <a:xfrm>
            <a:off x="9378017" y="4624233"/>
            <a:ext cx="916493"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Package</a:t>
            </a:r>
            <a:br>
              <a:rPr lang="en-US" sz="980"/>
            </a:br>
            <a:r>
              <a:rPr lang="en-US" sz="980"/>
              <a:t>management</a:t>
            </a:r>
          </a:p>
        </p:txBody>
      </p:sp>
      <p:sp>
        <p:nvSpPr>
          <p:cNvPr id="166" name="TextBox 165"/>
          <p:cNvSpPr txBox="1"/>
          <p:nvPr/>
        </p:nvSpPr>
        <p:spPr>
          <a:xfrm>
            <a:off x="10733491" y="4624233"/>
            <a:ext cx="798633"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Function</a:t>
            </a:r>
            <a:br>
              <a:rPr lang="en-US" sz="980"/>
            </a:br>
            <a:r>
              <a:rPr lang="en-US" sz="980"/>
              <a:t>monitoring</a:t>
            </a:r>
          </a:p>
        </p:txBody>
      </p:sp>
      <p:sp>
        <p:nvSpPr>
          <p:cNvPr id="167" name="Freeform 23"/>
          <p:cNvSpPr>
            <a:spLocks noChangeAspect="1" noEditPoints="1"/>
          </p:cNvSpPr>
          <p:nvPr/>
        </p:nvSpPr>
        <p:spPr bwMode="auto">
          <a:xfrm>
            <a:off x="6958993" y="4186303"/>
            <a:ext cx="537855" cy="393922"/>
          </a:xfrm>
          <a:custGeom>
            <a:avLst/>
            <a:gdLst>
              <a:gd name="T0" fmla="*/ 132 w 284"/>
              <a:gd name="T1" fmla="*/ 189 h 208"/>
              <a:gd name="T2" fmla="*/ 95 w 284"/>
              <a:gd name="T3" fmla="*/ 189 h 208"/>
              <a:gd name="T4" fmla="*/ 95 w 284"/>
              <a:gd name="T5" fmla="*/ 208 h 208"/>
              <a:gd name="T6" fmla="*/ 189 w 284"/>
              <a:gd name="T7" fmla="*/ 208 h 208"/>
              <a:gd name="T8" fmla="*/ 189 w 284"/>
              <a:gd name="T9" fmla="*/ 189 h 208"/>
              <a:gd name="T10" fmla="*/ 151 w 284"/>
              <a:gd name="T11" fmla="*/ 189 h 208"/>
              <a:gd name="T12" fmla="*/ 151 w 284"/>
              <a:gd name="T13" fmla="*/ 170 h 208"/>
              <a:gd name="T14" fmla="*/ 265 w 284"/>
              <a:gd name="T15" fmla="*/ 170 h 208"/>
              <a:gd name="T16" fmla="*/ 274 w 284"/>
              <a:gd name="T17" fmla="*/ 170 h 208"/>
              <a:gd name="T18" fmla="*/ 284 w 284"/>
              <a:gd name="T19" fmla="*/ 170 h 208"/>
              <a:gd name="T20" fmla="*/ 284 w 284"/>
              <a:gd name="T21" fmla="*/ 19 h 208"/>
              <a:gd name="T22" fmla="*/ 284 w 284"/>
              <a:gd name="T23" fmla="*/ 10 h 208"/>
              <a:gd name="T24" fmla="*/ 284 w 284"/>
              <a:gd name="T25" fmla="*/ 0 h 208"/>
              <a:gd name="T26" fmla="*/ 0 w 284"/>
              <a:gd name="T27" fmla="*/ 0 h 208"/>
              <a:gd name="T28" fmla="*/ 0 w 284"/>
              <a:gd name="T29" fmla="*/ 10 h 208"/>
              <a:gd name="T30" fmla="*/ 0 w 284"/>
              <a:gd name="T31" fmla="*/ 19 h 208"/>
              <a:gd name="T32" fmla="*/ 0 w 284"/>
              <a:gd name="T33" fmla="*/ 152 h 208"/>
              <a:gd name="T34" fmla="*/ 0 w 284"/>
              <a:gd name="T35" fmla="*/ 161 h 208"/>
              <a:gd name="T36" fmla="*/ 0 w 284"/>
              <a:gd name="T37" fmla="*/ 170 h 208"/>
              <a:gd name="T38" fmla="*/ 132 w 284"/>
              <a:gd name="T39" fmla="*/ 170 h 208"/>
              <a:gd name="T40" fmla="*/ 132 w 284"/>
              <a:gd name="T41" fmla="*/ 189 h 208"/>
              <a:gd name="T42" fmla="*/ 19 w 284"/>
              <a:gd name="T43" fmla="*/ 152 h 208"/>
              <a:gd name="T44" fmla="*/ 19 w 284"/>
              <a:gd name="T45" fmla="*/ 19 h 208"/>
              <a:gd name="T46" fmla="*/ 265 w 284"/>
              <a:gd name="T47" fmla="*/ 19 h 208"/>
              <a:gd name="T48" fmla="*/ 265 w 284"/>
              <a:gd name="T49" fmla="*/ 152 h 208"/>
              <a:gd name="T50" fmla="*/ 19 w 284"/>
              <a:gd name="T51" fmla="*/ 152 h 208"/>
              <a:gd name="T52" fmla="*/ 38 w 284"/>
              <a:gd name="T53" fmla="*/ 114 h 208"/>
              <a:gd name="T54" fmla="*/ 246 w 284"/>
              <a:gd name="T55" fmla="*/ 114 h 208"/>
              <a:gd name="T56" fmla="*/ 246 w 284"/>
              <a:gd name="T57" fmla="*/ 133 h 208"/>
              <a:gd name="T58" fmla="*/ 38 w 284"/>
              <a:gd name="T59" fmla="*/ 133 h 208"/>
              <a:gd name="T60" fmla="*/ 38 w 284"/>
              <a:gd name="T61" fmla="*/ 11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208">
                <a:moveTo>
                  <a:pt x="132" y="189"/>
                </a:moveTo>
                <a:lnTo>
                  <a:pt x="95" y="189"/>
                </a:lnTo>
                <a:lnTo>
                  <a:pt x="95" y="208"/>
                </a:lnTo>
                <a:lnTo>
                  <a:pt x="189" y="208"/>
                </a:lnTo>
                <a:lnTo>
                  <a:pt x="189" y="189"/>
                </a:lnTo>
                <a:lnTo>
                  <a:pt x="151" y="189"/>
                </a:lnTo>
                <a:lnTo>
                  <a:pt x="151" y="170"/>
                </a:lnTo>
                <a:lnTo>
                  <a:pt x="265" y="170"/>
                </a:lnTo>
                <a:lnTo>
                  <a:pt x="274" y="170"/>
                </a:lnTo>
                <a:lnTo>
                  <a:pt x="284" y="170"/>
                </a:lnTo>
                <a:lnTo>
                  <a:pt x="284" y="19"/>
                </a:lnTo>
                <a:lnTo>
                  <a:pt x="284" y="10"/>
                </a:lnTo>
                <a:lnTo>
                  <a:pt x="284" y="0"/>
                </a:lnTo>
                <a:lnTo>
                  <a:pt x="0" y="0"/>
                </a:lnTo>
                <a:lnTo>
                  <a:pt x="0" y="10"/>
                </a:lnTo>
                <a:lnTo>
                  <a:pt x="0" y="19"/>
                </a:lnTo>
                <a:lnTo>
                  <a:pt x="0" y="152"/>
                </a:lnTo>
                <a:lnTo>
                  <a:pt x="0" y="161"/>
                </a:lnTo>
                <a:lnTo>
                  <a:pt x="0" y="170"/>
                </a:lnTo>
                <a:lnTo>
                  <a:pt x="132" y="170"/>
                </a:lnTo>
                <a:lnTo>
                  <a:pt x="132" y="189"/>
                </a:lnTo>
                <a:close/>
                <a:moveTo>
                  <a:pt x="19" y="152"/>
                </a:moveTo>
                <a:lnTo>
                  <a:pt x="19" y="19"/>
                </a:lnTo>
                <a:lnTo>
                  <a:pt x="265" y="19"/>
                </a:lnTo>
                <a:lnTo>
                  <a:pt x="265" y="152"/>
                </a:lnTo>
                <a:lnTo>
                  <a:pt x="19" y="152"/>
                </a:lnTo>
                <a:close/>
                <a:moveTo>
                  <a:pt x="38" y="114"/>
                </a:moveTo>
                <a:lnTo>
                  <a:pt x="246" y="114"/>
                </a:lnTo>
                <a:lnTo>
                  <a:pt x="246" y="133"/>
                </a:lnTo>
                <a:lnTo>
                  <a:pt x="38" y="133"/>
                </a:lnTo>
                <a:lnTo>
                  <a:pt x="38" y="114"/>
                </a:ln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endParaRPr lang="en-US" sz="1765"/>
          </a:p>
        </p:txBody>
      </p:sp>
      <p:sp>
        <p:nvSpPr>
          <p:cNvPr id="168" name="Freeform 12"/>
          <p:cNvSpPr>
            <a:spLocks noChangeAspect="1" noEditPoints="1"/>
          </p:cNvSpPr>
          <p:nvPr/>
        </p:nvSpPr>
        <p:spPr bwMode="auto">
          <a:xfrm>
            <a:off x="8275744" y="4050042"/>
            <a:ext cx="499978" cy="537855"/>
          </a:xfrm>
          <a:custGeom>
            <a:avLst/>
            <a:gdLst>
              <a:gd name="T0" fmla="*/ 0 w 112"/>
              <a:gd name="T1" fmla="*/ 120 h 120"/>
              <a:gd name="T2" fmla="*/ 8 w 112"/>
              <a:gd name="T3" fmla="*/ 120 h 120"/>
              <a:gd name="T4" fmla="*/ 32 w 112"/>
              <a:gd name="T5" fmla="*/ 96 h 120"/>
              <a:gd name="T6" fmla="*/ 56 w 112"/>
              <a:gd name="T7" fmla="*/ 120 h 120"/>
              <a:gd name="T8" fmla="*/ 64 w 112"/>
              <a:gd name="T9" fmla="*/ 120 h 120"/>
              <a:gd name="T10" fmla="*/ 46 w 112"/>
              <a:gd name="T11" fmla="*/ 91 h 120"/>
              <a:gd name="T12" fmla="*/ 56 w 112"/>
              <a:gd name="T13" fmla="*/ 72 h 120"/>
              <a:gd name="T14" fmla="*/ 80 w 112"/>
              <a:gd name="T15" fmla="*/ 48 h 120"/>
              <a:gd name="T16" fmla="*/ 104 w 112"/>
              <a:gd name="T17" fmla="*/ 72 h 120"/>
              <a:gd name="T18" fmla="*/ 112 w 112"/>
              <a:gd name="T19" fmla="*/ 72 h 120"/>
              <a:gd name="T20" fmla="*/ 94 w 112"/>
              <a:gd name="T21" fmla="*/ 43 h 120"/>
              <a:gd name="T22" fmla="*/ 104 w 112"/>
              <a:gd name="T23" fmla="*/ 24 h 120"/>
              <a:gd name="T24" fmla="*/ 80 w 112"/>
              <a:gd name="T25" fmla="*/ 0 h 120"/>
              <a:gd name="T26" fmla="*/ 56 w 112"/>
              <a:gd name="T27" fmla="*/ 24 h 120"/>
              <a:gd name="T28" fmla="*/ 65 w 112"/>
              <a:gd name="T29" fmla="*/ 43 h 120"/>
              <a:gd name="T30" fmla="*/ 51 w 112"/>
              <a:gd name="T31" fmla="*/ 58 h 120"/>
              <a:gd name="T32" fmla="*/ 32 w 112"/>
              <a:gd name="T33" fmla="*/ 48 h 120"/>
              <a:gd name="T34" fmla="*/ 8 w 112"/>
              <a:gd name="T35" fmla="*/ 72 h 120"/>
              <a:gd name="T36" fmla="*/ 17 w 112"/>
              <a:gd name="T37" fmla="*/ 91 h 120"/>
              <a:gd name="T38" fmla="*/ 0 w 112"/>
              <a:gd name="T39" fmla="*/ 120 h 120"/>
              <a:gd name="T40" fmla="*/ 64 w 112"/>
              <a:gd name="T41" fmla="*/ 24 h 120"/>
              <a:gd name="T42" fmla="*/ 80 w 112"/>
              <a:gd name="T43" fmla="*/ 8 h 120"/>
              <a:gd name="T44" fmla="*/ 96 w 112"/>
              <a:gd name="T45" fmla="*/ 24 h 120"/>
              <a:gd name="T46" fmla="*/ 80 w 112"/>
              <a:gd name="T47" fmla="*/ 40 h 120"/>
              <a:gd name="T48" fmla="*/ 64 w 112"/>
              <a:gd name="T49" fmla="*/ 24 h 120"/>
              <a:gd name="T50" fmla="*/ 16 w 112"/>
              <a:gd name="T51" fmla="*/ 72 h 120"/>
              <a:gd name="T52" fmla="*/ 32 w 112"/>
              <a:gd name="T53" fmla="*/ 56 h 120"/>
              <a:gd name="T54" fmla="*/ 48 w 112"/>
              <a:gd name="T55" fmla="*/ 72 h 120"/>
              <a:gd name="T56" fmla="*/ 32 w 112"/>
              <a:gd name="T57" fmla="*/ 88 h 120"/>
              <a:gd name="T58" fmla="*/ 16 w 112"/>
              <a:gd name="T59" fmla="*/ 7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2" h="120">
                <a:moveTo>
                  <a:pt x="0" y="120"/>
                </a:moveTo>
                <a:cubicBezTo>
                  <a:pt x="8" y="120"/>
                  <a:pt x="8" y="120"/>
                  <a:pt x="8" y="120"/>
                </a:cubicBezTo>
                <a:cubicBezTo>
                  <a:pt x="8" y="107"/>
                  <a:pt x="18" y="96"/>
                  <a:pt x="32" y="96"/>
                </a:cubicBezTo>
                <a:cubicBezTo>
                  <a:pt x="45" y="96"/>
                  <a:pt x="56" y="107"/>
                  <a:pt x="56" y="120"/>
                </a:cubicBezTo>
                <a:cubicBezTo>
                  <a:pt x="64" y="120"/>
                  <a:pt x="64" y="120"/>
                  <a:pt x="64" y="120"/>
                </a:cubicBezTo>
                <a:cubicBezTo>
                  <a:pt x="64" y="107"/>
                  <a:pt x="56" y="97"/>
                  <a:pt x="46" y="91"/>
                </a:cubicBezTo>
                <a:cubicBezTo>
                  <a:pt x="52" y="87"/>
                  <a:pt x="56" y="80"/>
                  <a:pt x="56" y="72"/>
                </a:cubicBezTo>
                <a:cubicBezTo>
                  <a:pt x="56" y="59"/>
                  <a:pt x="66" y="48"/>
                  <a:pt x="80" y="48"/>
                </a:cubicBezTo>
                <a:cubicBezTo>
                  <a:pt x="93" y="48"/>
                  <a:pt x="104" y="59"/>
                  <a:pt x="104" y="72"/>
                </a:cubicBezTo>
                <a:cubicBezTo>
                  <a:pt x="112" y="72"/>
                  <a:pt x="112" y="72"/>
                  <a:pt x="112" y="72"/>
                </a:cubicBezTo>
                <a:cubicBezTo>
                  <a:pt x="112" y="59"/>
                  <a:pt x="104" y="49"/>
                  <a:pt x="94" y="43"/>
                </a:cubicBezTo>
                <a:cubicBezTo>
                  <a:pt x="100" y="39"/>
                  <a:pt x="104" y="32"/>
                  <a:pt x="104" y="24"/>
                </a:cubicBezTo>
                <a:cubicBezTo>
                  <a:pt x="104" y="11"/>
                  <a:pt x="93" y="0"/>
                  <a:pt x="80" y="0"/>
                </a:cubicBezTo>
                <a:cubicBezTo>
                  <a:pt x="66" y="0"/>
                  <a:pt x="56" y="11"/>
                  <a:pt x="56" y="24"/>
                </a:cubicBezTo>
                <a:cubicBezTo>
                  <a:pt x="56" y="32"/>
                  <a:pt x="60" y="39"/>
                  <a:pt x="65" y="43"/>
                </a:cubicBezTo>
                <a:cubicBezTo>
                  <a:pt x="59" y="46"/>
                  <a:pt x="54" y="52"/>
                  <a:pt x="51" y="58"/>
                </a:cubicBezTo>
                <a:cubicBezTo>
                  <a:pt x="47" y="52"/>
                  <a:pt x="40" y="48"/>
                  <a:pt x="32" y="48"/>
                </a:cubicBezTo>
                <a:cubicBezTo>
                  <a:pt x="18" y="48"/>
                  <a:pt x="8" y="59"/>
                  <a:pt x="8" y="72"/>
                </a:cubicBezTo>
                <a:cubicBezTo>
                  <a:pt x="8" y="80"/>
                  <a:pt x="12" y="87"/>
                  <a:pt x="17" y="91"/>
                </a:cubicBezTo>
                <a:cubicBezTo>
                  <a:pt x="7" y="97"/>
                  <a:pt x="0" y="107"/>
                  <a:pt x="0" y="120"/>
                </a:cubicBezTo>
                <a:close/>
                <a:moveTo>
                  <a:pt x="64" y="24"/>
                </a:moveTo>
                <a:cubicBezTo>
                  <a:pt x="64" y="15"/>
                  <a:pt x="71" y="8"/>
                  <a:pt x="80" y="8"/>
                </a:cubicBezTo>
                <a:cubicBezTo>
                  <a:pt x="88" y="8"/>
                  <a:pt x="96" y="15"/>
                  <a:pt x="96" y="24"/>
                </a:cubicBezTo>
                <a:cubicBezTo>
                  <a:pt x="96" y="33"/>
                  <a:pt x="88" y="40"/>
                  <a:pt x="80" y="40"/>
                </a:cubicBezTo>
                <a:cubicBezTo>
                  <a:pt x="71" y="40"/>
                  <a:pt x="64" y="33"/>
                  <a:pt x="64" y="24"/>
                </a:cubicBezTo>
                <a:close/>
                <a:moveTo>
                  <a:pt x="16" y="72"/>
                </a:moveTo>
                <a:cubicBezTo>
                  <a:pt x="16" y="63"/>
                  <a:pt x="23" y="56"/>
                  <a:pt x="32" y="56"/>
                </a:cubicBezTo>
                <a:cubicBezTo>
                  <a:pt x="40" y="56"/>
                  <a:pt x="48" y="63"/>
                  <a:pt x="48" y="72"/>
                </a:cubicBezTo>
                <a:cubicBezTo>
                  <a:pt x="48" y="81"/>
                  <a:pt x="40" y="88"/>
                  <a:pt x="32" y="88"/>
                </a:cubicBezTo>
                <a:cubicBezTo>
                  <a:pt x="23" y="88"/>
                  <a:pt x="16" y="81"/>
                  <a:pt x="16" y="72"/>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endParaRPr lang="en-US" sz="1765"/>
          </a:p>
        </p:txBody>
      </p:sp>
      <p:sp>
        <p:nvSpPr>
          <p:cNvPr id="169" name="Freeform 137"/>
          <p:cNvSpPr>
            <a:spLocks noChangeAspect="1" noEditPoints="1"/>
          </p:cNvSpPr>
          <p:nvPr/>
        </p:nvSpPr>
        <p:spPr bwMode="auto">
          <a:xfrm>
            <a:off x="9657969" y="4021878"/>
            <a:ext cx="405994" cy="537855"/>
          </a:xfrm>
          <a:custGeom>
            <a:avLst/>
            <a:gdLst>
              <a:gd name="T0" fmla="*/ 64 w 96"/>
              <a:gd name="T1" fmla="*/ 12 h 128"/>
              <a:gd name="T2" fmla="*/ 48 w 96"/>
              <a:gd name="T3" fmla="*/ 0 h 128"/>
              <a:gd name="T4" fmla="*/ 33 w 96"/>
              <a:gd name="T5" fmla="*/ 12 h 128"/>
              <a:gd name="T6" fmla="*/ 0 w 96"/>
              <a:gd name="T7" fmla="*/ 12 h 128"/>
              <a:gd name="T8" fmla="*/ 0 w 96"/>
              <a:gd name="T9" fmla="*/ 128 h 128"/>
              <a:gd name="T10" fmla="*/ 96 w 96"/>
              <a:gd name="T11" fmla="*/ 128 h 128"/>
              <a:gd name="T12" fmla="*/ 96 w 96"/>
              <a:gd name="T13" fmla="*/ 12 h 128"/>
              <a:gd name="T14" fmla="*/ 64 w 96"/>
              <a:gd name="T15" fmla="*/ 12 h 128"/>
              <a:gd name="T16" fmla="*/ 40 w 96"/>
              <a:gd name="T17" fmla="*/ 20 h 128"/>
              <a:gd name="T18" fmla="*/ 40 w 96"/>
              <a:gd name="T19" fmla="*/ 16 h 128"/>
              <a:gd name="T20" fmla="*/ 48 w 96"/>
              <a:gd name="T21" fmla="*/ 8 h 128"/>
              <a:gd name="T22" fmla="*/ 56 w 96"/>
              <a:gd name="T23" fmla="*/ 16 h 128"/>
              <a:gd name="T24" fmla="*/ 56 w 96"/>
              <a:gd name="T25" fmla="*/ 20 h 128"/>
              <a:gd name="T26" fmla="*/ 64 w 96"/>
              <a:gd name="T27" fmla="*/ 20 h 128"/>
              <a:gd name="T28" fmla="*/ 64 w 96"/>
              <a:gd name="T29" fmla="*/ 28 h 128"/>
              <a:gd name="T30" fmla="*/ 32 w 96"/>
              <a:gd name="T31" fmla="*/ 28 h 128"/>
              <a:gd name="T32" fmla="*/ 32 w 96"/>
              <a:gd name="T33" fmla="*/ 20 h 128"/>
              <a:gd name="T34" fmla="*/ 40 w 96"/>
              <a:gd name="T35" fmla="*/ 20 h 128"/>
              <a:gd name="T36" fmla="*/ 88 w 96"/>
              <a:gd name="T37" fmla="*/ 120 h 128"/>
              <a:gd name="T38" fmla="*/ 8 w 96"/>
              <a:gd name="T39" fmla="*/ 120 h 128"/>
              <a:gd name="T40" fmla="*/ 8 w 96"/>
              <a:gd name="T41" fmla="*/ 20 h 128"/>
              <a:gd name="T42" fmla="*/ 24 w 96"/>
              <a:gd name="T43" fmla="*/ 20 h 128"/>
              <a:gd name="T44" fmla="*/ 24 w 96"/>
              <a:gd name="T45" fmla="*/ 36 h 128"/>
              <a:gd name="T46" fmla="*/ 72 w 96"/>
              <a:gd name="T47" fmla="*/ 36 h 128"/>
              <a:gd name="T48" fmla="*/ 72 w 96"/>
              <a:gd name="T49" fmla="*/ 20 h 128"/>
              <a:gd name="T50" fmla="*/ 88 w 96"/>
              <a:gd name="T51" fmla="*/ 20 h 128"/>
              <a:gd name="T52" fmla="*/ 88 w 96"/>
              <a:gd name="T53"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6" h="128">
                <a:moveTo>
                  <a:pt x="64" y="12"/>
                </a:moveTo>
                <a:cubicBezTo>
                  <a:pt x="62" y="5"/>
                  <a:pt x="56" y="0"/>
                  <a:pt x="48" y="0"/>
                </a:cubicBezTo>
                <a:cubicBezTo>
                  <a:pt x="41" y="0"/>
                  <a:pt x="35" y="5"/>
                  <a:pt x="33" y="12"/>
                </a:cubicBezTo>
                <a:cubicBezTo>
                  <a:pt x="0" y="12"/>
                  <a:pt x="0" y="12"/>
                  <a:pt x="0" y="12"/>
                </a:cubicBezTo>
                <a:cubicBezTo>
                  <a:pt x="0" y="128"/>
                  <a:pt x="0" y="128"/>
                  <a:pt x="0" y="128"/>
                </a:cubicBezTo>
                <a:cubicBezTo>
                  <a:pt x="96" y="128"/>
                  <a:pt x="96" y="128"/>
                  <a:pt x="96" y="128"/>
                </a:cubicBezTo>
                <a:cubicBezTo>
                  <a:pt x="96" y="12"/>
                  <a:pt x="96" y="12"/>
                  <a:pt x="96" y="12"/>
                </a:cubicBezTo>
                <a:lnTo>
                  <a:pt x="64" y="12"/>
                </a:lnTo>
                <a:close/>
                <a:moveTo>
                  <a:pt x="40" y="20"/>
                </a:moveTo>
                <a:cubicBezTo>
                  <a:pt x="40" y="16"/>
                  <a:pt x="40" y="16"/>
                  <a:pt x="40" y="16"/>
                </a:cubicBezTo>
                <a:cubicBezTo>
                  <a:pt x="40" y="12"/>
                  <a:pt x="44" y="8"/>
                  <a:pt x="48" y="8"/>
                </a:cubicBezTo>
                <a:cubicBezTo>
                  <a:pt x="53" y="8"/>
                  <a:pt x="56" y="12"/>
                  <a:pt x="56" y="16"/>
                </a:cubicBezTo>
                <a:cubicBezTo>
                  <a:pt x="56" y="20"/>
                  <a:pt x="56" y="20"/>
                  <a:pt x="56" y="20"/>
                </a:cubicBezTo>
                <a:cubicBezTo>
                  <a:pt x="64" y="20"/>
                  <a:pt x="64" y="20"/>
                  <a:pt x="64" y="20"/>
                </a:cubicBezTo>
                <a:cubicBezTo>
                  <a:pt x="64" y="28"/>
                  <a:pt x="64" y="28"/>
                  <a:pt x="64" y="28"/>
                </a:cubicBezTo>
                <a:cubicBezTo>
                  <a:pt x="32" y="28"/>
                  <a:pt x="32" y="28"/>
                  <a:pt x="32" y="28"/>
                </a:cubicBezTo>
                <a:cubicBezTo>
                  <a:pt x="32" y="20"/>
                  <a:pt x="32" y="20"/>
                  <a:pt x="32" y="20"/>
                </a:cubicBezTo>
                <a:lnTo>
                  <a:pt x="40" y="20"/>
                </a:lnTo>
                <a:close/>
                <a:moveTo>
                  <a:pt x="88" y="120"/>
                </a:moveTo>
                <a:cubicBezTo>
                  <a:pt x="8" y="120"/>
                  <a:pt x="8" y="120"/>
                  <a:pt x="8" y="120"/>
                </a:cubicBezTo>
                <a:cubicBezTo>
                  <a:pt x="8" y="20"/>
                  <a:pt x="8" y="20"/>
                  <a:pt x="8" y="20"/>
                </a:cubicBezTo>
                <a:cubicBezTo>
                  <a:pt x="24" y="20"/>
                  <a:pt x="24" y="20"/>
                  <a:pt x="24" y="20"/>
                </a:cubicBezTo>
                <a:cubicBezTo>
                  <a:pt x="24" y="36"/>
                  <a:pt x="24" y="36"/>
                  <a:pt x="24" y="36"/>
                </a:cubicBezTo>
                <a:cubicBezTo>
                  <a:pt x="72" y="36"/>
                  <a:pt x="72" y="36"/>
                  <a:pt x="72" y="36"/>
                </a:cubicBezTo>
                <a:cubicBezTo>
                  <a:pt x="72" y="20"/>
                  <a:pt x="72" y="20"/>
                  <a:pt x="72" y="20"/>
                </a:cubicBezTo>
                <a:cubicBezTo>
                  <a:pt x="88" y="20"/>
                  <a:pt x="88" y="20"/>
                  <a:pt x="88" y="20"/>
                </a:cubicBezTo>
                <a:lnTo>
                  <a:pt x="88" y="120"/>
                </a:ln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endParaRPr lang="en-US" sz="1765"/>
          </a:p>
        </p:txBody>
      </p:sp>
      <p:grpSp>
        <p:nvGrpSpPr>
          <p:cNvPr id="170" name="Group 169"/>
          <p:cNvGrpSpPr>
            <a:grpSpLocks noChangeAspect="1"/>
          </p:cNvGrpSpPr>
          <p:nvPr/>
        </p:nvGrpSpPr>
        <p:grpSpPr>
          <a:xfrm>
            <a:off x="10815545" y="4045519"/>
            <a:ext cx="591276" cy="537855"/>
            <a:chOff x="4048125" y="3987800"/>
            <a:chExt cx="773113" cy="703263"/>
          </a:xfrm>
          <a:solidFill>
            <a:srgbClr val="FFFFFF"/>
          </a:solidFill>
        </p:grpSpPr>
        <p:sp>
          <p:nvSpPr>
            <p:cNvPr id="171" name="Freeform 20"/>
            <p:cNvSpPr>
              <a:spLocks/>
            </p:cNvSpPr>
            <p:nvPr/>
          </p:nvSpPr>
          <p:spPr bwMode="auto">
            <a:xfrm>
              <a:off x="4278313" y="4595813"/>
              <a:ext cx="311150" cy="69850"/>
            </a:xfrm>
            <a:custGeom>
              <a:avLst/>
              <a:gdLst>
                <a:gd name="T0" fmla="*/ 0 w 152"/>
                <a:gd name="T1" fmla="*/ 34 h 34"/>
                <a:gd name="T2" fmla="*/ 152 w 152"/>
                <a:gd name="T3" fmla="*/ 34 h 34"/>
                <a:gd name="T4" fmla="*/ 131 w 152"/>
                <a:gd name="T5" fmla="*/ 0 h 34"/>
                <a:gd name="T6" fmla="*/ 21 w 152"/>
                <a:gd name="T7" fmla="*/ 0 h 34"/>
                <a:gd name="T8" fmla="*/ 0 w 152"/>
                <a:gd name="T9" fmla="*/ 34 h 34"/>
              </a:gdLst>
              <a:ahLst/>
              <a:cxnLst>
                <a:cxn ang="0">
                  <a:pos x="T0" y="T1"/>
                </a:cxn>
                <a:cxn ang="0">
                  <a:pos x="T2" y="T3"/>
                </a:cxn>
                <a:cxn ang="0">
                  <a:pos x="T4" y="T5"/>
                </a:cxn>
                <a:cxn ang="0">
                  <a:pos x="T6" y="T7"/>
                </a:cxn>
                <a:cxn ang="0">
                  <a:pos x="T8" y="T9"/>
                </a:cxn>
              </a:cxnLst>
              <a:rect l="0" t="0" r="r" b="b"/>
              <a:pathLst>
                <a:path w="152" h="34">
                  <a:moveTo>
                    <a:pt x="0" y="34"/>
                  </a:moveTo>
                  <a:cubicBezTo>
                    <a:pt x="152" y="34"/>
                    <a:pt x="152" y="34"/>
                    <a:pt x="152" y="34"/>
                  </a:cubicBezTo>
                  <a:cubicBezTo>
                    <a:pt x="128" y="27"/>
                    <a:pt x="122" y="10"/>
                    <a:pt x="131" y="0"/>
                  </a:cubicBezTo>
                  <a:cubicBezTo>
                    <a:pt x="21" y="0"/>
                    <a:pt x="21" y="0"/>
                    <a:pt x="21" y="0"/>
                  </a:cubicBezTo>
                  <a:cubicBezTo>
                    <a:pt x="30" y="10"/>
                    <a:pt x="24" y="27"/>
                    <a:pt x="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2" name="Freeform 21"/>
            <p:cNvSpPr>
              <a:spLocks noEditPoints="1"/>
            </p:cNvSpPr>
            <p:nvPr/>
          </p:nvSpPr>
          <p:spPr bwMode="auto">
            <a:xfrm>
              <a:off x="4048125" y="3987800"/>
              <a:ext cx="773113" cy="584200"/>
            </a:xfrm>
            <a:custGeom>
              <a:avLst/>
              <a:gdLst>
                <a:gd name="T0" fmla="*/ 358 w 378"/>
                <a:gd name="T1" fmla="*/ 0 h 285"/>
                <a:gd name="T2" fmla="*/ 20 w 378"/>
                <a:gd name="T3" fmla="*/ 0 h 285"/>
                <a:gd name="T4" fmla="*/ 0 w 378"/>
                <a:gd name="T5" fmla="*/ 20 h 285"/>
                <a:gd name="T6" fmla="*/ 0 w 378"/>
                <a:gd name="T7" fmla="*/ 265 h 285"/>
                <a:gd name="T8" fmla="*/ 20 w 378"/>
                <a:gd name="T9" fmla="*/ 285 h 285"/>
                <a:gd name="T10" fmla="*/ 358 w 378"/>
                <a:gd name="T11" fmla="*/ 285 h 285"/>
                <a:gd name="T12" fmla="*/ 378 w 378"/>
                <a:gd name="T13" fmla="*/ 265 h 285"/>
                <a:gd name="T14" fmla="*/ 378 w 378"/>
                <a:gd name="T15" fmla="*/ 20 h 285"/>
                <a:gd name="T16" fmla="*/ 358 w 378"/>
                <a:gd name="T17" fmla="*/ 0 h 285"/>
                <a:gd name="T18" fmla="*/ 189 w 378"/>
                <a:gd name="T19" fmla="*/ 273 h 285"/>
                <a:gd name="T20" fmla="*/ 177 w 378"/>
                <a:gd name="T21" fmla="*/ 261 h 285"/>
                <a:gd name="T22" fmla="*/ 189 w 378"/>
                <a:gd name="T23" fmla="*/ 249 h 285"/>
                <a:gd name="T24" fmla="*/ 201 w 378"/>
                <a:gd name="T25" fmla="*/ 261 h 285"/>
                <a:gd name="T26" fmla="*/ 189 w 378"/>
                <a:gd name="T27" fmla="*/ 273 h 285"/>
                <a:gd name="T28" fmla="*/ 348 w 378"/>
                <a:gd name="T29" fmla="*/ 234 h 285"/>
                <a:gd name="T30" fmla="*/ 344 w 378"/>
                <a:gd name="T31" fmla="*/ 238 h 285"/>
                <a:gd name="T32" fmla="*/ 34 w 378"/>
                <a:gd name="T33" fmla="*/ 238 h 285"/>
                <a:gd name="T34" fmla="*/ 30 w 378"/>
                <a:gd name="T35" fmla="*/ 234 h 285"/>
                <a:gd name="T36" fmla="*/ 30 w 378"/>
                <a:gd name="T37" fmla="*/ 33 h 285"/>
                <a:gd name="T38" fmla="*/ 34 w 378"/>
                <a:gd name="T39" fmla="*/ 29 h 285"/>
                <a:gd name="T40" fmla="*/ 344 w 378"/>
                <a:gd name="T41" fmla="*/ 29 h 285"/>
                <a:gd name="T42" fmla="*/ 348 w 378"/>
                <a:gd name="T43" fmla="*/ 33 h 285"/>
                <a:gd name="T44" fmla="*/ 348 w 378"/>
                <a:gd name="T45" fmla="*/ 23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8" h="285">
                  <a:moveTo>
                    <a:pt x="358" y="0"/>
                  </a:moveTo>
                  <a:cubicBezTo>
                    <a:pt x="20" y="0"/>
                    <a:pt x="20" y="0"/>
                    <a:pt x="20" y="0"/>
                  </a:cubicBezTo>
                  <a:cubicBezTo>
                    <a:pt x="9" y="0"/>
                    <a:pt x="0" y="9"/>
                    <a:pt x="0" y="20"/>
                  </a:cubicBezTo>
                  <a:cubicBezTo>
                    <a:pt x="0" y="265"/>
                    <a:pt x="0" y="265"/>
                    <a:pt x="0" y="265"/>
                  </a:cubicBezTo>
                  <a:cubicBezTo>
                    <a:pt x="0" y="276"/>
                    <a:pt x="9" y="285"/>
                    <a:pt x="20" y="285"/>
                  </a:cubicBezTo>
                  <a:cubicBezTo>
                    <a:pt x="358" y="285"/>
                    <a:pt x="358" y="285"/>
                    <a:pt x="358" y="285"/>
                  </a:cubicBezTo>
                  <a:cubicBezTo>
                    <a:pt x="369" y="285"/>
                    <a:pt x="378" y="276"/>
                    <a:pt x="378" y="265"/>
                  </a:cubicBezTo>
                  <a:cubicBezTo>
                    <a:pt x="378" y="20"/>
                    <a:pt x="378" y="20"/>
                    <a:pt x="378" y="20"/>
                  </a:cubicBezTo>
                  <a:cubicBezTo>
                    <a:pt x="378" y="9"/>
                    <a:pt x="369" y="0"/>
                    <a:pt x="358" y="0"/>
                  </a:cubicBezTo>
                  <a:close/>
                  <a:moveTo>
                    <a:pt x="189" y="273"/>
                  </a:moveTo>
                  <a:cubicBezTo>
                    <a:pt x="182" y="273"/>
                    <a:pt x="177" y="268"/>
                    <a:pt x="177" y="261"/>
                  </a:cubicBezTo>
                  <a:cubicBezTo>
                    <a:pt x="177" y="254"/>
                    <a:pt x="182" y="249"/>
                    <a:pt x="189" y="249"/>
                  </a:cubicBezTo>
                  <a:cubicBezTo>
                    <a:pt x="196" y="249"/>
                    <a:pt x="201" y="254"/>
                    <a:pt x="201" y="261"/>
                  </a:cubicBezTo>
                  <a:cubicBezTo>
                    <a:pt x="201" y="268"/>
                    <a:pt x="196" y="273"/>
                    <a:pt x="189" y="273"/>
                  </a:cubicBezTo>
                  <a:close/>
                  <a:moveTo>
                    <a:pt x="348" y="234"/>
                  </a:moveTo>
                  <a:cubicBezTo>
                    <a:pt x="348" y="236"/>
                    <a:pt x="346" y="238"/>
                    <a:pt x="344" y="238"/>
                  </a:cubicBezTo>
                  <a:cubicBezTo>
                    <a:pt x="34" y="238"/>
                    <a:pt x="34" y="238"/>
                    <a:pt x="34" y="238"/>
                  </a:cubicBezTo>
                  <a:cubicBezTo>
                    <a:pt x="32" y="238"/>
                    <a:pt x="30" y="236"/>
                    <a:pt x="30" y="234"/>
                  </a:cubicBezTo>
                  <a:cubicBezTo>
                    <a:pt x="30" y="33"/>
                    <a:pt x="30" y="33"/>
                    <a:pt x="30" y="33"/>
                  </a:cubicBezTo>
                  <a:cubicBezTo>
                    <a:pt x="30" y="31"/>
                    <a:pt x="32" y="29"/>
                    <a:pt x="34" y="29"/>
                  </a:cubicBezTo>
                  <a:cubicBezTo>
                    <a:pt x="344" y="29"/>
                    <a:pt x="344" y="29"/>
                    <a:pt x="344" y="29"/>
                  </a:cubicBezTo>
                  <a:cubicBezTo>
                    <a:pt x="346" y="29"/>
                    <a:pt x="348" y="31"/>
                    <a:pt x="348" y="33"/>
                  </a:cubicBezTo>
                  <a:lnTo>
                    <a:pt x="348" y="2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3" name="Freeform 22"/>
            <p:cNvSpPr>
              <a:spLocks/>
            </p:cNvSpPr>
            <p:nvPr/>
          </p:nvSpPr>
          <p:spPr bwMode="auto">
            <a:xfrm>
              <a:off x="4167188" y="4140200"/>
              <a:ext cx="533400" cy="258762"/>
            </a:xfrm>
            <a:custGeom>
              <a:avLst/>
              <a:gdLst>
                <a:gd name="T0" fmla="*/ 257 w 261"/>
                <a:gd name="T1" fmla="*/ 3 h 127"/>
                <a:gd name="T2" fmla="*/ 246 w 261"/>
                <a:gd name="T3" fmla="*/ 4 h 127"/>
                <a:gd name="T4" fmla="*/ 193 w 261"/>
                <a:gd name="T5" fmla="*/ 71 h 127"/>
                <a:gd name="T6" fmla="*/ 141 w 261"/>
                <a:gd name="T7" fmla="*/ 30 h 127"/>
                <a:gd name="T8" fmla="*/ 135 w 261"/>
                <a:gd name="T9" fmla="*/ 29 h 127"/>
                <a:gd name="T10" fmla="*/ 129 w 261"/>
                <a:gd name="T11" fmla="*/ 32 h 127"/>
                <a:gd name="T12" fmla="*/ 90 w 261"/>
                <a:gd name="T13" fmla="*/ 82 h 127"/>
                <a:gd name="T14" fmla="*/ 63 w 261"/>
                <a:gd name="T15" fmla="*/ 58 h 127"/>
                <a:gd name="T16" fmla="*/ 57 w 261"/>
                <a:gd name="T17" fmla="*/ 56 h 127"/>
                <a:gd name="T18" fmla="*/ 52 w 261"/>
                <a:gd name="T19" fmla="*/ 58 h 127"/>
                <a:gd name="T20" fmla="*/ 3 w 261"/>
                <a:gd name="T21" fmla="*/ 114 h 127"/>
                <a:gd name="T22" fmla="*/ 3 w 261"/>
                <a:gd name="T23" fmla="*/ 125 h 127"/>
                <a:gd name="T24" fmla="*/ 9 w 261"/>
                <a:gd name="T25" fmla="*/ 127 h 127"/>
                <a:gd name="T26" fmla="*/ 15 w 261"/>
                <a:gd name="T27" fmla="*/ 125 h 127"/>
                <a:gd name="T28" fmla="*/ 58 w 261"/>
                <a:gd name="T29" fmla="*/ 75 h 127"/>
                <a:gd name="T30" fmla="*/ 86 w 261"/>
                <a:gd name="T31" fmla="*/ 100 h 127"/>
                <a:gd name="T32" fmla="*/ 92 w 261"/>
                <a:gd name="T33" fmla="*/ 102 h 127"/>
                <a:gd name="T34" fmla="*/ 98 w 261"/>
                <a:gd name="T35" fmla="*/ 99 h 127"/>
                <a:gd name="T36" fmla="*/ 137 w 261"/>
                <a:gd name="T37" fmla="*/ 48 h 127"/>
                <a:gd name="T38" fmla="*/ 189 w 261"/>
                <a:gd name="T39" fmla="*/ 88 h 127"/>
                <a:gd name="T40" fmla="*/ 200 w 261"/>
                <a:gd name="T41" fmla="*/ 87 h 127"/>
                <a:gd name="T42" fmla="*/ 258 w 261"/>
                <a:gd name="T43" fmla="*/ 14 h 127"/>
                <a:gd name="T44" fmla="*/ 257 w 261"/>
                <a:gd name="T45" fmla="*/ 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1" h="127">
                  <a:moveTo>
                    <a:pt x="257" y="3"/>
                  </a:moveTo>
                  <a:cubicBezTo>
                    <a:pt x="254" y="0"/>
                    <a:pt x="249" y="1"/>
                    <a:pt x="246" y="4"/>
                  </a:cubicBezTo>
                  <a:cubicBezTo>
                    <a:pt x="193" y="71"/>
                    <a:pt x="193" y="71"/>
                    <a:pt x="193" y="71"/>
                  </a:cubicBezTo>
                  <a:cubicBezTo>
                    <a:pt x="141" y="30"/>
                    <a:pt x="141" y="30"/>
                    <a:pt x="141" y="30"/>
                  </a:cubicBezTo>
                  <a:cubicBezTo>
                    <a:pt x="139" y="29"/>
                    <a:pt x="137" y="28"/>
                    <a:pt x="135" y="29"/>
                  </a:cubicBezTo>
                  <a:cubicBezTo>
                    <a:pt x="133" y="29"/>
                    <a:pt x="131" y="30"/>
                    <a:pt x="129" y="32"/>
                  </a:cubicBezTo>
                  <a:cubicBezTo>
                    <a:pt x="90" y="82"/>
                    <a:pt x="90" y="82"/>
                    <a:pt x="90" y="82"/>
                  </a:cubicBezTo>
                  <a:cubicBezTo>
                    <a:pt x="63" y="58"/>
                    <a:pt x="63" y="58"/>
                    <a:pt x="63" y="58"/>
                  </a:cubicBezTo>
                  <a:cubicBezTo>
                    <a:pt x="61" y="56"/>
                    <a:pt x="59" y="55"/>
                    <a:pt x="57" y="56"/>
                  </a:cubicBezTo>
                  <a:cubicBezTo>
                    <a:pt x="55" y="56"/>
                    <a:pt x="53" y="57"/>
                    <a:pt x="52" y="58"/>
                  </a:cubicBezTo>
                  <a:cubicBezTo>
                    <a:pt x="3" y="114"/>
                    <a:pt x="3" y="114"/>
                    <a:pt x="3" y="114"/>
                  </a:cubicBezTo>
                  <a:cubicBezTo>
                    <a:pt x="0" y="117"/>
                    <a:pt x="0" y="123"/>
                    <a:pt x="3" y="125"/>
                  </a:cubicBezTo>
                  <a:cubicBezTo>
                    <a:pt x="5" y="127"/>
                    <a:pt x="7" y="127"/>
                    <a:pt x="9" y="127"/>
                  </a:cubicBezTo>
                  <a:cubicBezTo>
                    <a:pt x="11" y="127"/>
                    <a:pt x="13" y="127"/>
                    <a:pt x="15" y="125"/>
                  </a:cubicBezTo>
                  <a:cubicBezTo>
                    <a:pt x="58" y="75"/>
                    <a:pt x="58" y="75"/>
                    <a:pt x="58" y="75"/>
                  </a:cubicBezTo>
                  <a:cubicBezTo>
                    <a:pt x="86" y="100"/>
                    <a:pt x="86" y="100"/>
                    <a:pt x="86" y="100"/>
                  </a:cubicBezTo>
                  <a:cubicBezTo>
                    <a:pt x="88" y="101"/>
                    <a:pt x="90" y="102"/>
                    <a:pt x="92" y="102"/>
                  </a:cubicBezTo>
                  <a:cubicBezTo>
                    <a:pt x="94" y="101"/>
                    <a:pt x="96" y="100"/>
                    <a:pt x="98" y="99"/>
                  </a:cubicBezTo>
                  <a:cubicBezTo>
                    <a:pt x="137" y="48"/>
                    <a:pt x="137" y="48"/>
                    <a:pt x="137" y="48"/>
                  </a:cubicBezTo>
                  <a:cubicBezTo>
                    <a:pt x="189" y="88"/>
                    <a:pt x="189" y="88"/>
                    <a:pt x="189" y="88"/>
                  </a:cubicBezTo>
                  <a:cubicBezTo>
                    <a:pt x="192" y="91"/>
                    <a:pt x="197" y="90"/>
                    <a:pt x="200" y="87"/>
                  </a:cubicBezTo>
                  <a:cubicBezTo>
                    <a:pt x="258" y="14"/>
                    <a:pt x="258" y="14"/>
                    <a:pt x="258" y="14"/>
                  </a:cubicBezTo>
                  <a:cubicBezTo>
                    <a:pt x="261" y="11"/>
                    <a:pt x="261" y="6"/>
                    <a:pt x="25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4" name="Rectangle 23"/>
            <p:cNvSpPr>
              <a:spLocks noChangeArrowheads="1"/>
            </p:cNvSpPr>
            <p:nvPr/>
          </p:nvSpPr>
          <p:spPr bwMode="auto">
            <a:xfrm>
              <a:off x="4278313" y="4665663"/>
              <a:ext cx="311150"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grpSp>
      <p:sp>
        <p:nvSpPr>
          <p:cNvPr id="182" name="TextBox 181"/>
          <p:cNvSpPr txBox="1"/>
          <p:nvPr/>
        </p:nvSpPr>
        <p:spPr>
          <a:xfrm>
            <a:off x="6708045" y="6118275"/>
            <a:ext cx="333470"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C#</a:t>
            </a:r>
          </a:p>
        </p:txBody>
      </p:sp>
      <p:sp>
        <p:nvSpPr>
          <p:cNvPr id="183" name="TextBox 182"/>
          <p:cNvSpPr txBox="1"/>
          <p:nvPr/>
        </p:nvSpPr>
        <p:spPr>
          <a:xfrm>
            <a:off x="9435832" y="6126042"/>
            <a:ext cx="790177" cy="226260"/>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PowerShell</a:t>
            </a:r>
          </a:p>
        </p:txBody>
      </p:sp>
      <p:sp>
        <p:nvSpPr>
          <p:cNvPr id="184" name="TextBox 183"/>
          <p:cNvSpPr txBox="1"/>
          <p:nvPr/>
        </p:nvSpPr>
        <p:spPr>
          <a:xfrm>
            <a:off x="11044050" y="6126042"/>
            <a:ext cx="488811" cy="226260"/>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Batch</a:t>
            </a:r>
          </a:p>
        </p:txBody>
      </p:sp>
      <p:sp>
        <p:nvSpPr>
          <p:cNvPr id="185" name="TextBox 184"/>
          <p:cNvSpPr txBox="1"/>
          <p:nvPr/>
        </p:nvSpPr>
        <p:spPr>
          <a:xfrm>
            <a:off x="7939379" y="6118275"/>
            <a:ext cx="731058"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JavaScript</a:t>
            </a:r>
          </a:p>
        </p:txBody>
      </p:sp>
      <p:sp>
        <p:nvSpPr>
          <p:cNvPr id="186" name="TextBox 185"/>
          <p:cNvSpPr txBox="1"/>
          <p:nvPr/>
        </p:nvSpPr>
        <p:spPr>
          <a:xfrm>
            <a:off x="8839194" y="6126042"/>
            <a:ext cx="411867" cy="226260"/>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PHP</a:t>
            </a:r>
          </a:p>
        </p:txBody>
      </p:sp>
      <p:sp>
        <p:nvSpPr>
          <p:cNvPr id="187" name="TextBox 186"/>
          <p:cNvSpPr txBox="1"/>
          <p:nvPr/>
        </p:nvSpPr>
        <p:spPr>
          <a:xfrm>
            <a:off x="7438154" y="6126042"/>
            <a:ext cx="315687" cy="226260"/>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F#</a:t>
            </a:r>
          </a:p>
        </p:txBody>
      </p:sp>
      <p:sp>
        <p:nvSpPr>
          <p:cNvPr id="188" name="TextBox 187"/>
          <p:cNvSpPr txBox="1"/>
          <p:nvPr/>
        </p:nvSpPr>
        <p:spPr>
          <a:xfrm>
            <a:off x="10367161" y="6126042"/>
            <a:ext cx="440721" cy="226260"/>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Bash</a:t>
            </a:r>
          </a:p>
        </p:txBody>
      </p:sp>
      <p:pic>
        <p:nvPicPr>
          <p:cNvPr id="20" name="Picture 19"/>
          <p:cNvPicPr>
            <a:picLocks noChangeAspect="1"/>
          </p:cNvPicPr>
          <p:nvPr/>
        </p:nvPicPr>
        <p:blipFill>
          <a:blip r:embed="rId15"/>
          <a:stretch>
            <a:fillRect/>
          </a:stretch>
        </p:blipFill>
        <p:spPr>
          <a:xfrm>
            <a:off x="6682431" y="5667805"/>
            <a:ext cx="384696" cy="268927"/>
          </a:xfrm>
          <a:prstGeom prst="rect">
            <a:avLst/>
          </a:prstGeom>
        </p:spPr>
      </p:pic>
      <p:pic>
        <p:nvPicPr>
          <p:cNvPr id="22" name="Picture 21"/>
          <p:cNvPicPr>
            <a:picLocks noChangeAspect="1"/>
          </p:cNvPicPr>
          <p:nvPr/>
        </p:nvPicPr>
        <p:blipFill>
          <a:blip r:embed="rId16"/>
          <a:stretch>
            <a:fillRect/>
          </a:stretch>
        </p:blipFill>
        <p:spPr>
          <a:xfrm>
            <a:off x="7359887" y="5578162"/>
            <a:ext cx="472224" cy="448212"/>
          </a:xfrm>
          <a:prstGeom prst="rect">
            <a:avLst/>
          </a:prstGeom>
        </p:spPr>
      </p:pic>
      <p:pic>
        <p:nvPicPr>
          <p:cNvPr id="23" name="Picture 22"/>
          <p:cNvPicPr>
            <a:picLocks noChangeAspect="1"/>
          </p:cNvPicPr>
          <p:nvPr/>
        </p:nvPicPr>
        <p:blipFill>
          <a:blip r:embed="rId17"/>
          <a:stretch>
            <a:fillRect/>
          </a:stretch>
        </p:blipFill>
        <p:spPr>
          <a:xfrm>
            <a:off x="8124870" y="5622983"/>
            <a:ext cx="358570" cy="358570"/>
          </a:xfrm>
          <a:prstGeom prst="rect">
            <a:avLst/>
          </a:prstGeom>
        </p:spPr>
      </p:pic>
      <p:pic>
        <p:nvPicPr>
          <p:cNvPr id="24" name="Picture 23"/>
          <p:cNvPicPr>
            <a:picLocks noChangeAspect="1"/>
          </p:cNvPicPr>
          <p:nvPr/>
        </p:nvPicPr>
        <p:blipFill>
          <a:blip r:embed="rId18"/>
          <a:stretch>
            <a:fillRect/>
          </a:stretch>
        </p:blipFill>
        <p:spPr>
          <a:xfrm>
            <a:off x="8776199" y="5666103"/>
            <a:ext cx="537855" cy="272331"/>
          </a:xfrm>
          <a:prstGeom prst="rect">
            <a:avLst/>
          </a:prstGeom>
        </p:spPr>
      </p:pic>
      <p:pic>
        <p:nvPicPr>
          <p:cNvPr id="25" name="Picture 24"/>
          <p:cNvPicPr>
            <a:picLocks noChangeAspect="1"/>
          </p:cNvPicPr>
          <p:nvPr/>
        </p:nvPicPr>
        <p:blipFill>
          <a:blip r:embed="rId19"/>
          <a:stretch>
            <a:fillRect/>
          </a:stretch>
        </p:blipFill>
        <p:spPr>
          <a:xfrm>
            <a:off x="9606814" y="5632777"/>
            <a:ext cx="448212" cy="338984"/>
          </a:xfrm>
          <a:prstGeom prst="rect">
            <a:avLst/>
          </a:prstGeom>
        </p:spPr>
      </p:pic>
      <p:pic>
        <p:nvPicPr>
          <p:cNvPr id="26" name="Picture 25"/>
          <p:cNvPicPr>
            <a:picLocks noChangeAspect="1"/>
          </p:cNvPicPr>
          <p:nvPr/>
        </p:nvPicPr>
        <p:blipFill>
          <a:blip r:embed="rId20"/>
          <a:stretch>
            <a:fillRect/>
          </a:stretch>
        </p:blipFill>
        <p:spPr>
          <a:xfrm>
            <a:off x="10347786" y="5610211"/>
            <a:ext cx="448212" cy="384114"/>
          </a:xfrm>
          <a:prstGeom prst="rect">
            <a:avLst/>
          </a:prstGeom>
        </p:spPr>
      </p:pic>
      <p:sp>
        <p:nvSpPr>
          <p:cNvPr id="189" name="Freeform 114"/>
          <p:cNvSpPr>
            <a:spLocks noChangeAspect="1" noEditPoints="1"/>
          </p:cNvSpPr>
          <p:nvPr/>
        </p:nvSpPr>
        <p:spPr bwMode="auto">
          <a:xfrm>
            <a:off x="11088755" y="5610845"/>
            <a:ext cx="390630" cy="382848"/>
          </a:xfrm>
          <a:custGeom>
            <a:avLst/>
            <a:gdLst>
              <a:gd name="T0" fmla="*/ 37 w 106"/>
              <a:gd name="T1" fmla="*/ 104 h 104"/>
              <a:gd name="T2" fmla="*/ 25 w 106"/>
              <a:gd name="T3" fmla="*/ 87 h 104"/>
              <a:gd name="T4" fmla="*/ 0 w 106"/>
              <a:gd name="T5" fmla="*/ 65 h 104"/>
              <a:gd name="T6" fmla="*/ 9 w 106"/>
              <a:gd name="T7" fmla="*/ 52 h 104"/>
              <a:gd name="T8" fmla="*/ 0 w 106"/>
              <a:gd name="T9" fmla="*/ 40 h 104"/>
              <a:gd name="T10" fmla="*/ 25 w 106"/>
              <a:gd name="T11" fmla="*/ 18 h 104"/>
              <a:gd name="T12" fmla="*/ 37 w 106"/>
              <a:gd name="T13" fmla="*/ 0 h 104"/>
              <a:gd name="T14" fmla="*/ 69 w 106"/>
              <a:gd name="T15" fmla="*/ 11 h 104"/>
              <a:gd name="T16" fmla="*/ 90 w 106"/>
              <a:gd name="T17" fmla="*/ 13 h 104"/>
              <a:gd name="T18" fmla="*/ 96 w 106"/>
              <a:gd name="T19" fmla="*/ 46 h 104"/>
              <a:gd name="T20" fmla="*/ 96 w 106"/>
              <a:gd name="T21" fmla="*/ 59 h 104"/>
              <a:gd name="T22" fmla="*/ 90 w 106"/>
              <a:gd name="T23" fmla="*/ 92 h 104"/>
              <a:gd name="T24" fmla="*/ 69 w 106"/>
              <a:gd name="T25" fmla="*/ 93 h 104"/>
              <a:gd name="T26" fmla="*/ 45 w 106"/>
              <a:gd name="T27" fmla="*/ 96 h 104"/>
              <a:gd name="T28" fmla="*/ 61 w 106"/>
              <a:gd name="T29" fmla="*/ 88 h 104"/>
              <a:gd name="T30" fmla="*/ 77 w 106"/>
              <a:gd name="T31" fmla="*/ 79 h 104"/>
              <a:gd name="T32" fmla="*/ 87 w 106"/>
              <a:gd name="T33" fmla="*/ 81 h 104"/>
              <a:gd name="T34" fmla="*/ 87 w 106"/>
              <a:gd name="T35" fmla="*/ 63 h 104"/>
              <a:gd name="T36" fmla="*/ 89 w 106"/>
              <a:gd name="T37" fmla="*/ 52 h 104"/>
              <a:gd name="T38" fmla="*/ 87 w 106"/>
              <a:gd name="T39" fmla="*/ 42 h 104"/>
              <a:gd name="T40" fmla="*/ 87 w 106"/>
              <a:gd name="T41" fmla="*/ 24 h 104"/>
              <a:gd name="T42" fmla="*/ 77 w 106"/>
              <a:gd name="T43" fmla="*/ 26 h 104"/>
              <a:gd name="T44" fmla="*/ 61 w 106"/>
              <a:gd name="T45" fmla="*/ 17 h 104"/>
              <a:gd name="T46" fmla="*/ 45 w 106"/>
              <a:gd name="T47" fmla="*/ 8 h 104"/>
              <a:gd name="T48" fmla="*/ 42 w 106"/>
              <a:gd name="T49" fmla="*/ 18 h 104"/>
              <a:gd name="T50" fmla="*/ 26 w 106"/>
              <a:gd name="T51" fmla="*/ 28 h 104"/>
              <a:gd name="T52" fmla="*/ 11 w 106"/>
              <a:gd name="T53" fmla="*/ 37 h 104"/>
              <a:gd name="T54" fmla="*/ 18 w 106"/>
              <a:gd name="T55" fmla="*/ 45 h 104"/>
              <a:gd name="T56" fmla="*/ 18 w 106"/>
              <a:gd name="T57" fmla="*/ 60 h 104"/>
              <a:gd name="T58" fmla="*/ 11 w 106"/>
              <a:gd name="T59" fmla="*/ 68 h 104"/>
              <a:gd name="T60" fmla="*/ 26 w 106"/>
              <a:gd name="T61" fmla="*/ 77 h 104"/>
              <a:gd name="T62" fmla="*/ 42 w 106"/>
              <a:gd name="T63" fmla="*/ 87 h 104"/>
              <a:gd name="T64" fmla="*/ 45 w 106"/>
              <a:gd name="T65" fmla="*/ 96 h 104"/>
              <a:gd name="T66" fmla="*/ 25 w 106"/>
              <a:gd name="T67" fmla="*/ 52 h 104"/>
              <a:gd name="T68" fmla="*/ 81 w 106"/>
              <a:gd name="T69" fmla="*/ 52 h 104"/>
              <a:gd name="T70" fmla="*/ 53 w 106"/>
              <a:gd name="T71" fmla="*/ 32 h 104"/>
              <a:gd name="T72" fmla="*/ 53 w 106"/>
              <a:gd name="T73" fmla="*/ 72 h 104"/>
              <a:gd name="T74" fmla="*/ 53 w 106"/>
              <a:gd name="T75" fmla="*/ 3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 h="104">
                <a:moveTo>
                  <a:pt x="69" y="104"/>
                </a:moveTo>
                <a:cubicBezTo>
                  <a:pt x="37" y="104"/>
                  <a:pt x="37" y="104"/>
                  <a:pt x="37" y="104"/>
                </a:cubicBezTo>
                <a:cubicBezTo>
                  <a:pt x="37" y="93"/>
                  <a:pt x="37" y="93"/>
                  <a:pt x="37" y="93"/>
                </a:cubicBezTo>
                <a:cubicBezTo>
                  <a:pt x="33" y="92"/>
                  <a:pt x="29" y="90"/>
                  <a:pt x="25" y="87"/>
                </a:cubicBezTo>
                <a:cubicBezTo>
                  <a:pt x="16" y="92"/>
                  <a:pt x="16" y="92"/>
                  <a:pt x="16" y="92"/>
                </a:cubicBezTo>
                <a:cubicBezTo>
                  <a:pt x="0" y="65"/>
                  <a:pt x="0" y="65"/>
                  <a:pt x="0" y="65"/>
                </a:cubicBezTo>
                <a:cubicBezTo>
                  <a:pt x="9" y="59"/>
                  <a:pt x="9" y="59"/>
                  <a:pt x="9" y="59"/>
                </a:cubicBezTo>
                <a:cubicBezTo>
                  <a:pt x="9" y="57"/>
                  <a:pt x="9" y="55"/>
                  <a:pt x="9" y="52"/>
                </a:cubicBezTo>
                <a:cubicBezTo>
                  <a:pt x="9" y="50"/>
                  <a:pt x="9" y="48"/>
                  <a:pt x="9" y="46"/>
                </a:cubicBezTo>
                <a:cubicBezTo>
                  <a:pt x="0" y="40"/>
                  <a:pt x="0" y="40"/>
                  <a:pt x="0" y="40"/>
                </a:cubicBezTo>
                <a:cubicBezTo>
                  <a:pt x="16" y="13"/>
                  <a:pt x="16" y="13"/>
                  <a:pt x="16" y="13"/>
                </a:cubicBezTo>
                <a:cubicBezTo>
                  <a:pt x="25" y="18"/>
                  <a:pt x="25" y="18"/>
                  <a:pt x="25" y="18"/>
                </a:cubicBezTo>
                <a:cubicBezTo>
                  <a:pt x="29" y="15"/>
                  <a:pt x="33" y="13"/>
                  <a:pt x="37" y="11"/>
                </a:cubicBezTo>
                <a:cubicBezTo>
                  <a:pt x="37" y="0"/>
                  <a:pt x="37" y="0"/>
                  <a:pt x="37" y="0"/>
                </a:cubicBezTo>
                <a:cubicBezTo>
                  <a:pt x="69" y="0"/>
                  <a:pt x="69" y="0"/>
                  <a:pt x="69" y="0"/>
                </a:cubicBezTo>
                <a:cubicBezTo>
                  <a:pt x="69" y="11"/>
                  <a:pt x="69" y="11"/>
                  <a:pt x="69" y="11"/>
                </a:cubicBezTo>
                <a:cubicBezTo>
                  <a:pt x="73" y="13"/>
                  <a:pt x="77" y="15"/>
                  <a:pt x="80" y="18"/>
                </a:cubicBezTo>
                <a:cubicBezTo>
                  <a:pt x="90" y="13"/>
                  <a:pt x="90" y="13"/>
                  <a:pt x="90" y="13"/>
                </a:cubicBezTo>
                <a:cubicBezTo>
                  <a:pt x="106" y="40"/>
                  <a:pt x="106" y="40"/>
                  <a:pt x="106" y="40"/>
                </a:cubicBezTo>
                <a:cubicBezTo>
                  <a:pt x="96" y="46"/>
                  <a:pt x="96" y="46"/>
                  <a:pt x="96" y="46"/>
                </a:cubicBezTo>
                <a:cubicBezTo>
                  <a:pt x="97" y="48"/>
                  <a:pt x="97" y="50"/>
                  <a:pt x="97" y="52"/>
                </a:cubicBezTo>
                <a:cubicBezTo>
                  <a:pt x="97" y="55"/>
                  <a:pt x="97" y="57"/>
                  <a:pt x="96" y="59"/>
                </a:cubicBezTo>
                <a:cubicBezTo>
                  <a:pt x="106" y="65"/>
                  <a:pt x="106" y="65"/>
                  <a:pt x="106" y="65"/>
                </a:cubicBezTo>
                <a:cubicBezTo>
                  <a:pt x="90" y="92"/>
                  <a:pt x="90" y="92"/>
                  <a:pt x="90" y="92"/>
                </a:cubicBezTo>
                <a:cubicBezTo>
                  <a:pt x="80" y="87"/>
                  <a:pt x="80" y="87"/>
                  <a:pt x="80" y="87"/>
                </a:cubicBezTo>
                <a:cubicBezTo>
                  <a:pt x="77" y="90"/>
                  <a:pt x="73" y="92"/>
                  <a:pt x="69" y="93"/>
                </a:cubicBezTo>
                <a:lnTo>
                  <a:pt x="69" y="104"/>
                </a:lnTo>
                <a:close/>
                <a:moveTo>
                  <a:pt x="45" y="96"/>
                </a:moveTo>
                <a:cubicBezTo>
                  <a:pt x="61" y="96"/>
                  <a:pt x="61" y="96"/>
                  <a:pt x="61" y="96"/>
                </a:cubicBezTo>
                <a:cubicBezTo>
                  <a:pt x="61" y="88"/>
                  <a:pt x="61" y="88"/>
                  <a:pt x="61" y="88"/>
                </a:cubicBezTo>
                <a:cubicBezTo>
                  <a:pt x="64" y="87"/>
                  <a:pt x="64" y="87"/>
                  <a:pt x="64" y="87"/>
                </a:cubicBezTo>
                <a:cubicBezTo>
                  <a:pt x="69" y="85"/>
                  <a:pt x="73" y="83"/>
                  <a:pt x="77" y="79"/>
                </a:cubicBezTo>
                <a:cubicBezTo>
                  <a:pt x="79" y="77"/>
                  <a:pt x="79" y="77"/>
                  <a:pt x="79" y="77"/>
                </a:cubicBezTo>
                <a:cubicBezTo>
                  <a:pt x="87" y="81"/>
                  <a:pt x="87" y="81"/>
                  <a:pt x="87" y="81"/>
                </a:cubicBezTo>
                <a:cubicBezTo>
                  <a:pt x="95" y="68"/>
                  <a:pt x="95" y="68"/>
                  <a:pt x="95" y="68"/>
                </a:cubicBezTo>
                <a:cubicBezTo>
                  <a:pt x="87" y="63"/>
                  <a:pt x="87" y="63"/>
                  <a:pt x="87" y="63"/>
                </a:cubicBezTo>
                <a:cubicBezTo>
                  <a:pt x="88" y="60"/>
                  <a:pt x="88" y="60"/>
                  <a:pt x="88" y="60"/>
                </a:cubicBezTo>
                <a:cubicBezTo>
                  <a:pt x="88" y="58"/>
                  <a:pt x="89" y="55"/>
                  <a:pt x="89" y="52"/>
                </a:cubicBezTo>
                <a:cubicBezTo>
                  <a:pt x="89" y="50"/>
                  <a:pt x="88" y="47"/>
                  <a:pt x="88" y="45"/>
                </a:cubicBezTo>
                <a:cubicBezTo>
                  <a:pt x="87" y="42"/>
                  <a:pt x="87" y="42"/>
                  <a:pt x="87" y="42"/>
                </a:cubicBezTo>
                <a:cubicBezTo>
                  <a:pt x="95" y="37"/>
                  <a:pt x="95" y="37"/>
                  <a:pt x="95" y="37"/>
                </a:cubicBezTo>
                <a:cubicBezTo>
                  <a:pt x="87" y="24"/>
                  <a:pt x="87" y="24"/>
                  <a:pt x="87" y="24"/>
                </a:cubicBezTo>
                <a:cubicBezTo>
                  <a:pt x="79" y="28"/>
                  <a:pt x="79" y="28"/>
                  <a:pt x="79" y="28"/>
                </a:cubicBezTo>
                <a:cubicBezTo>
                  <a:pt x="77" y="26"/>
                  <a:pt x="77" y="26"/>
                  <a:pt x="77" y="26"/>
                </a:cubicBezTo>
                <a:cubicBezTo>
                  <a:pt x="73" y="22"/>
                  <a:pt x="69" y="20"/>
                  <a:pt x="64" y="18"/>
                </a:cubicBezTo>
                <a:cubicBezTo>
                  <a:pt x="61" y="17"/>
                  <a:pt x="61" y="17"/>
                  <a:pt x="61" y="17"/>
                </a:cubicBezTo>
                <a:cubicBezTo>
                  <a:pt x="61" y="8"/>
                  <a:pt x="61" y="8"/>
                  <a:pt x="61" y="8"/>
                </a:cubicBezTo>
                <a:cubicBezTo>
                  <a:pt x="45" y="8"/>
                  <a:pt x="45" y="8"/>
                  <a:pt x="45" y="8"/>
                </a:cubicBezTo>
                <a:cubicBezTo>
                  <a:pt x="45" y="17"/>
                  <a:pt x="45" y="17"/>
                  <a:pt x="45" y="17"/>
                </a:cubicBezTo>
                <a:cubicBezTo>
                  <a:pt x="42" y="18"/>
                  <a:pt x="42" y="18"/>
                  <a:pt x="42" y="18"/>
                </a:cubicBezTo>
                <a:cubicBezTo>
                  <a:pt x="37" y="20"/>
                  <a:pt x="32" y="22"/>
                  <a:pt x="28" y="26"/>
                </a:cubicBezTo>
                <a:cubicBezTo>
                  <a:pt x="26" y="28"/>
                  <a:pt x="26" y="28"/>
                  <a:pt x="26" y="28"/>
                </a:cubicBezTo>
                <a:cubicBezTo>
                  <a:pt x="19" y="24"/>
                  <a:pt x="19" y="24"/>
                  <a:pt x="19" y="24"/>
                </a:cubicBezTo>
                <a:cubicBezTo>
                  <a:pt x="11" y="37"/>
                  <a:pt x="11" y="37"/>
                  <a:pt x="11" y="37"/>
                </a:cubicBezTo>
                <a:cubicBezTo>
                  <a:pt x="18" y="42"/>
                  <a:pt x="18" y="42"/>
                  <a:pt x="18" y="42"/>
                </a:cubicBezTo>
                <a:cubicBezTo>
                  <a:pt x="18" y="45"/>
                  <a:pt x="18" y="45"/>
                  <a:pt x="18" y="45"/>
                </a:cubicBezTo>
                <a:cubicBezTo>
                  <a:pt x="17" y="47"/>
                  <a:pt x="17" y="50"/>
                  <a:pt x="17" y="52"/>
                </a:cubicBezTo>
                <a:cubicBezTo>
                  <a:pt x="17" y="55"/>
                  <a:pt x="17" y="58"/>
                  <a:pt x="18" y="60"/>
                </a:cubicBezTo>
                <a:cubicBezTo>
                  <a:pt x="18" y="63"/>
                  <a:pt x="18" y="63"/>
                  <a:pt x="18" y="63"/>
                </a:cubicBezTo>
                <a:cubicBezTo>
                  <a:pt x="11" y="68"/>
                  <a:pt x="11" y="68"/>
                  <a:pt x="11" y="68"/>
                </a:cubicBezTo>
                <a:cubicBezTo>
                  <a:pt x="19" y="81"/>
                  <a:pt x="19" y="81"/>
                  <a:pt x="19" y="81"/>
                </a:cubicBezTo>
                <a:cubicBezTo>
                  <a:pt x="26" y="77"/>
                  <a:pt x="26" y="77"/>
                  <a:pt x="26" y="77"/>
                </a:cubicBezTo>
                <a:cubicBezTo>
                  <a:pt x="28" y="79"/>
                  <a:pt x="28" y="79"/>
                  <a:pt x="28" y="79"/>
                </a:cubicBezTo>
                <a:cubicBezTo>
                  <a:pt x="32" y="83"/>
                  <a:pt x="37" y="85"/>
                  <a:pt x="42" y="87"/>
                </a:cubicBezTo>
                <a:cubicBezTo>
                  <a:pt x="45" y="88"/>
                  <a:pt x="45" y="88"/>
                  <a:pt x="45" y="88"/>
                </a:cubicBezTo>
                <a:lnTo>
                  <a:pt x="45" y="96"/>
                </a:lnTo>
                <a:close/>
                <a:moveTo>
                  <a:pt x="53" y="80"/>
                </a:moveTo>
                <a:cubicBezTo>
                  <a:pt x="37" y="80"/>
                  <a:pt x="25" y="68"/>
                  <a:pt x="25" y="52"/>
                </a:cubicBezTo>
                <a:cubicBezTo>
                  <a:pt x="25" y="37"/>
                  <a:pt x="37" y="24"/>
                  <a:pt x="53" y="24"/>
                </a:cubicBezTo>
                <a:cubicBezTo>
                  <a:pt x="68" y="24"/>
                  <a:pt x="81" y="37"/>
                  <a:pt x="81" y="52"/>
                </a:cubicBezTo>
                <a:cubicBezTo>
                  <a:pt x="81" y="68"/>
                  <a:pt x="68" y="80"/>
                  <a:pt x="53" y="80"/>
                </a:cubicBezTo>
                <a:close/>
                <a:moveTo>
                  <a:pt x="53" y="32"/>
                </a:moveTo>
                <a:cubicBezTo>
                  <a:pt x="42" y="32"/>
                  <a:pt x="33" y="41"/>
                  <a:pt x="33" y="52"/>
                </a:cubicBezTo>
                <a:cubicBezTo>
                  <a:pt x="33" y="64"/>
                  <a:pt x="42" y="72"/>
                  <a:pt x="53" y="72"/>
                </a:cubicBezTo>
                <a:cubicBezTo>
                  <a:pt x="64" y="72"/>
                  <a:pt x="73" y="64"/>
                  <a:pt x="73" y="52"/>
                </a:cubicBezTo>
                <a:cubicBezTo>
                  <a:pt x="73" y="41"/>
                  <a:pt x="64" y="32"/>
                  <a:pt x="53" y="32"/>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endParaRPr lang="en-US" sz="1765"/>
          </a:p>
        </p:txBody>
      </p:sp>
      <p:pic>
        <p:nvPicPr>
          <p:cNvPr id="116" name="Picture 115"/>
          <p:cNvPicPr>
            <a:picLocks noChangeAspect="1"/>
          </p:cNvPicPr>
          <p:nvPr/>
        </p:nvPicPr>
        <p:blipFill>
          <a:blip r:embed="rId21" cstate="print">
            <a:biLevel thresh="25000"/>
            <a:extLst>
              <a:ext uri="{28A0092B-C50C-407E-A947-70E740481C1C}">
                <a14:useLocalDpi xmlns:a14="http://schemas.microsoft.com/office/drawing/2010/main" val="0"/>
              </a:ext>
            </a:extLst>
          </a:blip>
          <a:stretch>
            <a:fillRect/>
          </a:stretch>
        </p:blipFill>
        <p:spPr>
          <a:xfrm>
            <a:off x="4186363" y="3626465"/>
            <a:ext cx="782308" cy="782308"/>
          </a:xfrm>
          <a:prstGeom prst="rect">
            <a:avLst/>
          </a:prstGeom>
        </p:spPr>
      </p:pic>
    </p:spTree>
    <p:extLst>
      <p:ext uri="{BB962C8B-B14F-4D97-AF65-F5344CB8AC3E}">
        <p14:creationId xmlns:p14="http://schemas.microsoft.com/office/powerpoint/2010/main" val="3801255459"/>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076DF0C-AC7A-4B8D-8C1F-5EA363163894}"/>
              </a:ext>
            </a:extLst>
          </p:cNvPr>
          <p:cNvSpPr/>
          <p:nvPr/>
        </p:nvSpPr>
        <p:spPr>
          <a:xfrm>
            <a:off x="809171" y="439206"/>
            <a:ext cx="10573658" cy="526297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0" i="1" u="none" strike="noStrike" kern="1200" cap="none" spc="0" normalizeH="0" baseline="0" noProof="0" dirty="0">
                <a:ln>
                  <a:noFill/>
                </a:ln>
                <a:solidFill>
                  <a:prstClr val="black"/>
                </a:solidFill>
                <a:effectLst/>
                <a:uLnTx/>
                <a:uFillTx/>
                <a:latin typeface="Calibri" panose="020F0502020204030204"/>
                <a:ea typeface="+mn-ea"/>
                <a:cs typeface="+mn-cs"/>
              </a:rPr>
              <a:t>DevOps Definition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1"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0" i="1" u="none" strike="noStrike" kern="1200" cap="none" spc="0" normalizeH="0" baseline="0" noProof="0" dirty="0">
                <a:ln>
                  <a:noFill/>
                </a:ln>
                <a:solidFill>
                  <a:prstClr val="black"/>
                </a:solidFill>
                <a:effectLst/>
                <a:uLnTx/>
                <a:uFillTx/>
                <a:latin typeface="Calibri" panose="020F0502020204030204"/>
                <a:ea typeface="+mn-ea"/>
                <a:cs typeface="+mn-cs"/>
              </a:rPr>
              <a:t>DevOps</a:t>
            </a:r>
            <a:r>
              <a:rPr kumimoji="0" lang="en-US" sz="6000" b="0" i="0" u="none" strike="noStrike" kern="1200" cap="none" spc="0" normalizeH="0" baseline="0" noProof="0" dirty="0">
                <a:ln>
                  <a:noFill/>
                </a:ln>
                <a:solidFill>
                  <a:prstClr val="black"/>
                </a:solidFill>
                <a:effectLst/>
                <a:uLnTx/>
                <a:uFillTx/>
                <a:latin typeface="Calibri" panose="020F0502020204030204"/>
                <a:ea typeface="+mn-ea"/>
                <a:cs typeface="+mn-cs"/>
              </a:rPr>
              <a:t> is the union of </a:t>
            </a:r>
            <a:r>
              <a:rPr kumimoji="0" lang="en-US" sz="6000" b="0" i="1" u="none" strike="noStrike" kern="1200" cap="none" spc="0" normalizeH="0" baseline="0" noProof="0" dirty="0">
                <a:ln>
                  <a:noFill/>
                </a:ln>
                <a:solidFill>
                  <a:srgbClr val="00B0F0"/>
                </a:solidFill>
                <a:effectLst/>
                <a:uLnTx/>
                <a:uFillTx/>
                <a:latin typeface="Calibri" panose="020F0502020204030204"/>
                <a:ea typeface="+mn-ea"/>
                <a:cs typeface="+mn-cs"/>
              </a:rPr>
              <a:t>people</a:t>
            </a:r>
            <a:r>
              <a:rPr kumimoji="0" lang="en-US" sz="60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6000" b="0" i="1" u="none" strike="noStrike" kern="1200" cap="none" spc="0" normalizeH="0" baseline="0" noProof="0" dirty="0">
                <a:ln>
                  <a:noFill/>
                </a:ln>
                <a:solidFill>
                  <a:srgbClr val="00B0F0"/>
                </a:solidFill>
                <a:effectLst/>
                <a:uLnTx/>
                <a:uFillTx/>
                <a:latin typeface="Calibri" panose="020F0502020204030204"/>
                <a:ea typeface="+mn-ea"/>
                <a:cs typeface="+mn-cs"/>
              </a:rPr>
              <a:t>process</a:t>
            </a:r>
            <a:r>
              <a:rPr kumimoji="0" lang="en-US" sz="6000" b="0" i="0" u="none" strike="noStrike" kern="1200" cap="none" spc="0" normalizeH="0" baseline="0" noProof="0" dirty="0">
                <a:ln>
                  <a:noFill/>
                </a:ln>
                <a:solidFill>
                  <a:prstClr val="black"/>
                </a:solidFill>
                <a:effectLst/>
                <a:uLnTx/>
                <a:uFillTx/>
                <a:latin typeface="Calibri" panose="020F0502020204030204"/>
                <a:ea typeface="+mn-ea"/>
                <a:cs typeface="+mn-cs"/>
              </a:rPr>
              <a:t>, and </a:t>
            </a:r>
            <a:r>
              <a:rPr kumimoji="0" lang="en-US" sz="6000" b="0" i="1" u="none" strike="noStrike" kern="1200" cap="none" spc="0" normalizeH="0" baseline="0" noProof="0" dirty="0">
                <a:ln>
                  <a:noFill/>
                </a:ln>
                <a:solidFill>
                  <a:srgbClr val="00B0F0"/>
                </a:solidFill>
                <a:effectLst/>
                <a:uLnTx/>
                <a:uFillTx/>
                <a:latin typeface="Calibri" panose="020F0502020204030204"/>
                <a:ea typeface="+mn-ea"/>
                <a:cs typeface="+mn-cs"/>
              </a:rPr>
              <a:t>products</a:t>
            </a:r>
            <a:r>
              <a:rPr kumimoji="0" lang="en-US" sz="6000" b="0" i="0" u="none" strike="noStrike" kern="1200" cap="none" spc="0" normalizeH="0" baseline="0" noProof="0" dirty="0">
                <a:ln>
                  <a:noFill/>
                </a:ln>
                <a:solidFill>
                  <a:prstClr val="black"/>
                </a:solidFill>
                <a:effectLst/>
                <a:uLnTx/>
                <a:uFillTx/>
                <a:latin typeface="Calibri" panose="020F0502020204030204"/>
                <a:ea typeface="+mn-ea"/>
                <a:cs typeface="+mn-cs"/>
              </a:rPr>
              <a:t> to enable continuous delivery of </a:t>
            </a:r>
            <a:r>
              <a:rPr kumimoji="0" lang="en-US" sz="6000" b="0" i="1" u="none" strike="noStrike" kern="1200" cap="none" spc="0" normalizeH="0" baseline="0" noProof="0" dirty="0">
                <a:ln>
                  <a:noFill/>
                </a:ln>
                <a:solidFill>
                  <a:srgbClr val="00B0F0"/>
                </a:solidFill>
                <a:effectLst/>
                <a:uLnTx/>
                <a:uFillTx/>
                <a:latin typeface="Calibri" panose="020F0502020204030204"/>
                <a:ea typeface="+mn-ea"/>
                <a:cs typeface="+mn-cs"/>
              </a:rPr>
              <a:t>value</a:t>
            </a:r>
            <a:r>
              <a:rPr kumimoji="0" lang="en-US" sz="6000" b="0" i="0" u="none" strike="noStrike" kern="1200" cap="none" spc="0" normalizeH="0" baseline="0" noProof="0" dirty="0">
                <a:ln>
                  <a:noFill/>
                </a:ln>
                <a:solidFill>
                  <a:prstClr val="black"/>
                </a:solidFill>
                <a:effectLst/>
                <a:uLnTx/>
                <a:uFillTx/>
                <a:latin typeface="Calibri" panose="020F0502020204030204"/>
                <a:ea typeface="+mn-ea"/>
                <a:cs typeface="+mn-cs"/>
              </a:rPr>
              <a:t> to our end users </a:t>
            </a:r>
            <a:endParaRPr kumimoji="0" lang="en-US" sz="5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37284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536923" y="289958"/>
            <a:ext cx="11655078" cy="899537"/>
          </a:xfrm>
        </p:spPr>
        <p:txBody>
          <a:bodyPr/>
          <a:lstStyle/>
          <a:p>
            <a:r>
              <a:rPr lang="en-US" dirty="0"/>
              <a:t>Value delivery challenges</a:t>
            </a:r>
          </a:p>
        </p:txBody>
      </p:sp>
      <p:sp>
        <p:nvSpPr>
          <p:cNvPr id="385" name="Oval 3163"/>
          <p:cNvSpPr>
            <a:spLocks noChangeArrowheads="1"/>
          </p:cNvSpPr>
          <p:nvPr/>
        </p:nvSpPr>
        <p:spPr bwMode="auto">
          <a:xfrm>
            <a:off x="7630506" y="1766101"/>
            <a:ext cx="3868945" cy="3870500"/>
          </a:xfrm>
          <a:prstGeom prst="ellipse">
            <a:avLst/>
          </a:pr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386" name="Oval 3164"/>
          <p:cNvSpPr>
            <a:spLocks noChangeArrowheads="1"/>
          </p:cNvSpPr>
          <p:nvPr/>
        </p:nvSpPr>
        <p:spPr bwMode="auto">
          <a:xfrm>
            <a:off x="4038582" y="1781664"/>
            <a:ext cx="3868945" cy="3870500"/>
          </a:xfrm>
          <a:prstGeom prst="ellipse">
            <a:avLst/>
          </a:prstGeom>
          <a:solidFill>
            <a:srgbClr val="FFFFFF">
              <a:lumMod val="95000"/>
            </a:srgbClr>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387" name="Oval 3251"/>
          <p:cNvSpPr>
            <a:spLocks noChangeArrowheads="1"/>
          </p:cNvSpPr>
          <p:nvPr/>
        </p:nvSpPr>
        <p:spPr bwMode="auto">
          <a:xfrm>
            <a:off x="8458454" y="2592492"/>
            <a:ext cx="2214606" cy="2216161"/>
          </a:xfrm>
          <a:prstGeom prst="ellipse">
            <a:avLst/>
          </a:prstGeom>
          <a:solidFill>
            <a:srgbClr val="FFFFFF">
              <a:lumMod val="85000"/>
            </a:srgbClr>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388" name="Oval 3316"/>
          <p:cNvSpPr>
            <a:spLocks noChangeArrowheads="1"/>
          </p:cNvSpPr>
          <p:nvPr/>
        </p:nvSpPr>
        <p:spPr bwMode="auto">
          <a:xfrm>
            <a:off x="4922556" y="2592492"/>
            <a:ext cx="2214606" cy="2216161"/>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389" name="Freeform 5"/>
          <p:cNvSpPr>
            <a:spLocks/>
          </p:cNvSpPr>
          <p:nvPr/>
        </p:nvSpPr>
        <p:spPr bwMode="auto">
          <a:xfrm>
            <a:off x="5807338" y="5682911"/>
            <a:ext cx="587470" cy="751817"/>
          </a:xfrm>
          <a:custGeom>
            <a:avLst/>
            <a:gdLst>
              <a:gd name="T0" fmla="*/ 384 w 384"/>
              <a:gd name="T1" fmla="*/ 823 h 823"/>
              <a:gd name="T2" fmla="*/ 0 w 384"/>
              <a:gd name="T3" fmla="*/ 823 h 823"/>
              <a:gd name="T4" fmla="*/ 55 w 384"/>
              <a:gd name="T5" fmla="*/ 0 h 823"/>
              <a:gd name="T6" fmla="*/ 203 w 384"/>
              <a:gd name="T7" fmla="*/ 46 h 823"/>
              <a:gd name="T8" fmla="*/ 331 w 384"/>
              <a:gd name="T9" fmla="*/ 0 h 823"/>
              <a:gd name="T10" fmla="*/ 384 w 384"/>
              <a:gd name="T11" fmla="*/ 823 h 823"/>
            </a:gdLst>
            <a:ahLst/>
            <a:cxnLst>
              <a:cxn ang="0">
                <a:pos x="T0" y="T1"/>
              </a:cxn>
              <a:cxn ang="0">
                <a:pos x="T2" y="T3"/>
              </a:cxn>
              <a:cxn ang="0">
                <a:pos x="T4" y="T5"/>
              </a:cxn>
              <a:cxn ang="0">
                <a:pos x="T6" y="T7"/>
              </a:cxn>
              <a:cxn ang="0">
                <a:pos x="T8" y="T9"/>
              </a:cxn>
              <a:cxn ang="0">
                <a:pos x="T10" y="T11"/>
              </a:cxn>
            </a:cxnLst>
            <a:rect l="0" t="0" r="r" b="b"/>
            <a:pathLst>
              <a:path w="384" h="823">
                <a:moveTo>
                  <a:pt x="384" y="823"/>
                </a:moveTo>
                <a:lnTo>
                  <a:pt x="0" y="823"/>
                </a:lnTo>
                <a:lnTo>
                  <a:pt x="55" y="0"/>
                </a:lnTo>
                <a:lnTo>
                  <a:pt x="203" y="46"/>
                </a:lnTo>
                <a:lnTo>
                  <a:pt x="331" y="0"/>
                </a:lnTo>
                <a:lnTo>
                  <a:pt x="384" y="82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390" name="Freeform 10"/>
          <p:cNvSpPr>
            <a:spLocks/>
          </p:cNvSpPr>
          <p:nvPr/>
        </p:nvSpPr>
        <p:spPr bwMode="auto">
          <a:xfrm>
            <a:off x="6013872" y="5329509"/>
            <a:ext cx="232540" cy="283027"/>
          </a:xfrm>
          <a:custGeom>
            <a:avLst/>
            <a:gdLst>
              <a:gd name="T0" fmla="*/ 98 w 109"/>
              <a:gd name="T1" fmla="*/ 75 h 132"/>
              <a:gd name="T2" fmla="*/ 38 w 109"/>
              <a:gd name="T3" fmla="*/ 124 h 132"/>
              <a:gd name="T4" fmla="*/ 10 w 109"/>
              <a:gd name="T5" fmla="*/ 50 h 132"/>
              <a:gd name="T6" fmla="*/ 76 w 109"/>
              <a:gd name="T7" fmla="*/ 8 h 132"/>
              <a:gd name="T8" fmla="*/ 98 w 109"/>
              <a:gd name="T9" fmla="*/ 75 h 132"/>
            </a:gdLst>
            <a:ahLst/>
            <a:cxnLst>
              <a:cxn ang="0">
                <a:pos x="T0" y="T1"/>
              </a:cxn>
              <a:cxn ang="0">
                <a:pos x="T2" y="T3"/>
              </a:cxn>
              <a:cxn ang="0">
                <a:pos x="T4" y="T5"/>
              </a:cxn>
              <a:cxn ang="0">
                <a:pos x="T6" y="T7"/>
              </a:cxn>
              <a:cxn ang="0">
                <a:pos x="T8" y="T9"/>
              </a:cxn>
            </a:cxnLst>
            <a:rect l="0" t="0" r="r" b="b"/>
            <a:pathLst>
              <a:path w="109" h="132">
                <a:moveTo>
                  <a:pt x="98" y="75"/>
                </a:moveTo>
                <a:cubicBezTo>
                  <a:pt x="88" y="107"/>
                  <a:pt x="64" y="132"/>
                  <a:pt x="38" y="124"/>
                </a:cubicBezTo>
                <a:cubicBezTo>
                  <a:pt x="12" y="115"/>
                  <a:pt x="0" y="82"/>
                  <a:pt x="10" y="50"/>
                </a:cubicBezTo>
                <a:cubicBezTo>
                  <a:pt x="21" y="19"/>
                  <a:pt x="50" y="0"/>
                  <a:pt x="76" y="8"/>
                </a:cubicBezTo>
                <a:cubicBezTo>
                  <a:pt x="102" y="17"/>
                  <a:pt x="109" y="43"/>
                  <a:pt x="98" y="7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391" name="Freeform 11"/>
          <p:cNvSpPr>
            <a:spLocks/>
          </p:cNvSpPr>
          <p:nvPr/>
        </p:nvSpPr>
        <p:spPr bwMode="auto">
          <a:xfrm>
            <a:off x="5981745" y="5300441"/>
            <a:ext cx="232540" cy="263138"/>
          </a:xfrm>
          <a:custGeom>
            <a:avLst/>
            <a:gdLst>
              <a:gd name="T0" fmla="*/ 93 w 109"/>
              <a:gd name="T1" fmla="*/ 39 h 123"/>
              <a:gd name="T2" fmla="*/ 83 w 109"/>
              <a:gd name="T3" fmla="*/ 111 h 123"/>
              <a:gd name="T4" fmla="*/ 16 w 109"/>
              <a:gd name="T5" fmla="*/ 84 h 123"/>
              <a:gd name="T6" fmla="*/ 25 w 109"/>
              <a:gd name="T7" fmla="*/ 12 h 123"/>
              <a:gd name="T8" fmla="*/ 93 w 109"/>
              <a:gd name="T9" fmla="*/ 39 h 123"/>
            </a:gdLst>
            <a:ahLst/>
            <a:cxnLst>
              <a:cxn ang="0">
                <a:pos x="T0" y="T1"/>
              </a:cxn>
              <a:cxn ang="0">
                <a:pos x="T2" y="T3"/>
              </a:cxn>
              <a:cxn ang="0">
                <a:pos x="T4" y="T5"/>
              </a:cxn>
              <a:cxn ang="0">
                <a:pos x="T6" y="T7"/>
              </a:cxn>
              <a:cxn ang="0">
                <a:pos x="T8" y="T9"/>
              </a:cxn>
            </a:cxnLst>
            <a:rect l="0" t="0" r="r" b="b"/>
            <a:pathLst>
              <a:path w="109" h="123">
                <a:moveTo>
                  <a:pt x="93" y="39"/>
                </a:moveTo>
                <a:cubicBezTo>
                  <a:pt x="109" y="66"/>
                  <a:pt x="104" y="98"/>
                  <a:pt x="83" y="111"/>
                </a:cubicBezTo>
                <a:cubicBezTo>
                  <a:pt x="62" y="123"/>
                  <a:pt x="32" y="111"/>
                  <a:pt x="16" y="84"/>
                </a:cubicBezTo>
                <a:cubicBezTo>
                  <a:pt x="0" y="57"/>
                  <a:pt x="4" y="25"/>
                  <a:pt x="25" y="12"/>
                </a:cubicBezTo>
                <a:cubicBezTo>
                  <a:pt x="47" y="0"/>
                  <a:pt x="77" y="12"/>
                  <a:pt x="93" y="3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392" name="Freeform 12"/>
          <p:cNvSpPr>
            <a:spLocks/>
          </p:cNvSpPr>
          <p:nvPr/>
        </p:nvSpPr>
        <p:spPr bwMode="auto">
          <a:xfrm>
            <a:off x="6058239" y="5543690"/>
            <a:ext cx="119330" cy="126980"/>
          </a:xfrm>
          <a:custGeom>
            <a:avLst/>
            <a:gdLst>
              <a:gd name="T0" fmla="*/ 56 w 56"/>
              <a:gd name="T1" fmla="*/ 45 h 59"/>
              <a:gd name="T2" fmla="*/ 28 w 56"/>
              <a:gd name="T3" fmla="*/ 59 h 59"/>
              <a:gd name="T4" fmla="*/ 0 w 56"/>
              <a:gd name="T5" fmla="*/ 45 h 59"/>
              <a:gd name="T6" fmla="*/ 0 w 56"/>
              <a:gd name="T7" fmla="*/ 0 h 59"/>
              <a:gd name="T8" fmla="*/ 56 w 56"/>
              <a:gd name="T9" fmla="*/ 0 h 59"/>
              <a:gd name="T10" fmla="*/ 56 w 56"/>
              <a:gd name="T11" fmla="*/ 45 h 59"/>
            </a:gdLst>
            <a:ahLst/>
            <a:cxnLst>
              <a:cxn ang="0">
                <a:pos x="T0" y="T1"/>
              </a:cxn>
              <a:cxn ang="0">
                <a:pos x="T2" y="T3"/>
              </a:cxn>
              <a:cxn ang="0">
                <a:pos x="T4" y="T5"/>
              </a:cxn>
              <a:cxn ang="0">
                <a:pos x="T6" y="T7"/>
              </a:cxn>
              <a:cxn ang="0">
                <a:pos x="T8" y="T9"/>
              </a:cxn>
              <a:cxn ang="0">
                <a:pos x="T10" y="T11"/>
              </a:cxn>
            </a:cxnLst>
            <a:rect l="0" t="0" r="r" b="b"/>
            <a:pathLst>
              <a:path w="56" h="59">
                <a:moveTo>
                  <a:pt x="56" y="45"/>
                </a:moveTo>
                <a:cubicBezTo>
                  <a:pt x="56" y="45"/>
                  <a:pt x="48" y="59"/>
                  <a:pt x="28" y="59"/>
                </a:cubicBezTo>
                <a:cubicBezTo>
                  <a:pt x="9" y="59"/>
                  <a:pt x="0" y="45"/>
                  <a:pt x="0" y="45"/>
                </a:cubicBezTo>
                <a:cubicBezTo>
                  <a:pt x="0" y="0"/>
                  <a:pt x="0" y="0"/>
                  <a:pt x="0" y="0"/>
                </a:cubicBezTo>
                <a:cubicBezTo>
                  <a:pt x="56" y="0"/>
                  <a:pt x="56" y="0"/>
                  <a:pt x="56" y="0"/>
                </a:cubicBezTo>
                <a:lnTo>
                  <a:pt x="56" y="45"/>
                </a:lnTo>
                <a:close/>
              </a:path>
            </a:pathLst>
          </a:custGeom>
          <a:solidFill>
            <a:srgbClr val="CEA578"/>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393" name="Freeform 19"/>
          <p:cNvSpPr>
            <a:spLocks/>
          </p:cNvSpPr>
          <p:nvPr/>
        </p:nvSpPr>
        <p:spPr bwMode="auto">
          <a:xfrm>
            <a:off x="5998574" y="5399883"/>
            <a:ext cx="237130" cy="212652"/>
          </a:xfrm>
          <a:custGeom>
            <a:avLst/>
            <a:gdLst>
              <a:gd name="T0" fmla="*/ 106 w 111"/>
              <a:gd name="T1" fmla="*/ 24 h 99"/>
              <a:gd name="T2" fmla="*/ 103 w 111"/>
              <a:gd name="T3" fmla="*/ 23 h 99"/>
              <a:gd name="T4" fmla="*/ 103 w 111"/>
              <a:gd name="T5" fmla="*/ 16 h 99"/>
              <a:gd name="T6" fmla="*/ 103 w 111"/>
              <a:gd name="T7" fmla="*/ 14 h 99"/>
              <a:gd name="T8" fmla="*/ 103 w 111"/>
              <a:gd name="T9" fmla="*/ 13 h 99"/>
              <a:gd name="T10" fmla="*/ 102 w 111"/>
              <a:gd name="T11" fmla="*/ 12 h 99"/>
              <a:gd name="T12" fmla="*/ 102 w 111"/>
              <a:gd name="T13" fmla="*/ 11 h 99"/>
              <a:gd name="T14" fmla="*/ 102 w 111"/>
              <a:gd name="T15" fmla="*/ 10 h 99"/>
              <a:gd name="T16" fmla="*/ 102 w 111"/>
              <a:gd name="T17" fmla="*/ 9 h 99"/>
              <a:gd name="T18" fmla="*/ 102 w 111"/>
              <a:gd name="T19" fmla="*/ 9 h 99"/>
              <a:gd name="T20" fmla="*/ 101 w 111"/>
              <a:gd name="T21" fmla="*/ 6 h 99"/>
              <a:gd name="T22" fmla="*/ 100 w 111"/>
              <a:gd name="T23" fmla="*/ 6 h 99"/>
              <a:gd name="T24" fmla="*/ 100 w 111"/>
              <a:gd name="T25" fmla="*/ 5 h 99"/>
              <a:gd name="T26" fmla="*/ 99 w 111"/>
              <a:gd name="T27" fmla="*/ 4 h 99"/>
              <a:gd name="T28" fmla="*/ 99 w 111"/>
              <a:gd name="T29" fmla="*/ 3 h 99"/>
              <a:gd name="T30" fmla="*/ 99 w 111"/>
              <a:gd name="T31" fmla="*/ 3 h 99"/>
              <a:gd name="T32" fmla="*/ 90 w 111"/>
              <a:gd name="T33" fmla="*/ 4 h 99"/>
              <a:gd name="T34" fmla="*/ 74 w 111"/>
              <a:gd name="T35" fmla="*/ 0 h 99"/>
              <a:gd name="T36" fmla="*/ 45 w 111"/>
              <a:gd name="T37" fmla="*/ 4 h 99"/>
              <a:gd name="T38" fmla="*/ 15 w 111"/>
              <a:gd name="T39" fmla="*/ 0 h 99"/>
              <a:gd name="T40" fmla="*/ 11 w 111"/>
              <a:gd name="T41" fmla="*/ 5 h 99"/>
              <a:gd name="T42" fmla="*/ 11 w 111"/>
              <a:gd name="T43" fmla="*/ 5 h 99"/>
              <a:gd name="T44" fmla="*/ 10 w 111"/>
              <a:gd name="T45" fmla="*/ 7 h 99"/>
              <a:gd name="T46" fmla="*/ 10 w 111"/>
              <a:gd name="T47" fmla="*/ 7 h 99"/>
              <a:gd name="T48" fmla="*/ 9 w 111"/>
              <a:gd name="T49" fmla="*/ 9 h 99"/>
              <a:gd name="T50" fmla="*/ 9 w 111"/>
              <a:gd name="T51" fmla="*/ 9 h 99"/>
              <a:gd name="T52" fmla="*/ 9 w 111"/>
              <a:gd name="T53" fmla="*/ 11 h 99"/>
              <a:gd name="T54" fmla="*/ 9 w 111"/>
              <a:gd name="T55" fmla="*/ 12 h 99"/>
              <a:gd name="T56" fmla="*/ 8 w 111"/>
              <a:gd name="T57" fmla="*/ 13 h 99"/>
              <a:gd name="T58" fmla="*/ 8 w 111"/>
              <a:gd name="T59" fmla="*/ 14 h 99"/>
              <a:gd name="T60" fmla="*/ 8 w 111"/>
              <a:gd name="T61" fmla="*/ 16 h 99"/>
              <a:gd name="T62" fmla="*/ 8 w 111"/>
              <a:gd name="T63" fmla="*/ 23 h 99"/>
              <a:gd name="T64" fmla="*/ 7 w 111"/>
              <a:gd name="T65" fmla="*/ 23 h 99"/>
              <a:gd name="T66" fmla="*/ 0 w 111"/>
              <a:gd name="T67" fmla="*/ 31 h 99"/>
              <a:gd name="T68" fmla="*/ 0 w 111"/>
              <a:gd name="T69" fmla="*/ 49 h 99"/>
              <a:gd name="T70" fmla="*/ 8 w 111"/>
              <a:gd name="T71" fmla="*/ 57 h 99"/>
              <a:gd name="T72" fmla="*/ 34 w 111"/>
              <a:gd name="T73" fmla="*/ 99 h 99"/>
              <a:gd name="T74" fmla="*/ 77 w 111"/>
              <a:gd name="T75" fmla="*/ 99 h 99"/>
              <a:gd name="T76" fmla="*/ 103 w 111"/>
              <a:gd name="T77" fmla="*/ 57 h 99"/>
              <a:gd name="T78" fmla="*/ 111 w 111"/>
              <a:gd name="T79" fmla="*/ 49 h 99"/>
              <a:gd name="T80" fmla="*/ 111 w 111"/>
              <a:gd name="T81" fmla="*/ 31 h 99"/>
              <a:gd name="T82" fmla="*/ 106 w 111"/>
              <a:gd name="T83" fmla="*/ 2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1" h="99">
                <a:moveTo>
                  <a:pt x="106" y="24"/>
                </a:moveTo>
                <a:cubicBezTo>
                  <a:pt x="105" y="23"/>
                  <a:pt x="104" y="23"/>
                  <a:pt x="103" y="23"/>
                </a:cubicBezTo>
                <a:cubicBezTo>
                  <a:pt x="103" y="16"/>
                  <a:pt x="103" y="16"/>
                  <a:pt x="103" y="16"/>
                </a:cubicBezTo>
                <a:cubicBezTo>
                  <a:pt x="103" y="16"/>
                  <a:pt x="103" y="15"/>
                  <a:pt x="103" y="14"/>
                </a:cubicBezTo>
                <a:cubicBezTo>
                  <a:pt x="103" y="14"/>
                  <a:pt x="103" y="14"/>
                  <a:pt x="103" y="13"/>
                </a:cubicBezTo>
                <a:cubicBezTo>
                  <a:pt x="103" y="13"/>
                  <a:pt x="103" y="13"/>
                  <a:pt x="102" y="12"/>
                </a:cubicBezTo>
                <a:cubicBezTo>
                  <a:pt x="102" y="12"/>
                  <a:pt x="102" y="12"/>
                  <a:pt x="102" y="11"/>
                </a:cubicBezTo>
                <a:cubicBezTo>
                  <a:pt x="102" y="11"/>
                  <a:pt x="102" y="11"/>
                  <a:pt x="102" y="10"/>
                </a:cubicBezTo>
                <a:cubicBezTo>
                  <a:pt x="102" y="10"/>
                  <a:pt x="102" y="10"/>
                  <a:pt x="102" y="9"/>
                </a:cubicBezTo>
                <a:cubicBezTo>
                  <a:pt x="102" y="9"/>
                  <a:pt x="102" y="9"/>
                  <a:pt x="102" y="9"/>
                </a:cubicBezTo>
                <a:cubicBezTo>
                  <a:pt x="101" y="8"/>
                  <a:pt x="101" y="7"/>
                  <a:pt x="101" y="6"/>
                </a:cubicBezTo>
                <a:cubicBezTo>
                  <a:pt x="100" y="6"/>
                  <a:pt x="100" y="6"/>
                  <a:pt x="100" y="6"/>
                </a:cubicBezTo>
                <a:cubicBezTo>
                  <a:pt x="100" y="5"/>
                  <a:pt x="100" y="5"/>
                  <a:pt x="100" y="5"/>
                </a:cubicBezTo>
                <a:cubicBezTo>
                  <a:pt x="100" y="5"/>
                  <a:pt x="100" y="4"/>
                  <a:pt x="99" y="4"/>
                </a:cubicBezTo>
                <a:cubicBezTo>
                  <a:pt x="99" y="4"/>
                  <a:pt x="99" y="3"/>
                  <a:pt x="99" y="3"/>
                </a:cubicBezTo>
                <a:cubicBezTo>
                  <a:pt x="99" y="3"/>
                  <a:pt x="99" y="3"/>
                  <a:pt x="99" y="3"/>
                </a:cubicBezTo>
                <a:cubicBezTo>
                  <a:pt x="96" y="4"/>
                  <a:pt x="93" y="4"/>
                  <a:pt x="90" y="4"/>
                </a:cubicBezTo>
                <a:cubicBezTo>
                  <a:pt x="83" y="4"/>
                  <a:pt x="78" y="2"/>
                  <a:pt x="74" y="0"/>
                </a:cubicBezTo>
                <a:cubicBezTo>
                  <a:pt x="67" y="2"/>
                  <a:pt x="57" y="4"/>
                  <a:pt x="45" y="4"/>
                </a:cubicBezTo>
                <a:cubicBezTo>
                  <a:pt x="33" y="4"/>
                  <a:pt x="22" y="2"/>
                  <a:pt x="15" y="0"/>
                </a:cubicBezTo>
                <a:cubicBezTo>
                  <a:pt x="14" y="1"/>
                  <a:pt x="12" y="3"/>
                  <a:pt x="11" y="5"/>
                </a:cubicBezTo>
                <a:cubicBezTo>
                  <a:pt x="11" y="5"/>
                  <a:pt x="11" y="5"/>
                  <a:pt x="11" y="5"/>
                </a:cubicBezTo>
                <a:cubicBezTo>
                  <a:pt x="11" y="6"/>
                  <a:pt x="10" y="6"/>
                  <a:pt x="10" y="7"/>
                </a:cubicBezTo>
                <a:cubicBezTo>
                  <a:pt x="10" y="7"/>
                  <a:pt x="10" y="7"/>
                  <a:pt x="10" y="7"/>
                </a:cubicBezTo>
                <a:cubicBezTo>
                  <a:pt x="10" y="8"/>
                  <a:pt x="10" y="8"/>
                  <a:pt x="9" y="9"/>
                </a:cubicBezTo>
                <a:cubicBezTo>
                  <a:pt x="9" y="9"/>
                  <a:pt x="9" y="9"/>
                  <a:pt x="9" y="9"/>
                </a:cubicBezTo>
                <a:cubicBezTo>
                  <a:pt x="9" y="10"/>
                  <a:pt x="9" y="11"/>
                  <a:pt x="9" y="11"/>
                </a:cubicBezTo>
                <a:cubicBezTo>
                  <a:pt x="9" y="11"/>
                  <a:pt x="9" y="11"/>
                  <a:pt x="9" y="12"/>
                </a:cubicBezTo>
                <a:cubicBezTo>
                  <a:pt x="8" y="12"/>
                  <a:pt x="8" y="13"/>
                  <a:pt x="8" y="13"/>
                </a:cubicBezTo>
                <a:cubicBezTo>
                  <a:pt x="8" y="14"/>
                  <a:pt x="8" y="14"/>
                  <a:pt x="8" y="14"/>
                </a:cubicBezTo>
                <a:cubicBezTo>
                  <a:pt x="8" y="15"/>
                  <a:pt x="8" y="16"/>
                  <a:pt x="8" y="16"/>
                </a:cubicBezTo>
                <a:cubicBezTo>
                  <a:pt x="8" y="23"/>
                  <a:pt x="8" y="23"/>
                  <a:pt x="8" y="23"/>
                </a:cubicBezTo>
                <a:cubicBezTo>
                  <a:pt x="8" y="23"/>
                  <a:pt x="7" y="23"/>
                  <a:pt x="7" y="23"/>
                </a:cubicBezTo>
                <a:cubicBezTo>
                  <a:pt x="3" y="24"/>
                  <a:pt x="0" y="27"/>
                  <a:pt x="0" y="31"/>
                </a:cubicBezTo>
                <a:cubicBezTo>
                  <a:pt x="0" y="49"/>
                  <a:pt x="0" y="49"/>
                  <a:pt x="0" y="49"/>
                </a:cubicBezTo>
                <a:cubicBezTo>
                  <a:pt x="0" y="53"/>
                  <a:pt x="4" y="57"/>
                  <a:pt x="8" y="57"/>
                </a:cubicBezTo>
                <a:cubicBezTo>
                  <a:pt x="8" y="57"/>
                  <a:pt x="22" y="99"/>
                  <a:pt x="34" y="99"/>
                </a:cubicBezTo>
                <a:cubicBezTo>
                  <a:pt x="77" y="99"/>
                  <a:pt x="77" y="99"/>
                  <a:pt x="77" y="99"/>
                </a:cubicBezTo>
                <a:cubicBezTo>
                  <a:pt x="89" y="99"/>
                  <a:pt x="103" y="57"/>
                  <a:pt x="103" y="57"/>
                </a:cubicBezTo>
                <a:cubicBezTo>
                  <a:pt x="107" y="57"/>
                  <a:pt x="111" y="53"/>
                  <a:pt x="111" y="49"/>
                </a:cubicBezTo>
                <a:cubicBezTo>
                  <a:pt x="111" y="31"/>
                  <a:pt x="111" y="31"/>
                  <a:pt x="111" y="31"/>
                </a:cubicBezTo>
                <a:cubicBezTo>
                  <a:pt x="111" y="28"/>
                  <a:pt x="109" y="25"/>
                  <a:pt x="106" y="24"/>
                </a:cubicBez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394" name="Freeform 27"/>
          <p:cNvSpPr>
            <a:spLocks/>
          </p:cNvSpPr>
          <p:nvPr/>
        </p:nvSpPr>
        <p:spPr bwMode="auto">
          <a:xfrm>
            <a:off x="5891483" y="5655372"/>
            <a:ext cx="443663" cy="592060"/>
          </a:xfrm>
          <a:custGeom>
            <a:avLst/>
            <a:gdLst>
              <a:gd name="T0" fmla="*/ 203 w 290"/>
              <a:gd name="T1" fmla="*/ 3 h 387"/>
              <a:gd name="T2" fmla="*/ 148 w 290"/>
              <a:gd name="T3" fmla="*/ 47 h 387"/>
              <a:gd name="T4" fmla="*/ 92 w 290"/>
              <a:gd name="T5" fmla="*/ 0 h 387"/>
              <a:gd name="T6" fmla="*/ 0 w 290"/>
              <a:gd name="T7" fmla="*/ 18 h 387"/>
              <a:gd name="T8" fmla="*/ 35 w 290"/>
              <a:gd name="T9" fmla="*/ 387 h 387"/>
              <a:gd name="T10" fmla="*/ 250 w 290"/>
              <a:gd name="T11" fmla="*/ 387 h 387"/>
              <a:gd name="T12" fmla="*/ 290 w 290"/>
              <a:gd name="T13" fmla="*/ 14 h 387"/>
              <a:gd name="T14" fmla="*/ 203 w 290"/>
              <a:gd name="T15" fmla="*/ 3 h 3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387">
                <a:moveTo>
                  <a:pt x="203" y="3"/>
                </a:moveTo>
                <a:lnTo>
                  <a:pt x="148" y="47"/>
                </a:lnTo>
                <a:lnTo>
                  <a:pt x="92" y="0"/>
                </a:lnTo>
                <a:lnTo>
                  <a:pt x="0" y="18"/>
                </a:lnTo>
                <a:lnTo>
                  <a:pt x="35" y="387"/>
                </a:lnTo>
                <a:lnTo>
                  <a:pt x="250" y="387"/>
                </a:lnTo>
                <a:lnTo>
                  <a:pt x="290" y="14"/>
                </a:lnTo>
                <a:lnTo>
                  <a:pt x="203" y="3"/>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395" name="Freeform 28"/>
          <p:cNvSpPr>
            <a:spLocks/>
          </p:cNvSpPr>
          <p:nvPr/>
        </p:nvSpPr>
        <p:spPr bwMode="auto">
          <a:xfrm>
            <a:off x="5945027" y="6247432"/>
            <a:ext cx="328922" cy="175935"/>
          </a:xfrm>
          <a:custGeom>
            <a:avLst/>
            <a:gdLst>
              <a:gd name="T0" fmla="*/ 154 w 154"/>
              <a:gd name="T1" fmla="*/ 0 h 82"/>
              <a:gd name="T2" fmla="*/ 0 w 154"/>
              <a:gd name="T3" fmla="*/ 0 h 82"/>
              <a:gd name="T4" fmla="*/ 60 w 154"/>
              <a:gd name="T5" fmla="*/ 70 h 82"/>
              <a:gd name="T6" fmla="*/ 79 w 154"/>
              <a:gd name="T7" fmla="*/ 82 h 82"/>
              <a:gd name="T8" fmla="*/ 98 w 154"/>
              <a:gd name="T9" fmla="*/ 70 h 82"/>
              <a:gd name="T10" fmla="*/ 154 w 154"/>
              <a:gd name="T11" fmla="*/ 0 h 82"/>
            </a:gdLst>
            <a:ahLst/>
            <a:cxnLst>
              <a:cxn ang="0">
                <a:pos x="T0" y="T1"/>
              </a:cxn>
              <a:cxn ang="0">
                <a:pos x="T2" y="T3"/>
              </a:cxn>
              <a:cxn ang="0">
                <a:pos x="T4" y="T5"/>
              </a:cxn>
              <a:cxn ang="0">
                <a:pos x="T6" y="T7"/>
              </a:cxn>
              <a:cxn ang="0">
                <a:pos x="T8" y="T9"/>
              </a:cxn>
              <a:cxn ang="0">
                <a:pos x="T10" y="T11"/>
              </a:cxn>
            </a:cxnLst>
            <a:rect l="0" t="0" r="r" b="b"/>
            <a:pathLst>
              <a:path w="154" h="82">
                <a:moveTo>
                  <a:pt x="154" y="0"/>
                </a:moveTo>
                <a:cubicBezTo>
                  <a:pt x="0" y="0"/>
                  <a:pt x="0" y="0"/>
                  <a:pt x="0" y="0"/>
                </a:cubicBezTo>
                <a:cubicBezTo>
                  <a:pt x="60" y="70"/>
                  <a:pt x="60" y="70"/>
                  <a:pt x="60" y="70"/>
                </a:cubicBezTo>
                <a:cubicBezTo>
                  <a:pt x="63" y="77"/>
                  <a:pt x="71" y="82"/>
                  <a:pt x="79" y="82"/>
                </a:cubicBezTo>
                <a:cubicBezTo>
                  <a:pt x="87" y="82"/>
                  <a:pt x="94" y="77"/>
                  <a:pt x="98" y="70"/>
                </a:cubicBezTo>
                <a:lnTo>
                  <a:pt x="15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396" name="Rectangle 32"/>
          <p:cNvSpPr>
            <a:spLocks noChangeArrowheads="1"/>
          </p:cNvSpPr>
          <p:nvPr/>
        </p:nvSpPr>
        <p:spPr bwMode="auto">
          <a:xfrm>
            <a:off x="5931260" y="6226014"/>
            <a:ext cx="361049" cy="52016"/>
          </a:xfrm>
          <a:prstGeom prst="rect">
            <a:avLst/>
          </a:prstGeom>
          <a:solidFill>
            <a:srgbClr val="FCD11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grpSp>
        <p:nvGrpSpPr>
          <p:cNvPr id="397" name="Group 396"/>
          <p:cNvGrpSpPr/>
          <p:nvPr/>
        </p:nvGrpSpPr>
        <p:grpSpPr>
          <a:xfrm>
            <a:off x="5988617" y="5782257"/>
            <a:ext cx="232540" cy="494149"/>
            <a:chOff x="6123537" y="5918802"/>
            <a:chExt cx="237203" cy="504058"/>
          </a:xfrm>
        </p:grpSpPr>
        <p:sp>
          <p:nvSpPr>
            <p:cNvPr id="398" name="Rectangle 29"/>
            <p:cNvSpPr>
              <a:spLocks noChangeArrowheads="1"/>
            </p:cNvSpPr>
            <p:nvPr/>
          </p:nvSpPr>
          <p:spPr bwMode="auto">
            <a:xfrm>
              <a:off x="6189080" y="6004633"/>
              <a:ext cx="21848" cy="1045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399" name="Freeform 30"/>
            <p:cNvSpPr>
              <a:spLocks/>
            </p:cNvSpPr>
            <p:nvPr/>
          </p:nvSpPr>
          <p:spPr bwMode="auto">
            <a:xfrm>
              <a:off x="6224973" y="6004633"/>
              <a:ext cx="84270" cy="104557"/>
            </a:xfrm>
            <a:custGeom>
              <a:avLst/>
              <a:gdLst>
                <a:gd name="T0" fmla="*/ 54 w 54"/>
                <a:gd name="T1" fmla="*/ 11 h 67"/>
                <a:gd name="T2" fmla="*/ 34 w 54"/>
                <a:gd name="T3" fmla="*/ 11 h 67"/>
                <a:gd name="T4" fmla="*/ 34 w 54"/>
                <a:gd name="T5" fmla="*/ 67 h 67"/>
                <a:gd name="T6" fmla="*/ 20 w 54"/>
                <a:gd name="T7" fmla="*/ 67 h 67"/>
                <a:gd name="T8" fmla="*/ 20 w 54"/>
                <a:gd name="T9" fmla="*/ 11 h 67"/>
                <a:gd name="T10" fmla="*/ 0 w 54"/>
                <a:gd name="T11" fmla="*/ 11 h 67"/>
                <a:gd name="T12" fmla="*/ 0 w 54"/>
                <a:gd name="T13" fmla="*/ 0 h 67"/>
                <a:gd name="T14" fmla="*/ 54 w 54"/>
                <a:gd name="T15" fmla="*/ 0 h 67"/>
                <a:gd name="T16" fmla="*/ 54 w 54"/>
                <a:gd name="T17" fmla="*/ 1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67">
                  <a:moveTo>
                    <a:pt x="54" y="11"/>
                  </a:moveTo>
                  <a:lnTo>
                    <a:pt x="34" y="11"/>
                  </a:lnTo>
                  <a:lnTo>
                    <a:pt x="34" y="67"/>
                  </a:lnTo>
                  <a:lnTo>
                    <a:pt x="20" y="67"/>
                  </a:lnTo>
                  <a:lnTo>
                    <a:pt x="20" y="11"/>
                  </a:lnTo>
                  <a:lnTo>
                    <a:pt x="0" y="11"/>
                  </a:lnTo>
                  <a:lnTo>
                    <a:pt x="0" y="0"/>
                  </a:lnTo>
                  <a:lnTo>
                    <a:pt x="54" y="0"/>
                  </a:lnTo>
                  <a:lnTo>
                    <a:pt x="54"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400" name="Freeform 31"/>
            <p:cNvSpPr>
              <a:spLocks noEditPoints="1"/>
            </p:cNvSpPr>
            <p:nvPr/>
          </p:nvSpPr>
          <p:spPr bwMode="auto">
            <a:xfrm>
              <a:off x="6123537" y="5918802"/>
              <a:ext cx="237203" cy="273096"/>
            </a:xfrm>
            <a:custGeom>
              <a:avLst/>
              <a:gdLst>
                <a:gd name="T0" fmla="*/ 75 w 152"/>
                <a:gd name="T1" fmla="*/ 0 h 175"/>
                <a:gd name="T2" fmla="*/ 0 w 152"/>
                <a:gd name="T3" fmla="*/ 44 h 175"/>
                <a:gd name="T4" fmla="*/ 0 w 152"/>
                <a:gd name="T5" fmla="*/ 132 h 175"/>
                <a:gd name="T6" fmla="*/ 77 w 152"/>
                <a:gd name="T7" fmla="*/ 175 h 175"/>
                <a:gd name="T8" fmla="*/ 152 w 152"/>
                <a:gd name="T9" fmla="*/ 132 h 175"/>
                <a:gd name="T10" fmla="*/ 152 w 152"/>
                <a:gd name="T11" fmla="*/ 44 h 175"/>
                <a:gd name="T12" fmla="*/ 75 w 152"/>
                <a:gd name="T13" fmla="*/ 0 h 175"/>
                <a:gd name="T14" fmla="*/ 141 w 152"/>
                <a:gd name="T15" fmla="*/ 125 h 175"/>
                <a:gd name="T16" fmla="*/ 77 w 152"/>
                <a:gd name="T17" fmla="*/ 163 h 175"/>
                <a:gd name="T18" fmla="*/ 11 w 152"/>
                <a:gd name="T19" fmla="*/ 125 h 175"/>
                <a:gd name="T20" fmla="*/ 11 w 152"/>
                <a:gd name="T21" fmla="*/ 51 h 175"/>
                <a:gd name="T22" fmla="*/ 75 w 152"/>
                <a:gd name="T23" fmla="*/ 13 h 175"/>
                <a:gd name="T24" fmla="*/ 141 w 152"/>
                <a:gd name="T25" fmla="*/ 51 h 175"/>
                <a:gd name="T26" fmla="*/ 141 w 152"/>
                <a:gd name="T27" fmla="*/ 12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175">
                  <a:moveTo>
                    <a:pt x="75" y="0"/>
                  </a:moveTo>
                  <a:lnTo>
                    <a:pt x="0" y="44"/>
                  </a:lnTo>
                  <a:lnTo>
                    <a:pt x="0" y="132"/>
                  </a:lnTo>
                  <a:lnTo>
                    <a:pt x="77" y="175"/>
                  </a:lnTo>
                  <a:lnTo>
                    <a:pt x="152" y="132"/>
                  </a:lnTo>
                  <a:lnTo>
                    <a:pt x="152" y="44"/>
                  </a:lnTo>
                  <a:lnTo>
                    <a:pt x="75" y="0"/>
                  </a:lnTo>
                  <a:close/>
                  <a:moveTo>
                    <a:pt x="141" y="125"/>
                  </a:moveTo>
                  <a:lnTo>
                    <a:pt x="77" y="163"/>
                  </a:lnTo>
                  <a:lnTo>
                    <a:pt x="11" y="125"/>
                  </a:lnTo>
                  <a:lnTo>
                    <a:pt x="11" y="51"/>
                  </a:lnTo>
                  <a:lnTo>
                    <a:pt x="75" y="13"/>
                  </a:lnTo>
                  <a:lnTo>
                    <a:pt x="141" y="51"/>
                  </a:lnTo>
                  <a:lnTo>
                    <a:pt x="141" y="1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401" name="Freeform 33"/>
            <p:cNvSpPr>
              <a:spLocks/>
            </p:cNvSpPr>
            <p:nvPr/>
          </p:nvSpPr>
          <p:spPr bwMode="auto">
            <a:xfrm>
              <a:off x="6200004" y="6324545"/>
              <a:ext cx="84270" cy="98315"/>
            </a:xfrm>
            <a:custGeom>
              <a:avLst/>
              <a:gdLst>
                <a:gd name="T0" fmla="*/ 28 w 54"/>
                <a:gd name="T1" fmla="*/ 0 h 63"/>
                <a:gd name="T2" fmla="*/ 0 w 54"/>
                <a:gd name="T3" fmla="*/ 16 h 63"/>
                <a:gd name="T4" fmla="*/ 0 w 54"/>
                <a:gd name="T5" fmla="*/ 48 h 63"/>
                <a:gd name="T6" fmla="*/ 28 w 54"/>
                <a:gd name="T7" fmla="*/ 63 h 63"/>
                <a:gd name="T8" fmla="*/ 54 w 54"/>
                <a:gd name="T9" fmla="*/ 48 h 63"/>
                <a:gd name="T10" fmla="*/ 54 w 54"/>
                <a:gd name="T11" fmla="*/ 16 h 63"/>
                <a:gd name="T12" fmla="*/ 28 w 54"/>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54" h="63">
                  <a:moveTo>
                    <a:pt x="28" y="0"/>
                  </a:moveTo>
                  <a:lnTo>
                    <a:pt x="0" y="16"/>
                  </a:lnTo>
                  <a:lnTo>
                    <a:pt x="0" y="48"/>
                  </a:lnTo>
                  <a:lnTo>
                    <a:pt x="28" y="63"/>
                  </a:lnTo>
                  <a:lnTo>
                    <a:pt x="54" y="48"/>
                  </a:lnTo>
                  <a:lnTo>
                    <a:pt x="54" y="16"/>
                  </a:lnTo>
                  <a:lnTo>
                    <a:pt x="28"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grpSp>
      <p:pic>
        <p:nvPicPr>
          <p:cNvPr id="402" name="Picture 40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4940" y="6211953"/>
            <a:ext cx="506800" cy="445983"/>
          </a:xfrm>
          <a:prstGeom prst="rect">
            <a:avLst/>
          </a:prstGeom>
        </p:spPr>
      </p:pic>
      <p:sp>
        <p:nvSpPr>
          <p:cNvPr id="403" name="Oval 3165"/>
          <p:cNvSpPr>
            <a:spLocks noChangeArrowheads="1"/>
          </p:cNvSpPr>
          <p:nvPr/>
        </p:nvSpPr>
        <p:spPr bwMode="auto">
          <a:xfrm>
            <a:off x="555598" y="1766101"/>
            <a:ext cx="3870501" cy="3870500"/>
          </a:xfrm>
          <a:prstGeom prst="ellipse">
            <a:avLst/>
          </a:pr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04" name="Freeform 3168"/>
          <p:cNvSpPr>
            <a:spLocks noEditPoints="1"/>
          </p:cNvSpPr>
          <p:nvPr/>
        </p:nvSpPr>
        <p:spPr bwMode="auto">
          <a:xfrm>
            <a:off x="205431" y="3473355"/>
            <a:ext cx="11734450" cy="812385"/>
          </a:xfrm>
          <a:custGeom>
            <a:avLst/>
            <a:gdLst>
              <a:gd name="T0" fmla="*/ 2210 w 5791"/>
              <a:gd name="T1" fmla="*/ 400 h 401"/>
              <a:gd name="T2" fmla="*/ 2161 w 5791"/>
              <a:gd name="T3" fmla="*/ 397 h 401"/>
              <a:gd name="T4" fmla="*/ 2113 w 5791"/>
              <a:gd name="T5" fmla="*/ 392 h 401"/>
              <a:gd name="T6" fmla="*/ 2066 w 5791"/>
              <a:gd name="T7" fmla="*/ 383 h 401"/>
              <a:gd name="T8" fmla="*/ 2486 w 5791"/>
              <a:gd name="T9" fmla="*/ 374 h 401"/>
              <a:gd name="T10" fmla="*/ 2533 w 5791"/>
              <a:gd name="T11" fmla="*/ 363 h 401"/>
              <a:gd name="T12" fmla="*/ 2580 w 5791"/>
              <a:gd name="T13" fmla="*/ 351 h 401"/>
              <a:gd name="T14" fmla="*/ 2626 w 5791"/>
              <a:gd name="T15" fmla="*/ 337 h 401"/>
              <a:gd name="T16" fmla="*/ 1849 w 5791"/>
              <a:gd name="T17" fmla="*/ 312 h 401"/>
              <a:gd name="T18" fmla="*/ 4954 w 5791"/>
              <a:gd name="T19" fmla="*/ 315 h 401"/>
              <a:gd name="T20" fmla="*/ 5002 w 5791"/>
              <a:gd name="T21" fmla="*/ 312 h 401"/>
              <a:gd name="T22" fmla="*/ 5050 w 5791"/>
              <a:gd name="T23" fmla="*/ 308 h 401"/>
              <a:gd name="T24" fmla="*/ 4727 w 5791"/>
              <a:gd name="T25" fmla="*/ 304 h 401"/>
              <a:gd name="T26" fmla="*/ 5122 w 5791"/>
              <a:gd name="T27" fmla="*/ 299 h 401"/>
              <a:gd name="T28" fmla="*/ 2726 w 5791"/>
              <a:gd name="T29" fmla="*/ 293 h 401"/>
              <a:gd name="T30" fmla="*/ 4633 w 5791"/>
              <a:gd name="T31" fmla="*/ 288 h 401"/>
              <a:gd name="T32" fmla="*/ 4609 w 5791"/>
              <a:gd name="T33" fmla="*/ 282 h 401"/>
              <a:gd name="T34" fmla="*/ 4586 w 5791"/>
              <a:gd name="T35" fmla="*/ 276 h 401"/>
              <a:gd name="T36" fmla="*/ 4563 w 5791"/>
              <a:gd name="T37" fmla="*/ 269 h 401"/>
              <a:gd name="T38" fmla="*/ 4540 w 5791"/>
              <a:gd name="T39" fmla="*/ 262 h 401"/>
              <a:gd name="T40" fmla="*/ 5334 w 5791"/>
              <a:gd name="T41" fmla="*/ 256 h 401"/>
              <a:gd name="T42" fmla="*/ 5357 w 5791"/>
              <a:gd name="T43" fmla="*/ 250 h 401"/>
              <a:gd name="T44" fmla="*/ 5380 w 5791"/>
              <a:gd name="T45" fmla="*/ 244 h 401"/>
              <a:gd name="T46" fmla="*/ 5403 w 5791"/>
              <a:gd name="T47" fmla="*/ 237 h 401"/>
              <a:gd name="T48" fmla="*/ 2881 w 5791"/>
              <a:gd name="T49" fmla="*/ 229 h 401"/>
              <a:gd name="T50" fmla="*/ 5449 w 5791"/>
              <a:gd name="T51" fmla="*/ 223 h 401"/>
              <a:gd name="T52" fmla="*/ 1602 w 5791"/>
              <a:gd name="T53" fmla="*/ 217 h 401"/>
              <a:gd name="T54" fmla="*/ 1579 w 5791"/>
              <a:gd name="T55" fmla="*/ 209 h 401"/>
              <a:gd name="T56" fmla="*/ 1556 w 5791"/>
              <a:gd name="T57" fmla="*/ 202 h 401"/>
              <a:gd name="T58" fmla="*/ 214 w 5791"/>
              <a:gd name="T59" fmla="*/ 196 h 401"/>
              <a:gd name="T60" fmla="*/ 237 w 5791"/>
              <a:gd name="T61" fmla="*/ 189 h 401"/>
              <a:gd name="T62" fmla="*/ 260 w 5791"/>
              <a:gd name="T63" fmla="*/ 183 h 401"/>
              <a:gd name="T64" fmla="*/ 4343 w 5791"/>
              <a:gd name="T65" fmla="*/ 175 h 401"/>
              <a:gd name="T66" fmla="*/ 306 w 5791"/>
              <a:gd name="T67" fmla="*/ 170 h 401"/>
              <a:gd name="T68" fmla="*/ 330 w 5791"/>
              <a:gd name="T69" fmla="*/ 164 h 401"/>
              <a:gd name="T70" fmla="*/ 353 w 5791"/>
              <a:gd name="T71" fmla="*/ 159 h 401"/>
              <a:gd name="T72" fmla="*/ 5654 w 5791"/>
              <a:gd name="T73" fmla="*/ 151 h 401"/>
              <a:gd name="T74" fmla="*/ 1346 w 5791"/>
              <a:gd name="T75" fmla="*/ 146 h 401"/>
              <a:gd name="T76" fmla="*/ 3079 w 5791"/>
              <a:gd name="T77" fmla="*/ 141 h 401"/>
              <a:gd name="T78" fmla="*/ 5699 w 5791"/>
              <a:gd name="T79" fmla="*/ 134 h 401"/>
              <a:gd name="T80" fmla="*/ 1275 w 5791"/>
              <a:gd name="T81" fmla="*/ 133 h 401"/>
              <a:gd name="T82" fmla="*/ 518 w 5791"/>
              <a:gd name="T83" fmla="*/ 127 h 401"/>
              <a:gd name="T84" fmla="*/ 542 w 5791"/>
              <a:gd name="T85" fmla="*/ 124 h 401"/>
              <a:gd name="T86" fmla="*/ 1179 w 5791"/>
              <a:gd name="T87" fmla="*/ 118 h 401"/>
              <a:gd name="T88" fmla="*/ 614 w 5791"/>
              <a:gd name="T89" fmla="*/ 115 h 401"/>
              <a:gd name="T90" fmla="*/ 1107 w 5791"/>
              <a:gd name="T91" fmla="*/ 110 h 401"/>
              <a:gd name="T92" fmla="*/ 686 w 5791"/>
              <a:gd name="T93" fmla="*/ 108 h 401"/>
              <a:gd name="T94" fmla="*/ 1035 w 5791"/>
              <a:gd name="T95" fmla="*/ 105 h 401"/>
              <a:gd name="T96" fmla="*/ 758 w 5791"/>
              <a:gd name="T97" fmla="*/ 103 h 401"/>
              <a:gd name="T98" fmla="*/ 963 w 5791"/>
              <a:gd name="T99" fmla="*/ 101 h 401"/>
              <a:gd name="T100" fmla="*/ 914 w 5791"/>
              <a:gd name="T101" fmla="*/ 100 h 401"/>
              <a:gd name="T102" fmla="*/ 3191 w 5791"/>
              <a:gd name="T103" fmla="*/ 96 h 401"/>
              <a:gd name="T104" fmla="*/ 3236 w 5791"/>
              <a:gd name="T105" fmla="*/ 79 h 401"/>
              <a:gd name="T106" fmla="*/ 3282 w 5791"/>
              <a:gd name="T107" fmla="*/ 64 h 401"/>
              <a:gd name="T108" fmla="*/ 3328 w 5791"/>
              <a:gd name="T109" fmla="*/ 50 h 401"/>
              <a:gd name="T110" fmla="*/ 3374 w 5791"/>
              <a:gd name="T111" fmla="*/ 38 h 401"/>
              <a:gd name="T112" fmla="*/ 3421 w 5791"/>
              <a:gd name="T113" fmla="*/ 27 h 401"/>
              <a:gd name="T114" fmla="*/ 3467 w 5791"/>
              <a:gd name="T115" fmla="*/ 18 h 401"/>
              <a:gd name="T116" fmla="*/ 3506 w 5791"/>
              <a:gd name="T117" fmla="*/ 20 h 401"/>
              <a:gd name="T118" fmla="*/ 3553 w 5791"/>
              <a:gd name="T119" fmla="*/ 15 h 401"/>
              <a:gd name="T120" fmla="*/ 3601 w 5791"/>
              <a:gd name="T121" fmla="*/ 11 h 401"/>
              <a:gd name="T122" fmla="*/ 3649 w 5791"/>
              <a:gd name="T123" fmla="*/ 8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91" h="401">
                <a:moveTo>
                  <a:pt x="2246" y="401"/>
                </a:moveTo>
                <a:cubicBezTo>
                  <a:pt x="2246" y="393"/>
                  <a:pt x="2246" y="393"/>
                  <a:pt x="2246" y="393"/>
                </a:cubicBezTo>
                <a:cubicBezTo>
                  <a:pt x="2250" y="393"/>
                  <a:pt x="2254" y="393"/>
                  <a:pt x="2258" y="393"/>
                </a:cubicBezTo>
                <a:cubicBezTo>
                  <a:pt x="2258" y="401"/>
                  <a:pt x="2258" y="401"/>
                  <a:pt x="2258" y="401"/>
                </a:cubicBezTo>
                <a:cubicBezTo>
                  <a:pt x="2254" y="401"/>
                  <a:pt x="2250" y="401"/>
                  <a:pt x="2246" y="401"/>
                </a:cubicBezTo>
                <a:close/>
                <a:moveTo>
                  <a:pt x="2234" y="401"/>
                </a:moveTo>
                <a:cubicBezTo>
                  <a:pt x="2230" y="401"/>
                  <a:pt x="2226" y="401"/>
                  <a:pt x="2222" y="401"/>
                </a:cubicBezTo>
                <a:cubicBezTo>
                  <a:pt x="2222" y="393"/>
                  <a:pt x="2222" y="393"/>
                  <a:pt x="2222" y="393"/>
                </a:cubicBezTo>
                <a:cubicBezTo>
                  <a:pt x="2226" y="393"/>
                  <a:pt x="2230" y="393"/>
                  <a:pt x="2234" y="393"/>
                </a:cubicBezTo>
                <a:lnTo>
                  <a:pt x="2234" y="401"/>
                </a:lnTo>
                <a:close/>
                <a:moveTo>
                  <a:pt x="2270" y="401"/>
                </a:moveTo>
                <a:cubicBezTo>
                  <a:pt x="2270" y="393"/>
                  <a:pt x="2270" y="393"/>
                  <a:pt x="2270" y="393"/>
                </a:cubicBezTo>
                <a:cubicBezTo>
                  <a:pt x="2274" y="392"/>
                  <a:pt x="2278" y="392"/>
                  <a:pt x="2282" y="392"/>
                </a:cubicBezTo>
                <a:cubicBezTo>
                  <a:pt x="2282" y="400"/>
                  <a:pt x="2282" y="400"/>
                  <a:pt x="2282" y="400"/>
                </a:cubicBezTo>
                <a:cubicBezTo>
                  <a:pt x="2278" y="400"/>
                  <a:pt x="2274" y="400"/>
                  <a:pt x="2270" y="401"/>
                </a:cubicBezTo>
                <a:close/>
                <a:moveTo>
                  <a:pt x="2210" y="400"/>
                </a:moveTo>
                <a:cubicBezTo>
                  <a:pt x="2206" y="400"/>
                  <a:pt x="2202" y="400"/>
                  <a:pt x="2198" y="400"/>
                </a:cubicBezTo>
                <a:cubicBezTo>
                  <a:pt x="2198" y="392"/>
                  <a:pt x="2198" y="392"/>
                  <a:pt x="2198" y="392"/>
                </a:cubicBezTo>
                <a:cubicBezTo>
                  <a:pt x="2202" y="392"/>
                  <a:pt x="2206" y="392"/>
                  <a:pt x="2210" y="392"/>
                </a:cubicBezTo>
                <a:lnTo>
                  <a:pt x="2210" y="400"/>
                </a:lnTo>
                <a:close/>
                <a:moveTo>
                  <a:pt x="2294" y="400"/>
                </a:moveTo>
                <a:cubicBezTo>
                  <a:pt x="2294" y="392"/>
                  <a:pt x="2294" y="392"/>
                  <a:pt x="2294" y="392"/>
                </a:cubicBezTo>
                <a:cubicBezTo>
                  <a:pt x="2298" y="391"/>
                  <a:pt x="2302" y="391"/>
                  <a:pt x="2306" y="391"/>
                </a:cubicBezTo>
                <a:cubicBezTo>
                  <a:pt x="2306" y="399"/>
                  <a:pt x="2306" y="399"/>
                  <a:pt x="2306" y="399"/>
                </a:cubicBezTo>
                <a:cubicBezTo>
                  <a:pt x="2302" y="399"/>
                  <a:pt x="2298" y="399"/>
                  <a:pt x="2294" y="400"/>
                </a:cubicBezTo>
                <a:close/>
                <a:moveTo>
                  <a:pt x="2186" y="399"/>
                </a:moveTo>
                <a:cubicBezTo>
                  <a:pt x="2182" y="399"/>
                  <a:pt x="2178" y="398"/>
                  <a:pt x="2174" y="398"/>
                </a:cubicBezTo>
                <a:cubicBezTo>
                  <a:pt x="2174" y="390"/>
                  <a:pt x="2174" y="390"/>
                  <a:pt x="2174" y="390"/>
                </a:cubicBezTo>
                <a:cubicBezTo>
                  <a:pt x="2178" y="390"/>
                  <a:pt x="2182" y="391"/>
                  <a:pt x="2186" y="391"/>
                </a:cubicBezTo>
                <a:lnTo>
                  <a:pt x="2186" y="399"/>
                </a:lnTo>
                <a:close/>
                <a:moveTo>
                  <a:pt x="2318" y="398"/>
                </a:moveTo>
                <a:cubicBezTo>
                  <a:pt x="2318" y="390"/>
                  <a:pt x="2318" y="390"/>
                  <a:pt x="2318" y="390"/>
                </a:cubicBezTo>
                <a:cubicBezTo>
                  <a:pt x="2322" y="390"/>
                  <a:pt x="2326" y="390"/>
                  <a:pt x="2330" y="389"/>
                </a:cubicBezTo>
                <a:cubicBezTo>
                  <a:pt x="2331" y="397"/>
                  <a:pt x="2331" y="397"/>
                  <a:pt x="2331" y="397"/>
                </a:cubicBezTo>
                <a:cubicBezTo>
                  <a:pt x="2327" y="398"/>
                  <a:pt x="2323" y="398"/>
                  <a:pt x="2318" y="398"/>
                </a:cubicBezTo>
                <a:close/>
                <a:moveTo>
                  <a:pt x="2161" y="397"/>
                </a:moveTo>
                <a:cubicBezTo>
                  <a:pt x="2157" y="397"/>
                  <a:pt x="2153" y="396"/>
                  <a:pt x="2149" y="396"/>
                </a:cubicBezTo>
                <a:cubicBezTo>
                  <a:pt x="2150" y="388"/>
                  <a:pt x="2150" y="388"/>
                  <a:pt x="2150" y="388"/>
                </a:cubicBezTo>
                <a:cubicBezTo>
                  <a:pt x="2154" y="388"/>
                  <a:pt x="2158" y="389"/>
                  <a:pt x="2162" y="389"/>
                </a:cubicBezTo>
                <a:lnTo>
                  <a:pt x="2161" y="397"/>
                </a:lnTo>
                <a:close/>
                <a:moveTo>
                  <a:pt x="2343" y="396"/>
                </a:moveTo>
                <a:cubicBezTo>
                  <a:pt x="2342" y="388"/>
                  <a:pt x="2342" y="388"/>
                  <a:pt x="2342" y="388"/>
                </a:cubicBezTo>
                <a:cubicBezTo>
                  <a:pt x="2346" y="388"/>
                  <a:pt x="2350" y="388"/>
                  <a:pt x="2354" y="387"/>
                </a:cubicBezTo>
                <a:cubicBezTo>
                  <a:pt x="2355" y="395"/>
                  <a:pt x="2355" y="395"/>
                  <a:pt x="2355" y="395"/>
                </a:cubicBezTo>
                <a:cubicBezTo>
                  <a:pt x="2351" y="395"/>
                  <a:pt x="2347" y="396"/>
                  <a:pt x="2343" y="396"/>
                </a:cubicBezTo>
                <a:close/>
                <a:moveTo>
                  <a:pt x="2137" y="395"/>
                </a:moveTo>
                <a:cubicBezTo>
                  <a:pt x="2133" y="394"/>
                  <a:pt x="2129" y="394"/>
                  <a:pt x="2125" y="393"/>
                </a:cubicBezTo>
                <a:cubicBezTo>
                  <a:pt x="2126" y="385"/>
                  <a:pt x="2126" y="385"/>
                  <a:pt x="2126" y="385"/>
                </a:cubicBezTo>
                <a:cubicBezTo>
                  <a:pt x="2130" y="386"/>
                  <a:pt x="2134" y="386"/>
                  <a:pt x="2138" y="387"/>
                </a:cubicBezTo>
                <a:lnTo>
                  <a:pt x="2137" y="395"/>
                </a:lnTo>
                <a:close/>
                <a:moveTo>
                  <a:pt x="2367" y="394"/>
                </a:moveTo>
                <a:cubicBezTo>
                  <a:pt x="2366" y="386"/>
                  <a:pt x="2366" y="386"/>
                  <a:pt x="2366" y="386"/>
                </a:cubicBezTo>
                <a:cubicBezTo>
                  <a:pt x="2370" y="385"/>
                  <a:pt x="2374" y="385"/>
                  <a:pt x="2378" y="384"/>
                </a:cubicBezTo>
                <a:cubicBezTo>
                  <a:pt x="2379" y="392"/>
                  <a:pt x="2379" y="392"/>
                  <a:pt x="2379" y="392"/>
                </a:cubicBezTo>
                <a:cubicBezTo>
                  <a:pt x="2375" y="393"/>
                  <a:pt x="2371" y="393"/>
                  <a:pt x="2367" y="394"/>
                </a:cubicBezTo>
                <a:close/>
                <a:moveTo>
                  <a:pt x="2113" y="392"/>
                </a:moveTo>
                <a:cubicBezTo>
                  <a:pt x="2109" y="391"/>
                  <a:pt x="2106" y="390"/>
                  <a:pt x="2102" y="390"/>
                </a:cubicBezTo>
                <a:cubicBezTo>
                  <a:pt x="2103" y="382"/>
                  <a:pt x="2103" y="382"/>
                  <a:pt x="2103" y="382"/>
                </a:cubicBezTo>
                <a:cubicBezTo>
                  <a:pt x="2107" y="382"/>
                  <a:pt x="2111" y="383"/>
                  <a:pt x="2115" y="384"/>
                </a:cubicBezTo>
                <a:lnTo>
                  <a:pt x="2113" y="392"/>
                </a:lnTo>
                <a:close/>
                <a:moveTo>
                  <a:pt x="2391" y="391"/>
                </a:moveTo>
                <a:cubicBezTo>
                  <a:pt x="2390" y="383"/>
                  <a:pt x="2390" y="383"/>
                  <a:pt x="2390" y="383"/>
                </a:cubicBezTo>
                <a:cubicBezTo>
                  <a:pt x="2394" y="382"/>
                  <a:pt x="2397" y="382"/>
                  <a:pt x="2401" y="381"/>
                </a:cubicBezTo>
                <a:cubicBezTo>
                  <a:pt x="2403" y="389"/>
                  <a:pt x="2403" y="389"/>
                  <a:pt x="2403" y="389"/>
                </a:cubicBezTo>
                <a:cubicBezTo>
                  <a:pt x="2399" y="390"/>
                  <a:pt x="2395" y="390"/>
                  <a:pt x="2391" y="391"/>
                </a:cubicBezTo>
                <a:close/>
                <a:moveTo>
                  <a:pt x="2090" y="388"/>
                </a:moveTo>
                <a:cubicBezTo>
                  <a:pt x="2086" y="387"/>
                  <a:pt x="2082" y="386"/>
                  <a:pt x="2078" y="386"/>
                </a:cubicBezTo>
                <a:cubicBezTo>
                  <a:pt x="2079" y="378"/>
                  <a:pt x="2079" y="378"/>
                  <a:pt x="2079" y="378"/>
                </a:cubicBezTo>
                <a:cubicBezTo>
                  <a:pt x="2083" y="379"/>
                  <a:pt x="2087" y="379"/>
                  <a:pt x="2091" y="380"/>
                </a:cubicBezTo>
                <a:lnTo>
                  <a:pt x="2090" y="388"/>
                </a:lnTo>
                <a:close/>
                <a:moveTo>
                  <a:pt x="2415" y="387"/>
                </a:moveTo>
                <a:cubicBezTo>
                  <a:pt x="2413" y="379"/>
                  <a:pt x="2413" y="379"/>
                  <a:pt x="2413" y="379"/>
                </a:cubicBezTo>
                <a:cubicBezTo>
                  <a:pt x="2417" y="379"/>
                  <a:pt x="2421" y="378"/>
                  <a:pt x="2425" y="377"/>
                </a:cubicBezTo>
                <a:cubicBezTo>
                  <a:pt x="2426" y="385"/>
                  <a:pt x="2426" y="385"/>
                  <a:pt x="2426" y="385"/>
                </a:cubicBezTo>
                <a:cubicBezTo>
                  <a:pt x="2422" y="386"/>
                  <a:pt x="2419" y="387"/>
                  <a:pt x="2415" y="387"/>
                </a:cubicBezTo>
                <a:close/>
                <a:moveTo>
                  <a:pt x="2066" y="383"/>
                </a:moveTo>
                <a:cubicBezTo>
                  <a:pt x="2062" y="383"/>
                  <a:pt x="2058" y="382"/>
                  <a:pt x="2054" y="381"/>
                </a:cubicBezTo>
                <a:cubicBezTo>
                  <a:pt x="2056" y="373"/>
                  <a:pt x="2056" y="373"/>
                  <a:pt x="2056" y="373"/>
                </a:cubicBezTo>
                <a:cubicBezTo>
                  <a:pt x="2060" y="374"/>
                  <a:pt x="2063" y="375"/>
                  <a:pt x="2067" y="376"/>
                </a:cubicBezTo>
                <a:lnTo>
                  <a:pt x="2066" y="383"/>
                </a:lnTo>
                <a:close/>
                <a:moveTo>
                  <a:pt x="2438" y="383"/>
                </a:moveTo>
                <a:cubicBezTo>
                  <a:pt x="2437" y="375"/>
                  <a:pt x="2437" y="375"/>
                  <a:pt x="2437" y="375"/>
                </a:cubicBezTo>
                <a:cubicBezTo>
                  <a:pt x="2441" y="375"/>
                  <a:pt x="2445" y="374"/>
                  <a:pt x="2449" y="373"/>
                </a:cubicBezTo>
                <a:cubicBezTo>
                  <a:pt x="2450" y="381"/>
                  <a:pt x="2450" y="381"/>
                  <a:pt x="2450" y="381"/>
                </a:cubicBezTo>
                <a:cubicBezTo>
                  <a:pt x="2446" y="382"/>
                  <a:pt x="2442" y="383"/>
                  <a:pt x="2438" y="383"/>
                </a:cubicBezTo>
                <a:close/>
                <a:moveTo>
                  <a:pt x="2462" y="379"/>
                </a:moveTo>
                <a:cubicBezTo>
                  <a:pt x="2461" y="371"/>
                  <a:pt x="2461" y="371"/>
                  <a:pt x="2461" y="371"/>
                </a:cubicBezTo>
                <a:cubicBezTo>
                  <a:pt x="2465" y="370"/>
                  <a:pt x="2468" y="369"/>
                  <a:pt x="2472" y="369"/>
                </a:cubicBezTo>
                <a:cubicBezTo>
                  <a:pt x="2474" y="376"/>
                  <a:pt x="2474" y="376"/>
                  <a:pt x="2474" y="376"/>
                </a:cubicBezTo>
                <a:cubicBezTo>
                  <a:pt x="2470" y="377"/>
                  <a:pt x="2466" y="378"/>
                  <a:pt x="2462" y="379"/>
                </a:cubicBezTo>
                <a:close/>
                <a:moveTo>
                  <a:pt x="2042" y="379"/>
                </a:moveTo>
                <a:cubicBezTo>
                  <a:pt x="2038" y="378"/>
                  <a:pt x="2034" y="377"/>
                  <a:pt x="2030" y="376"/>
                </a:cubicBezTo>
                <a:cubicBezTo>
                  <a:pt x="2032" y="368"/>
                  <a:pt x="2032" y="368"/>
                  <a:pt x="2032" y="368"/>
                </a:cubicBezTo>
                <a:cubicBezTo>
                  <a:pt x="2036" y="369"/>
                  <a:pt x="2040" y="370"/>
                  <a:pt x="2044" y="371"/>
                </a:cubicBezTo>
                <a:lnTo>
                  <a:pt x="2042" y="379"/>
                </a:lnTo>
                <a:close/>
                <a:moveTo>
                  <a:pt x="2486" y="374"/>
                </a:moveTo>
                <a:cubicBezTo>
                  <a:pt x="2484" y="366"/>
                  <a:pt x="2484" y="366"/>
                  <a:pt x="2484" y="366"/>
                </a:cubicBezTo>
                <a:cubicBezTo>
                  <a:pt x="2488" y="365"/>
                  <a:pt x="2492" y="364"/>
                  <a:pt x="2496" y="364"/>
                </a:cubicBezTo>
                <a:cubicBezTo>
                  <a:pt x="2498" y="371"/>
                  <a:pt x="2498" y="371"/>
                  <a:pt x="2498" y="371"/>
                </a:cubicBezTo>
                <a:cubicBezTo>
                  <a:pt x="2494" y="372"/>
                  <a:pt x="2490" y="373"/>
                  <a:pt x="2486" y="374"/>
                </a:cubicBezTo>
                <a:close/>
                <a:moveTo>
                  <a:pt x="2019" y="373"/>
                </a:moveTo>
                <a:cubicBezTo>
                  <a:pt x="2015" y="372"/>
                  <a:pt x="2011" y="371"/>
                  <a:pt x="2007" y="370"/>
                </a:cubicBezTo>
                <a:cubicBezTo>
                  <a:pt x="2009" y="363"/>
                  <a:pt x="2009" y="363"/>
                  <a:pt x="2009" y="363"/>
                </a:cubicBezTo>
                <a:cubicBezTo>
                  <a:pt x="2013" y="364"/>
                  <a:pt x="2017" y="364"/>
                  <a:pt x="2021" y="365"/>
                </a:cubicBezTo>
                <a:lnTo>
                  <a:pt x="2019" y="373"/>
                </a:lnTo>
                <a:close/>
                <a:moveTo>
                  <a:pt x="2509" y="369"/>
                </a:moveTo>
                <a:cubicBezTo>
                  <a:pt x="2508" y="361"/>
                  <a:pt x="2508" y="361"/>
                  <a:pt x="2508" y="361"/>
                </a:cubicBezTo>
                <a:cubicBezTo>
                  <a:pt x="2511" y="360"/>
                  <a:pt x="2515" y="359"/>
                  <a:pt x="2519" y="358"/>
                </a:cubicBezTo>
                <a:cubicBezTo>
                  <a:pt x="2521" y="366"/>
                  <a:pt x="2521" y="366"/>
                  <a:pt x="2521" y="366"/>
                </a:cubicBezTo>
                <a:cubicBezTo>
                  <a:pt x="2517" y="367"/>
                  <a:pt x="2513" y="368"/>
                  <a:pt x="2509" y="369"/>
                </a:cubicBezTo>
                <a:close/>
                <a:moveTo>
                  <a:pt x="1995" y="367"/>
                </a:moveTo>
                <a:cubicBezTo>
                  <a:pt x="1991" y="366"/>
                  <a:pt x="1988" y="365"/>
                  <a:pt x="1984" y="364"/>
                </a:cubicBezTo>
                <a:cubicBezTo>
                  <a:pt x="1986" y="356"/>
                  <a:pt x="1986" y="356"/>
                  <a:pt x="1986" y="356"/>
                </a:cubicBezTo>
                <a:cubicBezTo>
                  <a:pt x="1990" y="358"/>
                  <a:pt x="1994" y="359"/>
                  <a:pt x="1997" y="360"/>
                </a:cubicBezTo>
                <a:lnTo>
                  <a:pt x="1995" y="367"/>
                </a:lnTo>
                <a:close/>
                <a:moveTo>
                  <a:pt x="2533" y="363"/>
                </a:moveTo>
                <a:cubicBezTo>
                  <a:pt x="2531" y="355"/>
                  <a:pt x="2531" y="355"/>
                  <a:pt x="2531" y="355"/>
                </a:cubicBezTo>
                <a:cubicBezTo>
                  <a:pt x="2535" y="354"/>
                  <a:pt x="2539" y="353"/>
                  <a:pt x="2543" y="352"/>
                </a:cubicBezTo>
                <a:cubicBezTo>
                  <a:pt x="2545" y="360"/>
                  <a:pt x="2545" y="360"/>
                  <a:pt x="2545" y="360"/>
                </a:cubicBezTo>
                <a:cubicBezTo>
                  <a:pt x="2541" y="361"/>
                  <a:pt x="2537" y="362"/>
                  <a:pt x="2533" y="363"/>
                </a:cubicBezTo>
                <a:close/>
                <a:moveTo>
                  <a:pt x="1972" y="361"/>
                </a:moveTo>
                <a:cubicBezTo>
                  <a:pt x="1968" y="360"/>
                  <a:pt x="1964" y="359"/>
                  <a:pt x="1961" y="358"/>
                </a:cubicBezTo>
                <a:cubicBezTo>
                  <a:pt x="1963" y="350"/>
                  <a:pt x="1963" y="350"/>
                  <a:pt x="1963" y="350"/>
                </a:cubicBezTo>
                <a:cubicBezTo>
                  <a:pt x="1967" y="351"/>
                  <a:pt x="1970" y="352"/>
                  <a:pt x="1974" y="353"/>
                </a:cubicBezTo>
                <a:lnTo>
                  <a:pt x="1972" y="361"/>
                </a:lnTo>
                <a:close/>
                <a:moveTo>
                  <a:pt x="2556" y="357"/>
                </a:moveTo>
                <a:cubicBezTo>
                  <a:pt x="2554" y="349"/>
                  <a:pt x="2554" y="349"/>
                  <a:pt x="2554" y="349"/>
                </a:cubicBezTo>
                <a:cubicBezTo>
                  <a:pt x="2558" y="348"/>
                  <a:pt x="2562" y="347"/>
                  <a:pt x="2566" y="346"/>
                </a:cubicBezTo>
                <a:cubicBezTo>
                  <a:pt x="2568" y="354"/>
                  <a:pt x="2568" y="354"/>
                  <a:pt x="2568" y="354"/>
                </a:cubicBezTo>
                <a:cubicBezTo>
                  <a:pt x="2564" y="355"/>
                  <a:pt x="2560" y="356"/>
                  <a:pt x="2556" y="357"/>
                </a:cubicBezTo>
                <a:close/>
                <a:moveTo>
                  <a:pt x="1949" y="354"/>
                </a:moveTo>
                <a:cubicBezTo>
                  <a:pt x="1945" y="353"/>
                  <a:pt x="1941" y="352"/>
                  <a:pt x="1937" y="351"/>
                </a:cubicBezTo>
                <a:cubicBezTo>
                  <a:pt x="1940" y="343"/>
                  <a:pt x="1940" y="343"/>
                  <a:pt x="1940" y="343"/>
                </a:cubicBezTo>
                <a:cubicBezTo>
                  <a:pt x="1944" y="344"/>
                  <a:pt x="1948" y="345"/>
                  <a:pt x="1951" y="347"/>
                </a:cubicBezTo>
                <a:lnTo>
                  <a:pt x="1949" y="354"/>
                </a:lnTo>
                <a:close/>
                <a:moveTo>
                  <a:pt x="2580" y="351"/>
                </a:moveTo>
                <a:cubicBezTo>
                  <a:pt x="2577" y="343"/>
                  <a:pt x="2577" y="343"/>
                  <a:pt x="2577" y="343"/>
                </a:cubicBezTo>
                <a:cubicBezTo>
                  <a:pt x="2581" y="342"/>
                  <a:pt x="2585" y="341"/>
                  <a:pt x="2589" y="339"/>
                </a:cubicBezTo>
                <a:cubicBezTo>
                  <a:pt x="2591" y="347"/>
                  <a:pt x="2591" y="347"/>
                  <a:pt x="2591" y="347"/>
                </a:cubicBezTo>
                <a:cubicBezTo>
                  <a:pt x="2587" y="348"/>
                  <a:pt x="2583" y="349"/>
                  <a:pt x="2580" y="351"/>
                </a:cubicBezTo>
                <a:close/>
                <a:moveTo>
                  <a:pt x="1926" y="347"/>
                </a:moveTo>
                <a:cubicBezTo>
                  <a:pt x="1922" y="346"/>
                  <a:pt x="1918" y="345"/>
                  <a:pt x="1915" y="343"/>
                </a:cubicBezTo>
                <a:cubicBezTo>
                  <a:pt x="1917" y="336"/>
                  <a:pt x="1917" y="336"/>
                  <a:pt x="1917" y="336"/>
                </a:cubicBezTo>
                <a:cubicBezTo>
                  <a:pt x="1921" y="337"/>
                  <a:pt x="1925" y="338"/>
                  <a:pt x="1928" y="339"/>
                </a:cubicBezTo>
                <a:lnTo>
                  <a:pt x="1926" y="347"/>
                </a:lnTo>
                <a:close/>
                <a:moveTo>
                  <a:pt x="2603" y="344"/>
                </a:moveTo>
                <a:cubicBezTo>
                  <a:pt x="2600" y="336"/>
                  <a:pt x="2600" y="336"/>
                  <a:pt x="2600" y="336"/>
                </a:cubicBezTo>
                <a:cubicBezTo>
                  <a:pt x="2604" y="335"/>
                  <a:pt x="2608" y="334"/>
                  <a:pt x="2612" y="333"/>
                </a:cubicBezTo>
                <a:cubicBezTo>
                  <a:pt x="2614" y="340"/>
                  <a:pt x="2614" y="340"/>
                  <a:pt x="2614" y="340"/>
                </a:cubicBezTo>
                <a:cubicBezTo>
                  <a:pt x="2610" y="341"/>
                  <a:pt x="2607" y="343"/>
                  <a:pt x="2603" y="344"/>
                </a:cubicBezTo>
                <a:close/>
                <a:moveTo>
                  <a:pt x="1903" y="339"/>
                </a:moveTo>
                <a:cubicBezTo>
                  <a:pt x="1899" y="338"/>
                  <a:pt x="1896" y="337"/>
                  <a:pt x="1892" y="336"/>
                </a:cubicBezTo>
                <a:cubicBezTo>
                  <a:pt x="1894" y="328"/>
                  <a:pt x="1894" y="328"/>
                  <a:pt x="1894" y="328"/>
                </a:cubicBezTo>
                <a:cubicBezTo>
                  <a:pt x="1898" y="329"/>
                  <a:pt x="1902" y="331"/>
                  <a:pt x="1906" y="332"/>
                </a:cubicBezTo>
                <a:lnTo>
                  <a:pt x="1903" y="339"/>
                </a:lnTo>
                <a:close/>
                <a:moveTo>
                  <a:pt x="2626" y="337"/>
                </a:moveTo>
                <a:cubicBezTo>
                  <a:pt x="2623" y="329"/>
                  <a:pt x="2623" y="329"/>
                  <a:pt x="2623" y="329"/>
                </a:cubicBezTo>
                <a:cubicBezTo>
                  <a:pt x="2627" y="328"/>
                  <a:pt x="2631" y="327"/>
                  <a:pt x="2635" y="325"/>
                </a:cubicBezTo>
                <a:cubicBezTo>
                  <a:pt x="2637" y="333"/>
                  <a:pt x="2637" y="333"/>
                  <a:pt x="2637" y="333"/>
                </a:cubicBezTo>
                <a:cubicBezTo>
                  <a:pt x="2634" y="334"/>
                  <a:pt x="2630" y="335"/>
                  <a:pt x="2626" y="337"/>
                </a:cubicBezTo>
                <a:close/>
                <a:moveTo>
                  <a:pt x="1880" y="332"/>
                </a:moveTo>
                <a:cubicBezTo>
                  <a:pt x="1877" y="330"/>
                  <a:pt x="1873" y="329"/>
                  <a:pt x="1869" y="328"/>
                </a:cubicBezTo>
                <a:cubicBezTo>
                  <a:pt x="1872" y="320"/>
                  <a:pt x="1872" y="320"/>
                  <a:pt x="1872" y="320"/>
                </a:cubicBezTo>
                <a:cubicBezTo>
                  <a:pt x="1875" y="321"/>
                  <a:pt x="1879" y="323"/>
                  <a:pt x="1883" y="324"/>
                </a:cubicBezTo>
                <a:lnTo>
                  <a:pt x="1880" y="332"/>
                </a:lnTo>
                <a:close/>
                <a:moveTo>
                  <a:pt x="2649" y="329"/>
                </a:moveTo>
                <a:cubicBezTo>
                  <a:pt x="2646" y="322"/>
                  <a:pt x="2646" y="322"/>
                  <a:pt x="2646" y="322"/>
                </a:cubicBezTo>
                <a:cubicBezTo>
                  <a:pt x="2650" y="320"/>
                  <a:pt x="2654" y="319"/>
                  <a:pt x="2658" y="318"/>
                </a:cubicBezTo>
                <a:cubicBezTo>
                  <a:pt x="2660" y="325"/>
                  <a:pt x="2660" y="325"/>
                  <a:pt x="2660" y="325"/>
                </a:cubicBezTo>
                <a:cubicBezTo>
                  <a:pt x="2657" y="327"/>
                  <a:pt x="2653" y="328"/>
                  <a:pt x="2649" y="329"/>
                </a:cubicBezTo>
                <a:close/>
                <a:moveTo>
                  <a:pt x="4900" y="324"/>
                </a:moveTo>
                <a:cubicBezTo>
                  <a:pt x="4894" y="324"/>
                  <a:pt x="4894" y="324"/>
                  <a:pt x="4894" y="324"/>
                </a:cubicBezTo>
                <a:cubicBezTo>
                  <a:pt x="4894" y="316"/>
                  <a:pt x="4894" y="316"/>
                  <a:pt x="4894" y="316"/>
                </a:cubicBezTo>
                <a:cubicBezTo>
                  <a:pt x="4900" y="316"/>
                  <a:pt x="4900" y="316"/>
                  <a:pt x="4900" y="316"/>
                </a:cubicBezTo>
                <a:cubicBezTo>
                  <a:pt x="4906" y="316"/>
                  <a:pt x="4906" y="316"/>
                  <a:pt x="4906" y="316"/>
                </a:cubicBezTo>
                <a:cubicBezTo>
                  <a:pt x="4906" y="324"/>
                  <a:pt x="4906" y="324"/>
                  <a:pt x="4906" y="324"/>
                </a:cubicBezTo>
                <a:lnTo>
                  <a:pt x="4900" y="324"/>
                </a:lnTo>
                <a:close/>
                <a:moveTo>
                  <a:pt x="1858" y="324"/>
                </a:moveTo>
                <a:cubicBezTo>
                  <a:pt x="1854" y="322"/>
                  <a:pt x="1850" y="321"/>
                  <a:pt x="1846" y="319"/>
                </a:cubicBezTo>
                <a:cubicBezTo>
                  <a:pt x="1849" y="312"/>
                  <a:pt x="1849" y="312"/>
                  <a:pt x="1849" y="312"/>
                </a:cubicBezTo>
                <a:cubicBezTo>
                  <a:pt x="1853" y="313"/>
                  <a:pt x="1857" y="315"/>
                  <a:pt x="1860" y="316"/>
                </a:cubicBezTo>
                <a:lnTo>
                  <a:pt x="1858" y="324"/>
                </a:lnTo>
                <a:close/>
                <a:moveTo>
                  <a:pt x="4882" y="323"/>
                </a:moveTo>
                <a:cubicBezTo>
                  <a:pt x="4878" y="323"/>
                  <a:pt x="4874" y="323"/>
                  <a:pt x="4870" y="323"/>
                </a:cubicBezTo>
                <a:cubicBezTo>
                  <a:pt x="4870" y="315"/>
                  <a:pt x="4870" y="315"/>
                  <a:pt x="4870" y="315"/>
                </a:cubicBezTo>
                <a:cubicBezTo>
                  <a:pt x="4874" y="315"/>
                  <a:pt x="4878" y="315"/>
                  <a:pt x="4882" y="315"/>
                </a:cubicBezTo>
                <a:lnTo>
                  <a:pt x="4882" y="323"/>
                </a:lnTo>
                <a:close/>
                <a:moveTo>
                  <a:pt x="4918" y="323"/>
                </a:moveTo>
                <a:cubicBezTo>
                  <a:pt x="4918" y="315"/>
                  <a:pt x="4918" y="315"/>
                  <a:pt x="4918" y="315"/>
                </a:cubicBezTo>
                <a:cubicBezTo>
                  <a:pt x="4922" y="315"/>
                  <a:pt x="4926" y="315"/>
                  <a:pt x="4930" y="315"/>
                </a:cubicBezTo>
                <a:cubicBezTo>
                  <a:pt x="4930" y="323"/>
                  <a:pt x="4930" y="323"/>
                  <a:pt x="4930" y="323"/>
                </a:cubicBezTo>
                <a:cubicBezTo>
                  <a:pt x="4926" y="323"/>
                  <a:pt x="4922" y="323"/>
                  <a:pt x="4918" y="323"/>
                </a:cubicBezTo>
                <a:close/>
                <a:moveTo>
                  <a:pt x="4858" y="323"/>
                </a:moveTo>
                <a:cubicBezTo>
                  <a:pt x="4854" y="323"/>
                  <a:pt x="4850" y="323"/>
                  <a:pt x="4846" y="323"/>
                </a:cubicBezTo>
                <a:cubicBezTo>
                  <a:pt x="4846" y="315"/>
                  <a:pt x="4846" y="315"/>
                  <a:pt x="4846" y="315"/>
                </a:cubicBezTo>
                <a:cubicBezTo>
                  <a:pt x="4850" y="315"/>
                  <a:pt x="4854" y="315"/>
                  <a:pt x="4858" y="315"/>
                </a:cubicBezTo>
                <a:lnTo>
                  <a:pt x="4858" y="323"/>
                </a:lnTo>
                <a:close/>
                <a:moveTo>
                  <a:pt x="4942" y="323"/>
                </a:moveTo>
                <a:cubicBezTo>
                  <a:pt x="4942" y="315"/>
                  <a:pt x="4942" y="315"/>
                  <a:pt x="4942" y="315"/>
                </a:cubicBezTo>
                <a:cubicBezTo>
                  <a:pt x="4946" y="315"/>
                  <a:pt x="4950" y="315"/>
                  <a:pt x="4954" y="315"/>
                </a:cubicBezTo>
                <a:cubicBezTo>
                  <a:pt x="4955" y="323"/>
                  <a:pt x="4955" y="323"/>
                  <a:pt x="4955" y="323"/>
                </a:cubicBezTo>
                <a:cubicBezTo>
                  <a:pt x="4951" y="323"/>
                  <a:pt x="4947" y="323"/>
                  <a:pt x="4942" y="323"/>
                </a:cubicBezTo>
                <a:close/>
                <a:moveTo>
                  <a:pt x="4967" y="322"/>
                </a:moveTo>
                <a:cubicBezTo>
                  <a:pt x="4966" y="314"/>
                  <a:pt x="4966" y="314"/>
                  <a:pt x="4966" y="314"/>
                </a:cubicBezTo>
                <a:cubicBezTo>
                  <a:pt x="4970" y="314"/>
                  <a:pt x="4974" y="314"/>
                  <a:pt x="4978" y="313"/>
                </a:cubicBezTo>
                <a:cubicBezTo>
                  <a:pt x="4979" y="321"/>
                  <a:pt x="4979" y="321"/>
                  <a:pt x="4979" y="321"/>
                </a:cubicBezTo>
                <a:cubicBezTo>
                  <a:pt x="4975" y="322"/>
                  <a:pt x="4971" y="322"/>
                  <a:pt x="4967" y="322"/>
                </a:cubicBezTo>
                <a:close/>
                <a:moveTo>
                  <a:pt x="4834" y="322"/>
                </a:moveTo>
                <a:cubicBezTo>
                  <a:pt x="4830" y="322"/>
                  <a:pt x="4826" y="322"/>
                  <a:pt x="4822" y="321"/>
                </a:cubicBezTo>
                <a:cubicBezTo>
                  <a:pt x="4822" y="313"/>
                  <a:pt x="4822" y="313"/>
                  <a:pt x="4822" y="313"/>
                </a:cubicBezTo>
                <a:cubicBezTo>
                  <a:pt x="4826" y="314"/>
                  <a:pt x="4830" y="314"/>
                  <a:pt x="4834" y="314"/>
                </a:cubicBezTo>
                <a:lnTo>
                  <a:pt x="4834" y="322"/>
                </a:lnTo>
                <a:close/>
                <a:moveTo>
                  <a:pt x="2672" y="321"/>
                </a:moveTo>
                <a:cubicBezTo>
                  <a:pt x="2669" y="314"/>
                  <a:pt x="2669" y="314"/>
                  <a:pt x="2669" y="314"/>
                </a:cubicBezTo>
                <a:cubicBezTo>
                  <a:pt x="2673" y="313"/>
                  <a:pt x="2677" y="311"/>
                  <a:pt x="2681" y="310"/>
                </a:cubicBezTo>
                <a:cubicBezTo>
                  <a:pt x="2683" y="317"/>
                  <a:pt x="2683" y="317"/>
                  <a:pt x="2683" y="317"/>
                </a:cubicBezTo>
                <a:cubicBezTo>
                  <a:pt x="2679" y="319"/>
                  <a:pt x="2676" y="320"/>
                  <a:pt x="2672" y="321"/>
                </a:cubicBezTo>
                <a:close/>
                <a:moveTo>
                  <a:pt x="4991" y="321"/>
                </a:moveTo>
                <a:cubicBezTo>
                  <a:pt x="4990" y="313"/>
                  <a:pt x="4990" y="313"/>
                  <a:pt x="4990" y="313"/>
                </a:cubicBezTo>
                <a:cubicBezTo>
                  <a:pt x="4994" y="313"/>
                  <a:pt x="4998" y="312"/>
                  <a:pt x="5002" y="312"/>
                </a:cubicBezTo>
                <a:cubicBezTo>
                  <a:pt x="5003" y="320"/>
                  <a:pt x="5003" y="320"/>
                  <a:pt x="5003" y="320"/>
                </a:cubicBezTo>
                <a:cubicBezTo>
                  <a:pt x="4999" y="320"/>
                  <a:pt x="4995" y="321"/>
                  <a:pt x="4991" y="321"/>
                </a:cubicBezTo>
                <a:close/>
                <a:moveTo>
                  <a:pt x="4810" y="321"/>
                </a:moveTo>
                <a:cubicBezTo>
                  <a:pt x="4806" y="320"/>
                  <a:pt x="4802" y="320"/>
                  <a:pt x="4798" y="320"/>
                </a:cubicBezTo>
                <a:cubicBezTo>
                  <a:pt x="4798" y="312"/>
                  <a:pt x="4798" y="312"/>
                  <a:pt x="4798" y="312"/>
                </a:cubicBezTo>
                <a:cubicBezTo>
                  <a:pt x="4802" y="312"/>
                  <a:pt x="4806" y="312"/>
                  <a:pt x="4810" y="313"/>
                </a:cubicBezTo>
                <a:lnTo>
                  <a:pt x="4810" y="321"/>
                </a:lnTo>
                <a:close/>
                <a:moveTo>
                  <a:pt x="5015" y="319"/>
                </a:moveTo>
                <a:cubicBezTo>
                  <a:pt x="5014" y="311"/>
                  <a:pt x="5014" y="311"/>
                  <a:pt x="5014" y="311"/>
                </a:cubicBezTo>
                <a:cubicBezTo>
                  <a:pt x="5018" y="311"/>
                  <a:pt x="5022" y="311"/>
                  <a:pt x="5026" y="310"/>
                </a:cubicBezTo>
                <a:cubicBezTo>
                  <a:pt x="5027" y="318"/>
                  <a:pt x="5027" y="318"/>
                  <a:pt x="5027" y="318"/>
                </a:cubicBezTo>
                <a:cubicBezTo>
                  <a:pt x="5023" y="319"/>
                  <a:pt x="5019" y="319"/>
                  <a:pt x="5015" y="319"/>
                </a:cubicBezTo>
                <a:close/>
                <a:moveTo>
                  <a:pt x="4786" y="319"/>
                </a:moveTo>
                <a:cubicBezTo>
                  <a:pt x="4782" y="319"/>
                  <a:pt x="4778" y="318"/>
                  <a:pt x="4774" y="318"/>
                </a:cubicBezTo>
                <a:cubicBezTo>
                  <a:pt x="4775" y="310"/>
                  <a:pt x="4775" y="310"/>
                  <a:pt x="4775" y="310"/>
                </a:cubicBezTo>
                <a:cubicBezTo>
                  <a:pt x="4778" y="310"/>
                  <a:pt x="4782" y="311"/>
                  <a:pt x="4786" y="311"/>
                </a:cubicBezTo>
                <a:lnTo>
                  <a:pt x="4786" y="319"/>
                </a:lnTo>
                <a:close/>
                <a:moveTo>
                  <a:pt x="5039" y="317"/>
                </a:moveTo>
                <a:cubicBezTo>
                  <a:pt x="5038" y="309"/>
                  <a:pt x="5038" y="309"/>
                  <a:pt x="5038" y="309"/>
                </a:cubicBezTo>
                <a:cubicBezTo>
                  <a:pt x="5042" y="309"/>
                  <a:pt x="5046" y="308"/>
                  <a:pt x="5050" y="308"/>
                </a:cubicBezTo>
                <a:cubicBezTo>
                  <a:pt x="5051" y="316"/>
                  <a:pt x="5051" y="316"/>
                  <a:pt x="5051" y="316"/>
                </a:cubicBezTo>
                <a:cubicBezTo>
                  <a:pt x="5047" y="316"/>
                  <a:pt x="5043" y="317"/>
                  <a:pt x="5039" y="317"/>
                </a:cubicBezTo>
                <a:close/>
                <a:moveTo>
                  <a:pt x="4762" y="317"/>
                </a:moveTo>
                <a:cubicBezTo>
                  <a:pt x="4758" y="316"/>
                  <a:pt x="4754" y="316"/>
                  <a:pt x="4750" y="315"/>
                </a:cubicBezTo>
                <a:cubicBezTo>
                  <a:pt x="4751" y="307"/>
                  <a:pt x="4751" y="307"/>
                  <a:pt x="4751" y="307"/>
                </a:cubicBezTo>
                <a:cubicBezTo>
                  <a:pt x="4755" y="308"/>
                  <a:pt x="4759" y="308"/>
                  <a:pt x="4763" y="309"/>
                </a:cubicBezTo>
                <a:lnTo>
                  <a:pt x="4762" y="317"/>
                </a:lnTo>
                <a:close/>
                <a:moveTo>
                  <a:pt x="1835" y="315"/>
                </a:moveTo>
                <a:cubicBezTo>
                  <a:pt x="1831" y="314"/>
                  <a:pt x="1828" y="312"/>
                  <a:pt x="1824" y="311"/>
                </a:cubicBezTo>
                <a:cubicBezTo>
                  <a:pt x="1827" y="303"/>
                  <a:pt x="1827" y="303"/>
                  <a:pt x="1827" y="303"/>
                </a:cubicBezTo>
                <a:cubicBezTo>
                  <a:pt x="1830" y="305"/>
                  <a:pt x="1834" y="306"/>
                  <a:pt x="1838" y="308"/>
                </a:cubicBezTo>
                <a:lnTo>
                  <a:pt x="1835" y="315"/>
                </a:lnTo>
                <a:close/>
                <a:moveTo>
                  <a:pt x="5063" y="315"/>
                </a:moveTo>
                <a:cubicBezTo>
                  <a:pt x="5062" y="307"/>
                  <a:pt x="5062" y="307"/>
                  <a:pt x="5062" y="307"/>
                </a:cubicBezTo>
                <a:cubicBezTo>
                  <a:pt x="5066" y="306"/>
                  <a:pt x="5070" y="306"/>
                  <a:pt x="5074" y="306"/>
                </a:cubicBezTo>
                <a:cubicBezTo>
                  <a:pt x="5075" y="314"/>
                  <a:pt x="5075" y="314"/>
                  <a:pt x="5075" y="314"/>
                </a:cubicBezTo>
                <a:cubicBezTo>
                  <a:pt x="5071" y="314"/>
                  <a:pt x="5067" y="314"/>
                  <a:pt x="5063" y="315"/>
                </a:cubicBezTo>
                <a:close/>
                <a:moveTo>
                  <a:pt x="4738" y="314"/>
                </a:moveTo>
                <a:cubicBezTo>
                  <a:pt x="4734" y="313"/>
                  <a:pt x="4730" y="313"/>
                  <a:pt x="4726" y="312"/>
                </a:cubicBezTo>
                <a:cubicBezTo>
                  <a:pt x="4727" y="304"/>
                  <a:pt x="4727" y="304"/>
                  <a:pt x="4727" y="304"/>
                </a:cubicBezTo>
                <a:cubicBezTo>
                  <a:pt x="4731" y="305"/>
                  <a:pt x="4735" y="305"/>
                  <a:pt x="4739" y="306"/>
                </a:cubicBezTo>
                <a:lnTo>
                  <a:pt x="4738" y="314"/>
                </a:lnTo>
                <a:close/>
                <a:moveTo>
                  <a:pt x="2695" y="313"/>
                </a:moveTo>
                <a:cubicBezTo>
                  <a:pt x="2692" y="306"/>
                  <a:pt x="2692" y="306"/>
                  <a:pt x="2692" y="306"/>
                </a:cubicBezTo>
                <a:cubicBezTo>
                  <a:pt x="2696" y="305"/>
                  <a:pt x="2699" y="303"/>
                  <a:pt x="2703" y="302"/>
                </a:cubicBezTo>
                <a:cubicBezTo>
                  <a:pt x="2706" y="309"/>
                  <a:pt x="2706" y="309"/>
                  <a:pt x="2706" y="309"/>
                </a:cubicBezTo>
                <a:cubicBezTo>
                  <a:pt x="2702" y="311"/>
                  <a:pt x="2698" y="312"/>
                  <a:pt x="2695" y="313"/>
                </a:cubicBezTo>
                <a:close/>
                <a:moveTo>
                  <a:pt x="5087" y="312"/>
                </a:moveTo>
                <a:cubicBezTo>
                  <a:pt x="5086" y="304"/>
                  <a:pt x="5086" y="304"/>
                  <a:pt x="5086" y="304"/>
                </a:cubicBezTo>
                <a:cubicBezTo>
                  <a:pt x="5090" y="304"/>
                  <a:pt x="5094" y="303"/>
                  <a:pt x="5098" y="303"/>
                </a:cubicBezTo>
                <a:cubicBezTo>
                  <a:pt x="5099" y="311"/>
                  <a:pt x="5099" y="311"/>
                  <a:pt x="5099" y="311"/>
                </a:cubicBezTo>
                <a:cubicBezTo>
                  <a:pt x="5095" y="311"/>
                  <a:pt x="5091" y="312"/>
                  <a:pt x="5087" y="312"/>
                </a:cubicBezTo>
                <a:close/>
                <a:moveTo>
                  <a:pt x="4714" y="311"/>
                </a:moveTo>
                <a:cubicBezTo>
                  <a:pt x="4710" y="310"/>
                  <a:pt x="4706" y="310"/>
                  <a:pt x="4702" y="309"/>
                </a:cubicBezTo>
                <a:cubicBezTo>
                  <a:pt x="4703" y="301"/>
                  <a:pt x="4703" y="301"/>
                  <a:pt x="4703" y="301"/>
                </a:cubicBezTo>
                <a:cubicBezTo>
                  <a:pt x="4707" y="302"/>
                  <a:pt x="4711" y="302"/>
                  <a:pt x="4715" y="303"/>
                </a:cubicBezTo>
                <a:lnTo>
                  <a:pt x="4714" y="311"/>
                </a:lnTo>
                <a:close/>
                <a:moveTo>
                  <a:pt x="5111" y="309"/>
                </a:moveTo>
                <a:cubicBezTo>
                  <a:pt x="5110" y="301"/>
                  <a:pt x="5110" y="301"/>
                  <a:pt x="5110" y="301"/>
                </a:cubicBezTo>
                <a:cubicBezTo>
                  <a:pt x="5114" y="301"/>
                  <a:pt x="5118" y="300"/>
                  <a:pt x="5122" y="299"/>
                </a:cubicBezTo>
                <a:cubicBezTo>
                  <a:pt x="5123" y="307"/>
                  <a:pt x="5123" y="307"/>
                  <a:pt x="5123" y="307"/>
                </a:cubicBezTo>
                <a:cubicBezTo>
                  <a:pt x="5119" y="308"/>
                  <a:pt x="5115" y="309"/>
                  <a:pt x="5111" y="309"/>
                </a:cubicBezTo>
                <a:close/>
                <a:moveTo>
                  <a:pt x="4690" y="307"/>
                </a:moveTo>
                <a:cubicBezTo>
                  <a:pt x="4686" y="306"/>
                  <a:pt x="4682" y="306"/>
                  <a:pt x="4678" y="305"/>
                </a:cubicBezTo>
                <a:cubicBezTo>
                  <a:pt x="4680" y="297"/>
                  <a:pt x="4680" y="297"/>
                  <a:pt x="4680" y="297"/>
                </a:cubicBezTo>
                <a:cubicBezTo>
                  <a:pt x="4683" y="298"/>
                  <a:pt x="4687" y="298"/>
                  <a:pt x="4691" y="299"/>
                </a:cubicBezTo>
                <a:lnTo>
                  <a:pt x="4690" y="307"/>
                </a:lnTo>
                <a:close/>
                <a:moveTo>
                  <a:pt x="1813" y="307"/>
                </a:moveTo>
                <a:cubicBezTo>
                  <a:pt x="1801" y="302"/>
                  <a:pt x="1801" y="302"/>
                  <a:pt x="1801" y="302"/>
                </a:cubicBezTo>
                <a:cubicBezTo>
                  <a:pt x="1804" y="295"/>
                  <a:pt x="1804" y="295"/>
                  <a:pt x="1804" y="295"/>
                </a:cubicBezTo>
                <a:cubicBezTo>
                  <a:pt x="1815" y="299"/>
                  <a:pt x="1815" y="299"/>
                  <a:pt x="1815" y="299"/>
                </a:cubicBezTo>
                <a:lnTo>
                  <a:pt x="1813" y="307"/>
                </a:lnTo>
                <a:close/>
                <a:moveTo>
                  <a:pt x="5135" y="306"/>
                </a:moveTo>
                <a:cubicBezTo>
                  <a:pt x="5134" y="298"/>
                  <a:pt x="5134" y="298"/>
                  <a:pt x="5134" y="298"/>
                </a:cubicBezTo>
                <a:cubicBezTo>
                  <a:pt x="5138" y="297"/>
                  <a:pt x="5141" y="297"/>
                  <a:pt x="5145" y="296"/>
                </a:cubicBezTo>
                <a:cubicBezTo>
                  <a:pt x="5147" y="304"/>
                  <a:pt x="5147" y="304"/>
                  <a:pt x="5147" y="304"/>
                </a:cubicBezTo>
                <a:cubicBezTo>
                  <a:pt x="5143" y="304"/>
                  <a:pt x="5139" y="305"/>
                  <a:pt x="5135" y="306"/>
                </a:cubicBezTo>
                <a:close/>
                <a:moveTo>
                  <a:pt x="2717" y="305"/>
                </a:moveTo>
                <a:cubicBezTo>
                  <a:pt x="2715" y="298"/>
                  <a:pt x="2715" y="298"/>
                  <a:pt x="2715" y="298"/>
                </a:cubicBezTo>
                <a:cubicBezTo>
                  <a:pt x="2718" y="296"/>
                  <a:pt x="2722" y="295"/>
                  <a:pt x="2726" y="293"/>
                </a:cubicBezTo>
                <a:cubicBezTo>
                  <a:pt x="2729" y="301"/>
                  <a:pt x="2729" y="301"/>
                  <a:pt x="2729" y="301"/>
                </a:cubicBezTo>
                <a:cubicBezTo>
                  <a:pt x="2725" y="302"/>
                  <a:pt x="2721" y="304"/>
                  <a:pt x="2717" y="305"/>
                </a:cubicBezTo>
                <a:close/>
                <a:moveTo>
                  <a:pt x="4666" y="303"/>
                </a:moveTo>
                <a:cubicBezTo>
                  <a:pt x="4662" y="302"/>
                  <a:pt x="4658" y="301"/>
                  <a:pt x="4654" y="300"/>
                </a:cubicBezTo>
                <a:cubicBezTo>
                  <a:pt x="4656" y="293"/>
                  <a:pt x="4656" y="293"/>
                  <a:pt x="4656" y="293"/>
                </a:cubicBezTo>
                <a:cubicBezTo>
                  <a:pt x="4660" y="293"/>
                  <a:pt x="4664" y="294"/>
                  <a:pt x="4668" y="295"/>
                </a:cubicBezTo>
                <a:lnTo>
                  <a:pt x="4666" y="303"/>
                </a:lnTo>
                <a:close/>
                <a:moveTo>
                  <a:pt x="5159" y="302"/>
                </a:moveTo>
                <a:cubicBezTo>
                  <a:pt x="5157" y="294"/>
                  <a:pt x="5157" y="294"/>
                  <a:pt x="5157" y="294"/>
                </a:cubicBezTo>
                <a:cubicBezTo>
                  <a:pt x="5161" y="293"/>
                  <a:pt x="5165" y="293"/>
                  <a:pt x="5169" y="292"/>
                </a:cubicBezTo>
                <a:cubicBezTo>
                  <a:pt x="5170" y="300"/>
                  <a:pt x="5170" y="300"/>
                  <a:pt x="5170" y="300"/>
                </a:cubicBezTo>
                <a:cubicBezTo>
                  <a:pt x="5167" y="301"/>
                  <a:pt x="5163" y="301"/>
                  <a:pt x="5159" y="302"/>
                </a:cubicBezTo>
                <a:close/>
                <a:moveTo>
                  <a:pt x="1790" y="298"/>
                </a:moveTo>
                <a:cubicBezTo>
                  <a:pt x="1779" y="294"/>
                  <a:pt x="1779" y="294"/>
                  <a:pt x="1779" y="294"/>
                </a:cubicBezTo>
                <a:cubicBezTo>
                  <a:pt x="1782" y="286"/>
                  <a:pt x="1782" y="286"/>
                  <a:pt x="1782" y="286"/>
                </a:cubicBezTo>
                <a:cubicBezTo>
                  <a:pt x="1793" y="291"/>
                  <a:pt x="1793" y="291"/>
                  <a:pt x="1793" y="291"/>
                </a:cubicBezTo>
                <a:lnTo>
                  <a:pt x="1790" y="298"/>
                </a:lnTo>
                <a:close/>
                <a:moveTo>
                  <a:pt x="4643" y="298"/>
                </a:moveTo>
                <a:cubicBezTo>
                  <a:pt x="4639" y="297"/>
                  <a:pt x="4635" y="296"/>
                  <a:pt x="4631" y="295"/>
                </a:cubicBezTo>
                <a:cubicBezTo>
                  <a:pt x="4633" y="288"/>
                  <a:pt x="4633" y="288"/>
                  <a:pt x="4633" y="288"/>
                </a:cubicBezTo>
                <a:cubicBezTo>
                  <a:pt x="4636" y="288"/>
                  <a:pt x="4640" y="289"/>
                  <a:pt x="4644" y="290"/>
                </a:cubicBezTo>
                <a:lnTo>
                  <a:pt x="4643" y="298"/>
                </a:lnTo>
                <a:close/>
                <a:moveTo>
                  <a:pt x="5182" y="298"/>
                </a:moveTo>
                <a:cubicBezTo>
                  <a:pt x="5181" y="290"/>
                  <a:pt x="5181" y="290"/>
                  <a:pt x="5181" y="290"/>
                </a:cubicBezTo>
                <a:cubicBezTo>
                  <a:pt x="5185" y="289"/>
                  <a:pt x="5189" y="289"/>
                  <a:pt x="5193" y="288"/>
                </a:cubicBezTo>
                <a:cubicBezTo>
                  <a:pt x="5194" y="296"/>
                  <a:pt x="5194" y="296"/>
                  <a:pt x="5194" y="296"/>
                </a:cubicBezTo>
                <a:cubicBezTo>
                  <a:pt x="5190" y="296"/>
                  <a:pt x="5186" y="297"/>
                  <a:pt x="5182" y="298"/>
                </a:cubicBezTo>
                <a:close/>
                <a:moveTo>
                  <a:pt x="2740" y="297"/>
                </a:moveTo>
                <a:cubicBezTo>
                  <a:pt x="2737" y="289"/>
                  <a:pt x="2737" y="289"/>
                  <a:pt x="2737" y="289"/>
                </a:cubicBezTo>
                <a:cubicBezTo>
                  <a:pt x="2741" y="288"/>
                  <a:pt x="2745" y="286"/>
                  <a:pt x="2748" y="285"/>
                </a:cubicBezTo>
                <a:cubicBezTo>
                  <a:pt x="2751" y="292"/>
                  <a:pt x="2751" y="292"/>
                  <a:pt x="2751" y="292"/>
                </a:cubicBezTo>
                <a:cubicBezTo>
                  <a:pt x="2747" y="294"/>
                  <a:pt x="2744" y="295"/>
                  <a:pt x="2740" y="297"/>
                </a:cubicBezTo>
                <a:close/>
                <a:moveTo>
                  <a:pt x="5206" y="294"/>
                </a:moveTo>
                <a:cubicBezTo>
                  <a:pt x="5205" y="286"/>
                  <a:pt x="5205" y="286"/>
                  <a:pt x="5205" y="286"/>
                </a:cubicBezTo>
                <a:cubicBezTo>
                  <a:pt x="5216" y="283"/>
                  <a:pt x="5216" y="283"/>
                  <a:pt x="5216" y="283"/>
                </a:cubicBezTo>
                <a:cubicBezTo>
                  <a:pt x="5218" y="291"/>
                  <a:pt x="5218" y="291"/>
                  <a:pt x="5218" y="291"/>
                </a:cubicBezTo>
                <a:lnTo>
                  <a:pt x="5206" y="294"/>
                </a:lnTo>
                <a:close/>
                <a:moveTo>
                  <a:pt x="4619" y="293"/>
                </a:moveTo>
                <a:cubicBezTo>
                  <a:pt x="4615" y="292"/>
                  <a:pt x="4611" y="291"/>
                  <a:pt x="4607" y="290"/>
                </a:cubicBezTo>
                <a:cubicBezTo>
                  <a:pt x="4609" y="282"/>
                  <a:pt x="4609" y="282"/>
                  <a:pt x="4609" y="282"/>
                </a:cubicBezTo>
                <a:cubicBezTo>
                  <a:pt x="4613" y="283"/>
                  <a:pt x="4617" y="284"/>
                  <a:pt x="4621" y="285"/>
                </a:cubicBezTo>
                <a:lnTo>
                  <a:pt x="4619" y="293"/>
                </a:lnTo>
                <a:close/>
                <a:moveTo>
                  <a:pt x="1768" y="289"/>
                </a:moveTo>
                <a:cubicBezTo>
                  <a:pt x="1756" y="285"/>
                  <a:pt x="1756" y="285"/>
                  <a:pt x="1756" y="285"/>
                </a:cubicBezTo>
                <a:cubicBezTo>
                  <a:pt x="1759" y="277"/>
                  <a:pt x="1759" y="277"/>
                  <a:pt x="1759" y="277"/>
                </a:cubicBezTo>
                <a:cubicBezTo>
                  <a:pt x="1771" y="282"/>
                  <a:pt x="1771" y="282"/>
                  <a:pt x="1771" y="282"/>
                </a:cubicBezTo>
                <a:lnTo>
                  <a:pt x="1768" y="289"/>
                </a:lnTo>
                <a:close/>
                <a:moveTo>
                  <a:pt x="5230" y="289"/>
                </a:moveTo>
                <a:cubicBezTo>
                  <a:pt x="5228" y="281"/>
                  <a:pt x="5228" y="281"/>
                  <a:pt x="5228" y="281"/>
                </a:cubicBezTo>
                <a:cubicBezTo>
                  <a:pt x="5232" y="280"/>
                  <a:pt x="5236" y="279"/>
                  <a:pt x="5240" y="278"/>
                </a:cubicBezTo>
                <a:cubicBezTo>
                  <a:pt x="5242" y="286"/>
                  <a:pt x="5242" y="286"/>
                  <a:pt x="5242" y="286"/>
                </a:cubicBezTo>
                <a:cubicBezTo>
                  <a:pt x="5238" y="287"/>
                  <a:pt x="5234" y="288"/>
                  <a:pt x="5230" y="289"/>
                </a:cubicBezTo>
                <a:close/>
                <a:moveTo>
                  <a:pt x="2762" y="288"/>
                </a:moveTo>
                <a:cubicBezTo>
                  <a:pt x="2759" y="280"/>
                  <a:pt x="2759" y="280"/>
                  <a:pt x="2759" y="280"/>
                </a:cubicBezTo>
                <a:cubicBezTo>
                  <a:pt x="2763" y="279"/>
                  <a:pt x="2767" y="277"/>
                  <a:pt x="2771" y="276"/>
                </a:cubicBezTo>
                <a:cubicBezTo>
                  <a:pt x="2774" y="283"/>
                  <a:pt x="2774" y="283"/>
                  <a:pt x="2774" y="283"/>
                </a:cubicBezTo>
                <a:cubicBezTo>
                  <a:pt x="2770" y="285"/>
                  <a:pt x="2766" y="286"/>
                  <a:pt x="2762" y="288"/>
                </a:cubicBezTo>
                <a:close/>
                <a:moveTo>
                  <a:pt x="4596" y="287"/>
                </a:moveTo>
                <a:cubicBezTo>
                  <a:pt x="4592" y="286"/>
                  <a:pt x="4588" y="285"/>
                  <a:pt x="4584" y="283"/>
                </a:cubicBezTo>
                <a:cubicBezTo>
                  <a:pt x="4586" y="276"/>
                  <a:pt x="4586" y="276"/>
                  <a:pt x="4586" y="276"/>
                </a:cubicBezTo>
                <a:cubicBezTo>
                  <a:pt x="4590" y="277"/>
                  <a:pt x="4594" y="278"/>
                  <a:pt x="4598" y="279"/>
                </a:cubicBezTo>
                <a:lnTo>
                  <a:pt x="4596" y="287"/>
                </a:lnTo>
                <a:close/>
                <a:moveTo>
                  <a:pt x="3" y="285"/>
                </a:moveTo>
                <a:cubicBezTo>
                  <a:pt x="0" y="278"/>
                  <a:pt x="0" y="278"/>
                  <a:pt x="0" y="278"/>
                </a:cubicBezTo>
                <a:cubicBezTo>
                  <a:pt x="3" y="276"/>
                  <a:pt x="7" y="275"/>
                  <a:pt x="11" y="273"/>
                </a:cubicBezTo>
                <a:cubicBezTo>
                  <a:pt x="14" y="280"/>
                  <a:pt x="14" y="280"/>
                  <a:pt x="14" y="280"/>
                </a:cubicBezTo>
                <a:cubicBezTo>
                  <a:pt x="10" y="282"/>
                  <a:pt x="7" y="284"/>
                  <a:pt x="3" y="285"/>
                </a:cubicBezTo>
                <a:close/>
                <a:moveTo>
                  <a:pt x="5253" y="284"/>
                </a:moveTo>
                <a:cubicBezTo>
                  <a:pt x="5252" y="276"/>
                  <a:pt x="5252" y="276"/>
                  <a:pt x="5252" y="276"/>
                </a:cubicBezTo>
                <a:cubicBezTo>
                  <a:pt x="5256" y="275"/>
                  <a:pt x="5260" y="274"/>
                  <a:pt x="5264" y="273"/>
                </a:cubicBezTo>
                <a:cubicBezTo>
                  <a:pt x="5265" y="281"/>
                  <a:pt x="5265" y="281"/>
                  <a:pt x="5265" y="281"/>
                </a:cubicBezTo>
                <a:cubicBezTo>
                  <a:pt x="5261" y="282"/>
                  <a:pt x="5257" y="283"/>
                  <a:pt x="5253" y="284"/>
                </a:cubicBezTo>
                <a:close/>
                <a:moveTo>
                  <a:pt x="1745" y="280"/>
                </a:moveTo>
                <a:cubicBezTo>
                  <a:pt x="1734" y="276"/>
                  <a:pt x="1734" y="276"/>
                  <a:pt x="1734" y="276"/>
                </a:cubicBezTo>
                <a:cubicBezTo>
                  <a:pt x="1737" y="269"/>
                  <a:pt x="1737" y="269"/>
                  <a:pt x="1737" y="269"/>
                </a:cubicBezTo>
                <a:cubicBezTo>
                  <a:pt x="1748" y="273"/>
                  <a:pt x="1748" y="273"/>
                  <a:pt x="1748" y="273"/>
                </a:cubicBezTo>
                <a:lnTo>
                  <a:pt x="1745" y="280"/>
                </a:lnTo>
                <a:close/>
                <a:moveTo>
                  <a:pt x="4572" y="280"/>
                </a:moveTo>
                <a:cubicBezTo>
                  <a:pt x="4569" y="279"/>
                  <a:pt x="4565" y="278"/>
                  <a:pt x="4561" y="277"/>
                </a:cubicBezTo>
                <a:cubicBezTo>
                  <a:pt x="4563" y="269"/>
                  <a:pt x="4563" y="269"/>
                  <a:pt x="4563" y="269"/>
                </a:cubicBezTo>
                <a:cubicBezTo>
                  <a:pt x="4567" y="270"/>
                  <a:pt x="4571" y="271"/>
                  <a:pt x="4575" y="272"/>
                </a:cubicBezTo>
                <a:lnTo>
                  <a:pt x="4572" y="280"/>
                </a:lnTo>
                <a:close/>
                <a:moveTo>
                  <a:pt x="2785" y="279"/>
                </a:moveTo>
                <a:cubicBezTo>
                  <a:pt x="2782" y="271"/>
                  <a:pt x="2782" y="271"/>
                  <a:pt x="2782" y="271"/>
                </a:cubicBezTo>
                <a:cubicBezTo>
                  <a:pt x="2786" y="270"/>
                  <a:pt x="2789" y="268"/>
                  <a:pt x="2793" y="267"/>
                </a:cubicBezTo>
                <a:cubicBezTo>
                  <a:pt x="2796" y="274"/>
                  <a:pt x="2796" y="274"/>
                  <a:pt x="2796" y="274"/>
                </a:cubicBezTo>
                <a:cubicBezTo>
                  <a:pt x="2792" y="276"/>
                  <a:pt x="2789" y="277"/>
                  <a:pt x="2785" y="279"/>
                </a:cubicBezTo>
                <a:close/>
                <a:moveTo>
                  <a:pt x="5277" y="278"/>
                </a:moveTo>
                <a:cubicBezTo>
                  <a:pt x="5275" y="271"/>
                  <a:pt x="5275" y="271"/>
                  <a:pt x="5275" y="271"/>
                </a:cubicBezTo>
                <a:cubicBezTo>
                  <a:pt x="5279" y="270"/>
                  <a:pt x="5283" y="269"/>
                  <a:pt x="5287" y="268"/>
                </a:cubicBezTo>
                <a:cubicBezTo>
                  <a:pt x="5289" y="276"/>
                  <a:pt x="5289" y="276"/>
                  <a:pt x="5289" y="276"/>
                </a:cubicBezTo>
                <a:cubicBezTo>
                  <a:pt x="5285" y="277"/>
                  <a:pt x="5281" y="278"/>
                  <a:pt x="5277" y="278"/>
                </a:cubicBezTo>
                <a:close/>
                <a:moveTo>
                  <a:pt x="25" y="275"/>
                </a:moveTo>
                <a:cubicBezTo>
                  <a:pt x="22" y="268"/>
                  <a:pt x="22" y="268"/>
                  <a:pt x="22" y="268"/>
                </a:cubicBezTo>
                <a:cubicBezTo>
                  <a:pt x="25" y="266"/>
                  <a:pt x="29" y="265"/>
                  <a:pt x="33" y="263"/>
                </a:cubicBezTo>
                <a:cubicBezTo>
                  <a:pt x="36" y="271"/>
                  <a:pt x="36" y="271"/>
                  <a:pt x="36" y="271"/>
                </a:cubicBezTo>
                <a:cubicBezTo>
                  <a:pt x="32" y="272"/>
                  <a:pt x="29" y="274"/>
                  <a:pt x="25" y="275"/>
                </a:cubicBezTo>
                <a:close/>
                <a:moveTo>
                  <a:pt x="4549" y="273"/>
                </a:moveTo>
                <a:cubicBezTo>
                  <a:pt x="4545" y="272"/>
                  <a:pt x="4542" y="270"/>
                  <a:pt x="4538" y="269"/>
                </a:cubicBezTo>
                <a:cubicBezTo>
                  <a:pt x="4540" y="262"/>
                  <a:pt x="4540" y="262"/>
                  <a:pt x="4540" y="262"/>
                </a:cubicBezTo>
                <a:cubicBezTo>
                  <a:pt x="4544" y="263"/>
                  <a:pt x="4548" y="264"/>
                  <a:pt x="4552" y="265"/>
                </a:cubicBezTo>
                <a:lnTo>
                  <a:pt x="4549" y="273"/>
                </a:lnTo>
                <a:close/>
                <a:moveTo>
                  <a:pt x="5301" y="273"/>
                </a:moveTo>
                <a:cubicBezTo>
                  <a:pt x="5299" y="265"/>
                  <a:pt x="5299" y="265"/>
                  <a:pt x="5299" y="265"/>
                </a:cubicBezTo>
                <a:cubicBezTo>
                  <a:pt x="5303" y="264"/>
                  <a:pt x="5306" y="263"/>
                  <a:pt x="5310" y="262"/>
                </a:cubicBezTo>
                <a:cubicBezTo>
                  <a:pt x="5312" y="270"/>
                  <a:pt x="5312" y="270"/>
                  <a:pt x="5312" y="270"/>
                </a:cubicBezTo>
                <a:cubicBezTo>
                  <a:pt x="5308" y="271"/>
                  <a:pt x="5304" y="272"/>
                  <a:pt x="5301" y="273"/>
                </a:cubicBezTo>
                <a:close/>
                <a:moveTo>
                  <a:pt x="1723" y="272"/>
                </a:moveTo>
                <a:cubicBezTo>
                  <a:pt x="1712" y="267"/>
                  <a:pt x="1712" y="267"/>
                  <a:pt x="1712" y="267"/>
                </a:cubicBezTo>
                <a:cubicBezTo>
                  <a:pt x="1715" y="260"/>
                  <a:pt x="1715" y="260"/>
                  <a:pt x="1715" y="260"/>
                </a:cubicBezTo>
                <a:cubicBezTo>
                  <a:pt x="1726" y="264"/>
                  <a:pt x="1726" y="264"/>
                  <a:pt x="1726" y="264"/>
                </a:cubicBezTo>
                <a:lnTo>
                  <a:pt x="1723" y="272"/>
                </a:lnTo>
                <a:close/>
                <a:moveTo>
                  <a:pt x="2807" y="270"/>
                </a:moveTo>
                <a:cubicBezTo>
                  <a:pt x="2804" y="262"/>
                  <a:pt x="2804" y="262"/>
                  <a:pt x="2804" y="262"/>
                </a:cubicBezTo>
                <a:cubicBezTo>
                  <a:pt x="2808" y="261"/>
                  <a:pt x="2811" y="259"/>
                  <a:pt x="2815" y="258"/>
                </a:cubicBezTo>
                <a:cubicBezTo>
                  <a:pt x="2818" y="265"/>
                  <a:pt x="2818" y="265"/>
                  <a:pt x="2818" y="265"/>
                </a:cubicBezTo>
                <a:cubicBezTo>
                  <a:pt x="2815" y="267"/>
                  <a:pt x="2811" y="268"/>
                  <a:pt x="2807" y="270"/>
                </a:cubicBezTo>
                <a:close/>
                <a:moveTo>
                  <a:pt x="5324" y="267"/>
                </a:moveTo>
                <a:cubicBezTo>
                  <a:pt x="5322" y="259"/>
                  <a:pt x="5322" y="259"/>
                  <a:pt x="5322" y="259"/>
                </a:cubicBezTo>
                <a:cubicBezTo>
                  <a:pt x="5326" y="258"/>
                  <a:pt x="5330" y="257"/>
                  <a:pt x="5334" y="256"/>
                </a:cubicBezTo>
                <a:cubicBezTo>
                  <a:pt x="5336" y="264"/>
                  <a:pt x="5336" y="264"/>
                  <a:pt x="5336" y="264"/>
                </a:cubicBezTo>
                <a:cubicBezTo>
                  <a:pt x="5332" y="265"/>
                  <a:pt x="5328" y="266"/>
                  <a:pt x="5324" y="267"/>
                </a:cubicBezTo>
                <a:close/>
                <a:moveTo>
                  <a:pt x="47" y="266"/>
                </a:moveTo>
                <a:cubicBezTo>
                  <a:pt x="44" y="258"/>
                  <a:pt x="44" y="258"/>
                  <a:pt x="44" y="258"/>
                </a:cubicBezTo>
                <a:cubicBezTo>
                  <a:pt x="48" y="257"/>
                  <a:pt x="51" y="255"/>
                  <a:pt x="55" y="254"/>
                </a:cubicBezTo>
                <a:cubicBezTo>
                  <a:pt x="58" y="261"/>
                  <a:pt x="58" y="261"/>
                  <a:pt x="58" y="261"/>
                </a:cubicBezTo>
                <a:cubicBezTo>
                  <a:pt x="54" y="263"/>
                  <a:pt x="51" y="264"/>
                  <a:pt x="47" y="266"/>
                </a:cubicBezTo>
                <a:close/>
                <a:moveTo>
                  <a:pt x="4526" y="265"/>
                </a:moveTo>
                <a:cubicBezTo>
                  <a:pt x="4523" y="264"/>
                  <a:pt x="4519" y="263"/>
                  <a:pt x="4515" y="261"/>
                </a:cubicBezTo>
                <a:cubicBezTo>
                  <a:pt x="4518" y="254"/>
                  <a:pt x="4518" y="254"/>
                  <a:pt x="4518" y="254"/>
                </a:cubicBezTo>
                <a:cubicBezTo>
                  <a:pt x="4522" y="255"/>
                  <a:pt x="4525" y="256"/>
                  <a:pt x="4529" y="258"/>
                </a:cubicBezTo>
                <a:lnTo>
                  <a:pt x="4526" y="265"/>
                </a:lnTo>
                <a:close/>
                <a:moveTo>
                  <a:pt x="1700" y="263"/>
                </a:moveTo>
                <a:cubicBezTo>
                  <a:pt x="1689" y="258"/>
                  <a:pt x="1689" y="258"/>
                  <a:pt x="1689" y="258"/>
                </a:cubicBezTo>
                <a:cubicBezTo>
                  <a:pt x="1692" y="251"/>
                  <a:pt x="1692" y="251"/>
                  <a:pt x="1692" y="251"/>
                </a:cubicBezTo>
                <a:cubicBezTo>
                  <a:pt x="1703" y="255"/>
                  <a:pt x="1703" y="255"/>
                  <a:pt x="1703" y="255"/>
                </a:cubicBezTo>
                <a:lnTo>
                  <a:pt x="1700" y="263"/>
                </a:lnTo>
                <a:close/>
                <a:moveTo>
                  <a:pt x="5347" y="261"/>
                </a:moveTo>
                <a:cubicBezTo>
                  <a:pt x="5345" y="253"/>
                  <a:pt x="5345" y="253"/>
                  <a:pt x="5345" y="253"/>
                </a:cubicBezTo>
                <a:cubicBezTo>
                  <a:pt x="5349" y="252"/>
                  <a:pt x="5353" y="251"/>
                  <a:pt x="5357" y="250"/>
                </a:cubicBezTo>
                <a:cubicBezTo>
                  <a:pt x="5359" y="258"/>
                  <a:pt x="5359" y="258"/>
                  <a:pt x="5359" y="258"/>
                </a:cubicBezTo>
                <a:cubicBezTo>
                  <a:pt x="5355" y="259"/>
                  <a:pt x="5351" y="260"/>
                  <a:pt x="5347" y="261"/>
                </a:cubicBezTo>
                <a:close/>
                <a:moveTo>
                  <a:pt x="2829" y="260"/>
                </a:moveTo>
                <a:cubicBezTo>
                  <a:pt x="2826" y="253"/>
                  <a:pt x="2826" y="253"/>
                  <a:pt x="2826" y="253"/>
                </a:cubicBezTo>
                <a:cubicBezTo>
                  <a:pt x="2837" y="248"/>
                  <a:pt x="2837" y="248"/>
                  <a:pt x="2837" y="248"/>
                </a:cubicBezTo>
                <a:cubicBezTo>
                  <a:pt x="2840" y="255"/>
                  <a:pt x="2840" y="255"/>
                  <a:pt x="2840" y="255"/>
                </a:cubicBezTo>
                <a:lnTo>
                  <a:pt x="2829" y="260"/>
                </a:lnTo>
                <a:close/>
                <a:moveTo>
                  <a:pt x="4504" y="257"/>
                </a:moveTo>
                <a:cubicBezTo>
                  <a:pt x="4500" y="255"/>
                  <a:pt x="4496" y="254"/>
                  <a:pt x="4492" y="253"/>
                </a:cubicBezTo>
                <a:cubicBezTo>
                  <a:pt x="4495" y="245"/>
                  <a:pt x="4495" y="245"/>
                  <a:pt x="4495" y="245"/>
                </a:cubicBezTo>
                <a:cubicBezTo>
                  <a:pt x="4499" y="247"/>
                  <a:pt x="4503" y="248"/>
                  <a:pt x="4507" y="249"/>
                </a:cubicBezTo>
                <a:lnTo>
                  <a:pt x="4504" y="257"/>
                </a:lnTo>
                <a:close/>
                <a:moveTo>
                  <a:pt x="69" y="256"/>
                </a:moveTo>
                <a:cubicBezTo>
                  <a:pt x="66" y="249"/>
                  <a:pt x="66" y="249"/>
                  <a:pt x="66" y="249"/>
                </a:cubicBezTo>
                <a:cubicBezTo>
                  <a:pt x="70" y="248"/>
                  <a:pt x="74" y="246"/>
                  <a:pt x="77" y="245"/>
                </a:cubicBezTo>
                <a:cubicBezTo>
                  <a:pt x="80" y="252"/>
                  <a:pt x="80" y="252"/>
                  <a:pt x="80" y="252"/>
                </a:cubicBezTo>
                <a:cubicBezTo>
                  <a:pt x="77" y="253"/>
                  <a:pt x="73" y="255"/>
                  <a:pt x="69" y="256"/>
                </a:cubicBezTo>
                <a:close/>
                <a:moveTo>
                  <a:pt x="5371" y="255"/>
                </a:moveTo>
                <a:cubicBezTo>
                  <a:pt x="5369" y="247"/>
                  <a:pt x="5369" y="247"/>
                  <a:pt x="5369" y="247"/>
                </a:cubicBezTo>
                <a:cubicBezTo>
                  <a:pt x="5372" y="246"/>
                  <a:pt x="5376" y="245"/>
                  <a:pt x="5380" y="244"/>
                </a:cubicBezTo>
                <a:cubicBezTo>
                  <a:pt x="5382" y="251"/>
                  <a:pt x="5382" y="251"/>
                  <a:pt x="5382" y="251"/>
                </a:cubicBezTo>
                <a:cubicBezTo>
                  <a:pt x="5378" y="252"/>
                  <a:pt x="5375" y="253"/>
                  <a:pt x="5371" y="255"/>
                </a:cubicBezTo>
                <a:close/>
                <a:moveTo>
                  <a:pt x="1678" y="254"/>
                </a:moveTo>
                <a:cubicBezTo>
                  <a:pt x="1667" y="250"/>
                  <a:pt x="1667" y="250"/>
                  <a:pt x="1667" y="250"/>
                </a:cubicBezTo>
                <a:cubicBezTo>
                  <a:pt x="1670" y="242"/>
                  <a:pt x="1670" y="242"/>
                  <a:pt x="1670" y="242"/>
                </a:cubicBezTo>
                <a:cubicBezTo>
                  <a:pt x="1681" y="247"/>
                  <a:pt x="1681" y="247"/>
                  <a:pt x="1681" y="247"/>
                </a:cubicBezTo>
                <a:lnTo>
                  <a:pt x="1678" y="254"/>
                </a:lnTo>
                <a:close/>
                <a:moveTo>
                  <a:pt x="2851" y="251"/>
                </a:moveTo>
                <a:cubicBezTo>
                  <a:pt x="2848" y="243"/>
                  <a:pt x="2848" y="243"/>
                  <a:pt x="2848" y="243"/>
                </a:cubicBezTo>
                <a:cubicBezTo>
                  <a:pt x="2859" y="239"/>
                  <a:pt x="2859" y="239"/>
                  <a:pt x="2859" y="239"/>
                </a:cubicBezTo>
                <a:cubicBezTo>
                  <a:pt x="2862" y="246"/>
                  <a:pt x="2862" y="246"/>
                  <a:pt x="2862" y="246"/>
                </a:cubicBezTo>
                <a:lnTo>
                  <a:pt x="2851" y="251"/>
                </a:lnTo>
                <a:close/>
                <a:moveTo>
                  <a:pt x="4481" y="248"/>
                </a:moveTo>
                <a:cubicBezTo>
                  <a:pt x="4478" y="247"/>
                  <a:pt x="4474" y="245"/>
                  <a:pt x="4470" y="243"/>
                </a:cubicBezTo>
                <a:cubicBezTo>
                  <a:pt x="4473" y="236"/>
                  <a:pt x="4473" y="236"/>
                  <a:pt x="4473" y="236"/>
                </a:cubicBezTo>
                <a:cubicBezTo>
                  <a:pt x="4477" y="238"/>
                  <a:pt x="4481" y="239"/>
                  <a:pt x="4484" y="241"/>
                </a:cubicBezTo>
                <a:lnTo>
                  <a:pt x="4481" y="248"/>
                </a:lnTo>
                <a:close/>
                <a:moveTo>
                  <a:pt x="5394" y="248"/>
                </a:moveTo>
                <a:cubicBezTo>
                  <a:pt x="5392" y="240"/>
                  <a:pt x="5392" y="240"/>
                  <a:pt x="5392" y="240"/>
                </a:cubicBezTo>
                <a:cubicBezTo>
                  <a:pt x="5396" y="239"/>
                  <a:pt x="5399" y="238"/>
                  <a:pt x="5403" y="237"/>
                </a:cubicBezTo>
                <a:cubicBezTo>
                  <a:pt x="5406" y="245"/>
                  <a:pt x="5406" y="245"/>
                  <a:pt x="5406" y="245"/>
                </a:cubicBezTo>
                <a:cubicBezTo>
                  <a:pt x="5402" y="246"/>
                  <a:pt x="5398" y="247"/>
                  <a:pt x="5394" y="248"/>
                </a:cubicBezTo>
                <a:close/>
                <a:moveTo>
                  <a:pt x="91" y="248"/>
                </a:moveTo>
                <a:cubicBezTo>
                  <a:pt x="89" y="240"/>
                  <a:pt x="89" y="240"/>
                  <a:pt x="89" y="240"/>
                </a:cubicBezTo>
                <a:cubicBezTo>
                  <a:pt x="92" y="239"/>
                  <a:pt x="96" y="237"/>
                  <a:pt x="100" y="236"/>
                </a:cubicBezTo>
                <a:cubicBezTo>
                  <a:pt x="103" y="243"/>
                  <a:pt x="103" y="243"/>
                  <a:pt x="103" y="243"/>
                </a:cubicBezTo>
                <a:cubicBezTo>
                  <a:pt x="99" y="245"/>
                  <a:pt x="95" y="246"/>
                  <a:pt x="91" y="248"/>
                </a:cubicBezTo>
                <a:close/>
                <a:moveTo>
                  <a:pt x="1656" y="246"/>
                </a:moveTo>
                <a:cubicBezTo>
                  <a:pt x="1652" y="244"/>
                  <a:pt x="1648" y="243"/>
                  <a:pt x="1644" y="241"/>
                </a:cubicBezTo>
                <a:cubicBezTo>
                  <a:pt x="1647" y="234"/>
                  <a:pt x="1647" y="234"/>
                  <a:pt x="1647" y="234"/>
                </a:cubicBezTo>
                <a:cubicBezTo>
                  <a:pt x="1651" y="235"/>
                  <a:pt x="1655" y="237"/>
                  <a:pt x="1658" y="238"/>
                </a:cubicBezTo>
                <a:lnTo>
                  <a:pt x="1656" y="246"/>
                </a:lnTo>
                <a:close/>
                <a:moveTo>
                  <a:pt x="5417" y="241"/>
                </a:moveTo>
                <a:cubicBezTo>
                  <a:pt x="5415" y="233"/>
                  <a:pt x="5415" y="233"/>
                  <a:pt x="5415" y="233"/>
                </a:cubicBezTo>
                <a:cubicBezTo>
                  <a:pt x="5419" y="232"/>
                  <a:pt x="5422" y="231"/>
                  <a:pt x="5426" y="230"/>
                </a:cubicBezTo>
                <a:cubicBezTo>
                  <a:pt x="5429" y="238"/>
                  <a:pt x="5429" y="238"/>
                  <a:pt x="5429" y="238"/>
                </a:cubicBezTo>
                <a:cubicBezTo>
                  <a:pt x="5425" y="239"/>
                  <a:pt x="5421" y="240"/>
                  <a:pt x="5417" y="241"/>
                </a:cubicBezTo>
                <a:close/>
                <a:moveTo>
                  <a:pt x="2873" y="241"/>
                </a:moveTo>
                <a:cubicBezTo>
                  <a:pt x="2870" y="234"/>
                  <a:pt x="2870" y="234"/>
                  <a:pt x="2870" y="234"/>
                </a:cubicBezTo>
                <a:cubicBezTo>
                  <a:pt x="2881" y="229"/>
                  <a:pt x="2881" y="229"/>
                  <a:pt x="2881" y="229"/>
                </a:cubicBezTo>
                <a:cubicBezTo>
                  <a:pt x="2884" y="236"/>
                  <a:pt x="2884" y="236"/>
                  <a:pt x="2884" y="236"/>
                </a:cubicBezTo>
                <a:lnTo>
                  <a:pt x="2873" y="241"/>
                </a:lnTo>
                <a:close/>
                <a:moveTo>
                  <a:pt x="114" y="239"/>
                </a:moveTo>
                <a:cubicBezTo>
                  <a:pt x="111" y="231"/>
                  <a:pt x="111" y="231"/>
                  <a:pt x="111" y="231"/>
                </a:cubicBezTo>
                <a:cubicBezTo>
                  <a:pt x="115" y="230"/>
                  <a:pt x="119" y="229"/>
                  <a:pt x="122" y="227"/>
                </a:cubicBezTo>
                <a:cubicBezTo>
                  <a:pt x="125" y="235"/>
                  <a:pt x="125" y="235"/>
                  <a:pt x="125" y="235"/>
                </a:cubicBezTo>
                <a:cubicBezTo>
                  <a:pt x="121" y="236"/>
                  <a:pt x="118" y="237"/>
                  <a:pt x="114" y="239"/>
                </a:cubicBezTo>
                <a:close/>
                <a:moveTo>
                  <a:pt x="4459" y="239"/>
                </a:moveTo>
                <a:cubicBezTo>
                  <a:pt x="4455" y="237"/>
                  <a:pt x="4452" y="236"/>
                  <a:pt x="4448" y="234"/>
                </a:cubicBezTo>
                <a:cubicBezTo>
                  <a:pt x="4451" y="227"/>
                  <a:pt x="4451" y="227"/>
                  <a:pt x="4451" y="227"/>
                </a:cubicBezTo>
                <a:cubicBezTo>
                  <a:pt x="4455" y="228"/>
                  <a:pt x="4459" y="230"/>
                  <a:pt x="4462" y="231"/>
                </a:cubicBezTo>
                <a:lnTo>
                  <a:pt x="4459" y="239"/>
                </a:lnTo>
                <a:close/>
                <a:moveTo>
                  <a:pt x="1633" y="237"/>
                </a:moveTo>
                <a:cubicBezTo>
                  <a:pt x="1629" y="236"/>
                  <a:pt x="1626" y="234"/>
                  <a:pt x="1622" y="233"/>
                </a:cubicBezTo>
                <a:cubicBezTo>
                  <a:pt x="1625" y="225"/>
                  <a:pt x="1625" y="225"/>
                  <a:pt x="1625" y="225"/>
                </a:cubicBezTo>
                <a:cubicBezTo>
                  <a:pt x="1628" y="227"/>
                  <a:pt x="1632" y="228"/>
                  <a:pt x="1636" y="230"/>
                </a:cubicBezTo>
                <a:lnTo>
                  <a:pt x="1633" y="237"/>
                </a:lnTo>
                <a:close/>
                <a:moveTo>
                  <a:pt x="5440" y="234"/>
                </a:moveTo>
                <a:cubicBezTo>
                  <a:pt x="5438" y="226"/>
                  <a:pt x="5438" y="226"/>
                  <a:pt x="5438" y="226"/>
                </a:cubicBezTo>
                <a:cubicBezTo>
                  <a:pt x="5442" y="225"/>
                  <a:pt x="5445" y="224"/>
                  <a:pt x="5449" y="223"/>
                </a:cubicBezTo>
                <a:cubicBezTo>
                  <a:pt x="5452" y="230"/>
                  <a:pt x="5452" y="230"/>
                  <a:pt x="5452" y="230"/>
                </a:cubicBezTo>
                <a:cubicBezTo>
                  <a:pt x="5448" y="232"/>
                  <a:pt x="5444" y="233"/>
                  <a:pt x="5440" y="234"/>
                </a:cubicBezTo>
                <a:close/>
                <a:moveTo>
                  <a:pt x="2896" y="231"/>
                </a:moveTo>
                <a:cubicBezTo>
                  <a:pt x="2892" y="224"/>
                  <a:pt x="2892" y="224"/>
                  <a:pt x="2892" y="224"/>
                </a:cubicBezTo>
                <a:cubicBezTo>
                  <a:pt x="2903" y="219"/>
                  <a:pt x="2903" y="219"/>
                  <a:pt x="2903" y="219"/>
                </a:cubicBezTo>
                <a:cubicBezTo>
                  <a:pt x="2906" y="226"/>
                  <a:pt x="2906" y="226"/>
                  <a:pt x="2906" y="226"/>
                </a:cubicBezTo>
                <a:lnTo>
                  <a:pt x="2896" y="231"/>
                </a:lnTo>
                <a:close/>
                <a:moveTo>
                  <a:pt x="136" y="231"/>
                </a:moveTo>
                <a:cubicBezTo>
                  <a:pt x="134" y="223"/>
                  <a:pt x="134" y="223"/>
                  <a:pt x="134" y="223"/>
                </a:cubicBezTo>
                <a:cubicBezTo>
                  <a:pt x="137" y="222"/>
                  <a:pt x="141" y="220"/>
                  <a:pt x="145" y="219"/>
                </a:cubicBezTo>
                <a:cubicBezTo>
                  <a:pt x="148" y="227"/>
                  <a:pt x="148" y="227"/>
                  <a:pt x="148" y="227"/>
                </a:cubicBezTo>
                <a:cubicBezTo>
                  <a:pt x="144" y="228"/>
                  <a:pt x="140" y="229"/>
                  <a:pt x="136" y="231"/>
                </a:cubicBezTo>
                <a:close/>
                <a:moveTo>
                  <a:pt x="4437" y="229"/>
                </a:moveTo>
                <a:cubicBezTo>
                  <a:pt x="4433" y="227"/>
                  <a:pt x="4430" y="226"/>
                  <a:pt x="4426" y="224"/>
                </a:cubicBezTo>
                <a:cubicBezTo>
                  <a:pt x="4429" y="217"/>
                  <a:pt x="4429" y="217"/>
                  <a:pt x="4429" y="217"/>
                </a:cubicBezTo>
                <a:cubicBezTo>
                  <a:pt x="4433" y="218"/>
                  <a:pt x="4437" y="220"/>
                  <a:pt x="4440" y="222"/>
                </a:cubicBezTo>
                <a:lnTo>
                  <a:pt x="4437" y="229"/>
                </a:lnTo>
                <a:close/>
                <a:moveTo>
                  <a:pt x="1610" y="229"/>
                </a:moveTo>
                <a:cubicBezTo>
                  <a:pt x="1607" y="227"/>
                  <a:pt x="1603" y="226"/>
                  <a:pt x="1599" y="225"/>
                </a:cubicBezTo>
                <a:cubicBezTo>
                  <a:pt x="1602" y="217"/>
                  <a:pt x="1602" y="217"/>
                  <a:pt x="1602" y="217"/>
                </a:cubicBezTo>
                <a:cubicBezTo>
                  <a:pt x="1606" y="218"/>
                  <a:pt x="1609" y="220"/>
                  <a:pt x="1613" y="221"/>
                </a:cubicBezTo>
                <a:lnTo>
                  <a:pt x="1610" y="229"/>
                </a:lnTo>
                <a:close/>
                <a:moveTo>
                  <a:pt x="5463" y="227"/>
                </a:moveTo>
                <a:cubicBezTo>
                  <a:pt x="5461" y="219"/>
                  <a:pt x="5461" y="219"/>
                  <a:pt x="5461" y="219"/>
                </a:cubicBezTo>
                <a:cubicBezTo>
                  <a:pt x="5465" y="218"/>
                  <a:pt x="5468" y="217"/>
                  <a:pt x="5472" y="215"/>
                </a:cubicBezTo>
                <a:cubicBezTo>
                  <a:pt x="5475" y="223"/>
                  <a:pt x="5475" y="223"/>
                  <a:pt x="5475" y="223"/>
                </a:cubicBezTo>
                <a:cubicBezTo>
                  <a:pt x="5471" y="224"/>
                  <a:pt x="5467" y="226"/>
                  <a:pt x="5463" y="227"/>
                </a:cubicBezTo>
                <a:close/>
                <a:moveTo>
                  <a:pt x="159" y="223"/>
                </a:moveTo>
                <a:cubicBezTo>
                  <a:pt x="156" y="215"/>
                  <a:pt x="156" y="215"/>
                  <a:pt x="156" y="215"/>
                </a:cubicBezTo>
                <a:cubicBezTo>
                  <a:pt x="160" y="214"/>
                  <a:pt x="164" y="212"/>
                  <a:pt x="168" y="211"/>
                </a:cubicBezTo>
                <a:cubicBezTo>
                  <a:pt x="170" y="219"/>
                  <a:pt x="170" y="219"/>
                  <a:pt x="170" y="219"/>
                </a:cubicBezTo>
                <a:cubicBezTo>
                  <a:pt x="167" y="220"/>
                  <a:pt x="163" y="221"/>
                  <a:pt x="159" y="223"/>
                </a:cubicBezTo>
                <a:close/>
                <a:moveTo>
                  <a:pt x="2917" y="221"/>
                </a:moveTo>
                <a:cubicBezTo>
                  <a:pt x="2914" y="214"/>
                  <a:pt x="2914" y="214"/>
                  <a:pt x="2914" y="214"/>
                </a:cubicBezTo>
                <a:cubicBezTo>
                  <a:pt x="2925" y="209"/>
                  <a:pt x="2925" y="209"/>
                  <a:pt x="2925" y="209"/>
                </a:cubicBezTo>
                <a:cubicBezTo>
                  <a:pt x="2928" y="217"/>
                  <a:pt x="2928" y="217"/>
                  <a:pt x="2928" y="217"/>
                </a:cubicBezTo>
                <a:lnTo>
                  <a:pt x="2917" y="221"/>
                </a:lnTo>
                <a:close/>
                <a:moveTo>
                  <a:pt x="1588" y="221"/>
                </a:moveTo>
                <a:cubicBezTo>
                  <a:pt x="1576" y="217"/>
                  <a:pt x="1576" y="217"/>
                  <a:pt x="1576" y="217"/>
                </a:cubicBezTo>
                <a:cubicBezTo>
                  <a:pt x="1579" y="209"/>
                  <a:pt x="1579" y="209"/>
                  <a:pt x="1579" y="209"/>
                </a:cubicBezTo>
                <a:cubicBezTo>
                  <a:pt x="1590" y="213"/>
                  <a:pt x="1590" y="213"/>
                  <a:pt x="1590" y="213"/>
                </a:cubicBezTo>
                <a:lnTo>
                  <a:pt x="1588" y="221"/>
                </a:lnTo>
                <a:close/>
                <a:moveTo>
                  <a:pt x="5486" y="219"/>
                </a:moveTo>
                <a:cubicBezTo>
                  <a:pt x="5484" y="212"/>
                  <a:pt x="5484" y="212"/>
                  <a:pt x="5484" y="212"/>
                </a:cubicBezTo>
                <a:cubicBezTo>
                  <a:pt x="5487" y="211"/>
                  <a:pt x="5491" y="209"/>
                  <a:pt x="5495" y="208"/>
                </a:cubicBezTo>
                <a:cubicBezTo>
                  <a:pt x="5498" y="216"/>
                  <a:pt x="5498" y="216"/>
                  <a:pt x="5498" y="216"/>
                </a:cubicBezTo>
                <a:cubicBezTo>
                  <a:pt x="5494" y="217"/>
                  <a:pt x="5490" y="218"/>
                  <a:pt x="5486" y="219"/>
                </a:cubicBezTo>
                <a:close/>
                <a:moveTo>
                  <a:pt x="4415" y="219"/>
                </a:moveTo>
                <a:cubicBezTo>
                  <a:pt x="4411" y="217"/>
                  <a:pt x="4408" y="216"/>
                  <a:pt x="4404" y="214"/>
                </a:cubicBezTo>
                <a:cubicBezTo>
                  <a:pt x="4408" y="207"/>
                  <a:pt x="4408" y="207"/>
                  <a:pt x="4408" y="207"/>
                </a:cubicBezTo>
                <a:cubicBezTo>
                  <a:pt x="4411" y="208"/>
                  <a:pt x="4415" y="210"/>
                  <a:pt x="4419" y="212"/>
                </a:cubicBezTo>
                <a:lnTo>
                  <a:pt x="4415" y="219"/>
                </a:lnTo>
                <a:close/>
                <a:moveTo>
                  <a:pt x="182" y="215"/>
                </a:moveTo>
                <a:cubicBezTo>
                  <a:pt x="179" y="207"/>
                  <a:pt x="179" y="207"/>
                  <a:pt x="179" y="207"/>
                </a:cubicBezTo>
                <a:cubicBezTo>
                  <a:pt x="183" y="206"/>
                  <a:pt x="187" y="205"/>
                  <a:pt x="191" y="204"/>
                </a:cubicBezTo>
                <a:cubicBezTo>
                  <a:pt x="193" y="211"/>
                  <a:pt x="193" y="211"/>
                  <a:pt x="193" y="211"/>
                </a:cubicBezTo>
                <a:cubicBezTo>
                  <a:pt x="189" y="212"/>
                  <a:pt x="186" y="214"/>
                  <a:pt x="182" y="215"/>
                </a:cubicBezTo>
                <a:close/>
                <a:moveTo>
                  <a:pt x="1565" y="213"/>
                </a:moveTo>
                <a:cubicBezTo>
                  <a:pt x="1561" y="212"/>
                  <a:pt x="1557" y="210"/>
                  <a:pt x="1554" y="209"/>
                </a:cubicBezTo>
                <a:cubicBezTo>
                  <a:pt x="1556" y="202"/>
                  <a:pt x="1556" y="202"/>
                  <a:pt x="1556" y="202"/>
                </a:cubicBezTo>
                <a:cubicBezTo>
                  <a:pt x="1560" y="203"/>
                  <a:pt x="1564" y="204"/>
                  <a:pt x="1568" y="205"/>
                </a:cubicBezTo>
                <a:lnTo>
                  <a:pt x="1565" y="213"/>
                </a:lnTo>
                <a:close/>
                <a:moveTo>
                  <a:pt x="5509" y="212"/>
                </a:moveTo>
                <a:cubicBezTo>
                  <a:pt x="5506" y="204"/>
                  <a:pt x="5506" y="204"/>
                  <a:pt x="5506" y="204"/>
                </a:cubicBezTo>
                <a:cubicBezTo>
                  <a:pt x="5510" y="203"/>
                  <a:pt x="5514" y="202"/>
                  <a:pt x="5518" y="200"/>
                </a:cubicBezTo>
                <a:cubicBezTo>
                  <a:pt x="5520" y="208"/>
                  <a:pt x="5520" y="208"/>
                  <a:pt x="5520" y="208"/>
                </a:cubicBezTo>
                <a:cubicBezTo>
                  <a:pt x="5517" y="209"/>
                  <a:pt x="5513" y="210"/>
                  <a:pt x="5509" y="212"/>
                </a:cubicBezTo>
                <a:close/>
                <a:moveTo>
                  <a:pt x="2939" y="212"/>
                </a:moveTo>
                <a:cubicBezTo>
                  <a:pt x="2936" y="204"/>
                  <a:pt x="2936" y="204"/>
                  <a:pt x="2936" y="204"/>
                </a:cubicBezTo>
                <a:cubicBezTo>
                  <a:pt x="2947" y="199"/>
                  <a:pt x="2947" y="199"/>
                  <a:pt x="2947" y="199"/>
                </a:cubicBezTo>
                <a:cubicBezTo>
                  <a:pt x="2950" y="207"/>
                  <a:pt x="2950" y="207"/>
                  <a:pt x="2950" y="207"/>
                </a:cubicBezTo>
                <a:lnTo>
                  <a:pt x="2939" y="212"/>
                </a:lnTo>
                <a:close/>
                <a:moveTo>
                  <a:pt x="4393" y="209"/>
                </a:moveTo>
                <a:cubicBezTo>
                  <a:pt x="4390" y="207"/>
                  <a:pt x="4386" y="205"/>
                  <a:pt x="4383" y="203"/>
                </a:cubicBezTo>
                <a:cubicBezTo>
                  <a:pt x="4386" y="196"/>
                  <a:pt x="4386" y="196"/>
                  <a:pt x="4386" y="196"/>
                </a:cubicBezTo>
                <a:cubicBezTo>
                  <a:pt x="4390" y="198"/>
                  <a:pt x="4393" y="200"/>
                  <a:pt x="4397" y="201"/>
                </a:cubicBezTo>
                <a:lnTo>
                  <a:pt x="4393" y="209"/>
                </a:lnTo>
                <a:close/>
                <a:moveTo>
                  <a:pt x="205" y="208"/>
                </a:moveTo>
                <a:cubicBezTo>
                  <a:pt x="202" y="200"/>
                  <a:pt x="202" y="200"/>
                  <a:pt x="202" y="200"/>
                </a:cubicBezTo>
                <a:cubicBezTo>
                  <a:pt x="206" y="199"/>
                  <a:pt x="210" y="197"/>
                  <a:pt x="214" y="196"/>
                </a:cubicBezTo>
                <a:cubicBezTo>
                  <a:pt x="216" y="204"/>
                  <a:pt x="216" y="204"/>
                  <a:pt x="216" y="204"/>
                </a:cubicBezTo>
                <a:cubicBezTo>
                  <a:pt x="212" y="205"/>
                  <a:pt x="208" y="206"/>
                  <a:pt x="205" y="208"/>
                </a:cubicBezTo>
                <a:close/>
                <a:moveTo>
                  <a:pt x="1542" y="205"/>
                </a:moveTo>
                <a:cubicBezTo>
                  <a:pt x="1538" y="204"/>
                  <a:pt x="1535" y="203"/>
                  <a:pt x="1531" y="202"/>
                </a:cubicBezTo>
                <a:cubicBezTo>
                  <a:pt x="1533" y="194"/>
                  <a:pt x="1533" y="194"/>
                  <a:pt x="1533" y="194"/>
                </a:cubicBezTo>
                <a:cubicBezTo>
                  <a:pt x="1537" y="195"/>
                  <a:pt x="1541" y="197"/>
                  <a:pt x="1545" y="198"/>
                </a:cubicBezTo>
                <a:lnTo>
                  <a:pt x="1542" y="205"/>
                </a:lnTo>
                <a:close/>
                <a:moveTo>
                  <a:pt x="5532" y="204"/>
                </a:moveTo>
                <a:cubicBezTo>
                  <a:pt x="5529" y="196"/>
                  <a:pt x="5529" y="196"/>
                  <a:pt x="5529" y="196"/>
                </a:cubicBezTo>
                <a:cubicBezTo>
                  <a:pt x="5533" y="195"/>
                  <a:pt x="5537" y="194"/>
                  <a:pt x="5541" y="192"/>
                </a:cubicBezTo>
                <a:cubicBezTo>
                  <a:pt x="5543" y="200"/>
                  <a:pt x="5543" y="200"/>
                  <a:pt x="5543" y="200"/>
                </a:cubicBezTo>
                <a:cubicBezTo>
                  <a:pt x="5539" y="201"/>
                  <a:pt x="5536" y="203"/>
                  <a:pt x="5532" y="204"/>
                </a:cubicBezTo>
                <a:close/>
                <a:moveTo>
                  <a:pt x="2961" y="202"/>
                </a:moveTo>
                <a:cubicBezTo>
                  <a:pt x="2958" y="194"/>
                  <a:pt x="2958" y="194"/>
                  <a:pt x="2958" y="194"/>
                </a:cubicBezTo>
                <a:cubicBezTo>
                  <a:pt x="2969" y="189"/>
                  <a:pt x="2969" y="189"/>
                  <a:pt x="2969" y="189"/>
                </a:cubicBezTo>
                <a:cubicBezTo>
                  <a:pt x="2972" y="197"/>
                  <a:pt x="2972" y="197"/>
                  <a:pt x="2972" y="197"/>
                </a:cubicBezTo>
                <a:lnTo>
                  <a:pt x="2961" y="202"/>
                </a:lnTo>
                <a:close/>
                <a:moveTo>
                  <a:pt x="228" y="200"/>
                </a:moveTo>
                <a:cubicBezTo>
                  <a:pt x="225" y="193"/>
                  <a:pt x="225" y="193"/>
                  <a:pt x="225" y="193"/>
                </a:cubicBezTo>
                <a:cubicBezTo>
                  <a:pt x="229" y="192"/>
                  <a:pt x="233" y="190"/>
                  <a:pt x="237" y="189"/>
                </a:cubicBezTo>
                <a:cubicBezTo>
                  <a:pt x="239" y="197"/>
                  <a:pt x="239" y="197"/>
                  <a:pt x="239" y="197"/>
                </a:cubicBezTo>
                <a:cubicBezTo>
                  <a:pt x="235" y="198"/>
                  <a:pt x="231" y="199"/>
                  <a:pt x="228" y="200"/>
                </a:cubicBezTo>
                <a:close/>
                <a:moveTo>
                  <a:pt x="1519" y="198"/>
                </a:moveTo>
                <a:cubicBezTo>
                  <a:pt x="1515" y="197"/>
                  <a:pt x="1512" y="196"/>
                  <a:pt x="1508" y="195"/>
                </a:cubicBezTo>
                <a:cubicBezTo>
                  <a:pt x="1510" y="187"/>
                  <a:pt x="1510" y="187"/>
                  <a:pt x="1510" y="187"/>
                </a:cubicBezTo>
                <a:cubicBezTo>
                  <a:pt x="1514" y="188"/>
                  <a:pt x="1518" y="189"/>
                  <a:pt x="1522" y="191"/>
                </a:cubicBezTo>
                <a:lnTo>
                  <a:pt x="1519" y="198"/>
                </a:lnTo>
                <a:close/>
                <a:moveTo>
                  <a:pt x="4372" y="198"/>
                </a:moveTo>
                <a:cubicBezTo>
                  <a:pt x="4368" y="196"/>
                  <a:pt x="4365" y="195"/>
                  <a:pt x="4361" y="193"/>
                </a:cubicBezTo>
                <a:cubicBezTo>
                  <a:pt x="4365" y="186"/>
                  <a:pt x="4365" y="186"/>
                  <a:pt x="4365" y="186"/>
                </a:cubicBezTo>
                <a:cubicBezTo>
                  <a:pt x="4368" y="187"/>
                  <a:pt x="4372" y="189"/>
                  <a:pt x="4375" y="191"/>
                </a:cubicBezTo>
                <a:lnTo>
                  <a:pt x="4372" y="198"/>
                </a:lnTo>
                <a:close/>
                <a:moveTo>
                  <a:pt x="5555" y="196"/>
                </a:moveTo>
                <a:cubicBezTo>
                  <a:pt x="5552" y="188"/>
                  <a:pt x="5552" y="188"/>
                  <a:pt x="5552" y="188"/>
                </a:cubicBezTo>
                <a:cubicBezTo>
                  <a:pt x="5563" y="184"/>
                  <a:pt x="5563" y="184"/>
                  <a:pt x="5563" y="184"/>
                </a:cubicBezTo>
                <a:cubicBezTo>
                  <a:pt x="5566" y="192"/>
                  <a:pt x="5566" y="192"/>
                  <a:pt x="5566" y="192"/>
                </a:cubicBezTo>
                <a:lnTo>
                  <a:pt x="5555" y="196"/>
                </a:lnTo>
                <a:close/>
                <a:moveTo>
                  <a:pt x="251" y="194"/>
                </a:moveTo>
                <a:cubicBezTo>
                  <a:pt x="248" y="186"/>
                  <a:pt x="248" y="186"/>
                  <a:pt x="248" y="186"/>
                </a:cubicBezTo>
                <a:cubicBezTo>
                  <a:pt x="252" y="185"/>
                  <a:pt x="256" y="184"/>
                  <a:pt x="260" y="183"/>
                </a:cubicBezTo>
                <a:cubicBezTo>
                  <a:pt x="262" y="190"/>
                  <a:pt x="262" y="190"/>
                  <a:pt x="262" y="190"/>
                </a:cubicBezTo>
                <a:cubicBezTo>
                  <a:pt x="258" y="191"/>
                  <a:pt x="254" y="192"/>
                  <a:pt x="251" y="194"/>
                </a:cubicBezTo>
                <a:close/>
                <a:moveTo>
                  <a:pt x="2983" y="192"/>
                </a:moveTo>
                <a:cubicBezTo>
                  <a:pt x="2980" y="185"/>
                  <a:pt x="2980" y="185"/>
                  <a:pt x="2980" y="185"/>
                </a:cubicBezTo>
                <a:cubicBezTo>
                  <a:pt x="2991" y="180"/>
                  <a:pt x="2991" y="180"/>
                  <a:pt x="2991" y="180"/>
                </a:cubicBezTo>
                <a:cubicBezTo>
                  <a:pt x="2994" y="187"/>
                  <a:pt x="2994" y="187"/>
                  <a:pt x="2994" y="187"/>
                </a:cubicBezTo>
                <a:lnTo>
                  <a:pt x="2983" y="192"/>
                </a:lnTo>
                <a:close/>
                <a:moveTo>
                  <a:pt x="1496" y="191"/>
                </a:moveTo>
                <a:cubicBezTo>
                  <a:pt x="1492" y="190"/>
                  <a:pt x="1488" y="189"/>
                  <a:pt x="1485" y="188"/>
                </a:cubicBezTo>
                <a:cubicBezTo>
                  <a:pt x="1487" y="180"/>
                  <a:pt x="1487" y="180"/>
                  <a:pt x="1487" y="180"/>
                </a:cubicBezTo>
                <a:cubicBezTo>
                  <a:pt x="1491" y="181"/>
                  <a:pt x="1494" y="183"/>
                  <a:pt x="1498" y="184"/>
                </a:cubicBezTo>
                <a:lnTo>
                  <a:pt x="1496" y="191"/>
                </a:lnTo>
                <a:close/>
                <a:moveTo>
                  <a:pt x="5577" y="188"/>
                </a:moveTo>
                <a:cubicBezTo>
                  <a:pt x="5575" y="180"/>
                  <a:pt x="5575" y="180"/>
                  <a:pt x="5575" y="180"/>
                </a:cubicBezTo>
                <a:cubicBezTo>
                  <a:pt x="5586" y="176"/>
                  <a:pt x="5586" y="176"/>
                  <a:pt x="5586" y="176"/>
                </a:cubicBezTo>
                <a:cubicBezTo>
                  <a:pt x="5589" y="184"/>
                  <a:pt x="5589" y="184"/>
                  <a:pt x="5589" y="184"/>
                </a:cubicBezTo>
                <a:lnTo>
                  <a:pt x="5577" y="188"/>
                </a:lnTo>
                <a:close/>
                <a:moveTo>
                  <a:pt x="4350" y="187"/>
                </a:moveTo>
                <a:cubicBezTo>
                  <a:pt x="4339" y="182"/>
                  <a:pt x="4339" y="182"/>
                  <a:pt x="4339" y="182"/>
                </a:cubicBezTo>
                <a:cubicBezTo>
                  <a:pt x="4343" y="175"/>
                  <a:pt x="4343" y="175"/>
                  <a:pt x="4343" y="175"/>
                </a:cubicBezTo>
                <a:cubicBezTo>
                  <a:pt x="4354" y="180"/>
                  <a:pt x="4354" y="180"/>
                  <a:pt x="4354" y="180"/>
                </a:cubicBezTo>
                <a:lnTo>
                  <a:pt x="4350" y="187"/>
                </a:lnTo>
                <a:close/>
                <a:moveTo>
                  <a:pt x="274" y="187"/>
                </a:moveTo>
                <a:cubicBezTo>
                  <a:pt x="272" y="179"/>
                  <a:pt x="272" y="179"/>
                  <a:pt x="272" y="179"/>
                </a:cubicBezTo>
                <a:cubicBezTo>
                  <a:pt x="275" y="178"/>
                  <a:pt x="279" y="177"/>
                  <a:pt x="283" y="176"/>
                </a:cubicBezTo>
                <a:cubicBezTo>
                  <a:pt x="285" y="184"/>
                  <a:pt x="285" y="184"/>
                  <a:pt x="285" y="184"/>
                </a:cubicBezTo>
                <a:cubicBezTo>
                  <a:pt x="281" y="185"/>
                  <a:pt x="278" y="186"/>
                  <a:pt x="274" y="187"/>
                </a:cubicBezTo>
                <a:close/>
                <a:moveTo>
                  <a:pt x="1473" y="185"/>
                </a:moveTo>
                <a:cubicBezTo>
                  <a:pt x="1469" y="184"/>
                  <a:pt x="1465" y="183"/>
                  <a:pt x="1461" y="182"/>
                </a:cubicBezTo>
                <a:cubicBezTo>
                  <a:pt x="1463" y="174"/>
                  <a:pt x="1463" y="174"/>
                  <a:pt x="1463" y="174"/>
                </a:cubicBezTo>
                <a:cubicBezTo>
                  <a:pt x="1467" y="175"/>
                  <a:pt x="1471" y="176"/>
                  <a:pt x="1475" y="177"/>
                </a:cubicBezTo>
                <a:lnTo>
                  <a:pt x="1473" y="185"/>
                </a:lnTo>
                <a:close/>
                <a:moveTo>
                  <a:pt x="3005" y="182"/>
                </a:moveTo>
                <a:cubicBezTo>
                  <a:pt x="3002" y="175"/>
                  <a:pt x="3002" y="175"/>
                  <a:pt x="3002" y="175"/>
                </a:cubicBezTo>
                <a:cubicBezTo>
                  <a:pt x="3013" y="170"/>
                  <a:pt x="3013" y="170"/>
                  <a:pt x="3013" y="170"/>
                </a:cubicBezTo>
                <a:cubicBezTo>
                  <a:pt x="3016" y="177"/>
                  <a:pt x="3016" y="177"/>
                  <a:pt x="3016" y="177"/>
                </a:cubicBezTo>
                <a:lnTo>
                  <a:pt x="3005" y="182"/>
                </a:lnTo>
                <a:close/>
                <a:moveTo>
                  <a:pt x="297" y="181"/>
                </a:moveTo>
                <a:cubicBezTo>
                  <a:pt x="295" y="173"/>
                  <a:pt x="295" y="173"/>
                  <a:pt x="295" y="173"/>
                </a:cubicBezTo>
                <a:cubicBezTo>
                  <a:pt x="299" y="172"/>
                  <a:pt x="303" y="171"/>
                  <a:pt x="306" y="170"/>
                </a:cubicBezTo>
                <a:cubicBezTo>
                  <a:pt x="308" y="178"/>
                  <a:pt x="308" y="178"/>
                  <a:pt x="308" y="178"/>
                </a:cubicBezTo>
                <a:cubicBezTo>
                  <a:pt x="305" y="179"/>
                  <a:pt x="301" y="180"/>
                  <a:pt x="297" y="181"/>
                </a:cubicBezTo>
                <a:close/>
                <a:moveTo>
                  <a:pt x="5600" y="180"/>
                </a:moveTo>
                <a:cubicBezTo>
                  <a:pt x="5597" y="172"/>
                  <a:pt x="5597" y="172"/>
                  <a:pt x="5597" y="172"/>
                </a:cubicBezTo>
                <a:cubicBezTo>
                  <a:pt x="5609" y="168"/>
                  <a:pt x="5609" y="168"/>
                  <a:pt x="5609" y="168"/>
                </a:cubicBezTo>
                <a:cubicBezTo>
                  <a:pt x="5611" y="175"/>
                  <a:pt x="5611" y="175"/>
                  <a:pt x="5611" y="175"/>
                </a:cubicBezTo>
                <a:lnTo>
                  <a:pt x="5600" y="180"/>
                </a:lnTo>
                <a:close/>
                <a:moveTo>
                  <a:pt x="1450" y="179"/>
                </a:moveTo>
                <a:cubicBezTo>
                  <a:pt x="1446" y="178"/>
                  <a:pt x="1442" y="177"/>
                  <a:pt x="1438" y="176"/>
                </a:cubicBezTo>
                <a:cubicBezTo>
                  <a:pt x="1440" y="168"/>
                  <a:pt x="1440" y="168"/>
                  <a:pt x="1440" y="168"/>
                </a:cubicBezTo>
                <a:cubicBezTo>
                  <a:pt x="1444" y="169"/>
                  <a:pt x="1448" y="170"/>
                  <a:pt x="1452" y="171"/>
                </a:cubicBezTo>
                <a:lnTo>
                  <a:pt x="1450" y="179"/>
                </a:lnTo>
                <a:close/>
                <a:moveTo>
                  <a:pt x="4329" y="177"/>
                </a:moveTo>
                <a:cubicBezTo>
                  <a:pt x="4318" y="171"/>
                  <a:pt x="4318" y="171"/>
                  <a:pt x="4318" y="171"/>
                </a:cubicBezTo>
                <a:cubicBezTo>
                  <a:pt x="4322" y="164"/>
                  <a:pt x="4322" y="164"/>
                  <a:pt x="4322" y="164"/>
                </a:cubicBezTo>
                <a:cubicBezTo>
                  <a:pt x="4332" y="169"/>
                  <a:pt x="4332" y="169"/>
                  <a:pt x="4332" y="169"/>
                </a:cubicBezTo>
                <a:lnTo>
                  <a:pt x="4329" y="177"/>
                </a:lnTo>
                <a:close/>
                <a:moveTo>
                  <a:pt x="320" y="175"/>
                </a:moveTo>
                <a:cubicBezTo>
                  <a:pt x="318" y="167"/>
                  <a:pt x="318" y="167"/>
                  <a:pt x="318" y="167"/>
                </a:cubicBezTo>
                <a:cubicBezTo>
                  <a:pt x="322" y="166"/>
                  <a:pt x="326" y="165"/>
                  <a:pt x="330" y="164"/>
                </a:cubicBezTo>
                <a:cubicBezTo>
                  <a:pt x="332" y="172"/>
                  <a:pt x="332" y="172"/>
                  <a:pt x="332" y="172"/>
                </a:cubicBezTo>
                <a:cubicBezTo>
                  <a:pt x="328" y="173"/>
                  <a:pt x="324" y="174"/>
                  <a:pt x="320" y="175"/>
                </a:cubicBezTo>
                <a:close/>
                <a:moveTo>
                  <a:pt x="1426" y="173"/>
                </a:moveTo>
                <a:cubicBezTo>
                  <a:pt x="1423" y="172"/>
                  <a:pt x="1419" y="171"/>
                  <a:pt x="1415" y="170"/>
                </a:cubicBezTo>
                <a:cubicBezTo>
                  <a:pt x="1417" y="162"/>
                  <a:pt x="1417" y="162"/>
                  <a:pt x="1417" y="162"/>
                </a:cubicBezTo>
                <a:cubicBezTo>
                  <a:pt x="1421" y="163"/>
                  <a:pt x="1424" y="164"/>
                  <a:pt x="1428" y="165"/>
                </a:cubicBezTo>
                <a:lnTo>
                  <a:pt x="1426" y="173"/>
                </a:lnTo>
                <a:close/>
                <a:moveTo>
                  <a:pt x="3027" y="172"/>
                </a:moveTo>
                <a:cubicBezTo>
                  <a:pt x="3024" y="165"/>
                  <a:pt x="3024" y="165"/>
                  <a:pt x="3024" y="165"/>
                </a:cubicBezTo>
                <a:cubicBezTo>
                  <a:pt x="3035" y="160"/>
                  <a:pt x="3035" y="160"/>
                  <a:pt x="3035" y="160"/>
                </a:cubicBezTo>
                <a:cubicBezTo>
                  <a:pt x="3038" y="167"/>
                  <a:pt x="3038" y="167"/>
                  <a:pt x="3038" y="167"/>
                </a:cubicBezTo>
                <a:lnTo>
                  <a:pt x="3027" y="172"/>
                </a:lnTo>
                <a:close/>
                <a:moveTo>
                  <a:pt x="5623" y="171"/>
                </a:moveTo>
                <a:cubicBezTo>
                  <a:pt x="5620" y="164"/>
                  <a:pt x="5620" y="164"/>
                  <a:pt x="5620" y="164"/>
                </a:cubicBezTo>
                <a:cubicBezTo>
                  <a:pt x="5631" y="160"/>
                  <a:pt x="5631" y="160"/>
                  <a:pt x="5631" y="160"/>
                </a:cubicBezTo>
                <a:cubicBezTo>
                  <a:pt x="5634" y="167"/>
                  <a:pt x="5634" y="167"/>
                  <a:pt x="5634" y="167"/>
                </a:cubicBezTo>
                <a:lnTo>
                  <a:pt x="5623" y="171"/>
                </a:lnTo>
                <a:close/>
                <a:moveTo>
                  <a:pt x="343" y="169"/>
                </a:moveTo>
                <a:cubicBezTo>
                  <a:pt x="341" y="161"/>
                  <a:pt x="341" y="161"/>
                  <a:pt x="341" y="161"/>
                </a:cubicBezTo>
                <a:cubicBezTo>
                  <a:pt x="345" y="161"/>
                  <a:pt x="349" y="160"/>
                  <a:pt x="353" y="159"/>
                </a:cubicBezTo>
                <a:cubicBezTo>
                  <a:pt x="355" y="166"/>
                  <a:pt x="355" y="166"/>
                  <a:pt x="355" y="166"/>
                </a:cubicBezTo>
                <a:cubicBezTo>
                  <a:pt x="351" y="167"/>
                  <a:pt x="347" y="168"/>
                  <a:pt x="343" y="169"/>
                </a:cubicBezTo>
                <a:close/>
                <a:moveTo>
                  <a:pt x="1403" y="167"/>
                </a:moveTo>
                <a:cubicBezTo>
                  <a:pt x="1399" y="166"/>
                  <a:pt x="1395" y="165"/>
                  <a:pt x="1391" y="164"/>
                </a:cubicBezTo>
                <a:cubicBezTo>
                  <a:pt x="1393" y="156"/>
                  <a:pt x="1393" y="156"/>
                  <a:pt x="1393" y="156"/>
                </a:cubicBezTo>
                <a:cubicBezTo>
                  <a:pt x="1397" y="157"/>
                  <a:pt x="1401" y="158"/>
                  <a:pt x="1405" y="159"/>
                </a:cubicBezTo>
                <a:lnTo>
                  <a:pt x="1403" y="167"/>
                </a:lnTo>
                <a:close/>
                <a:moveTo>
                  <a:pt x="4307" y="166"/>
                </a:moveTo>
                <a:cubicBezTo>
                  <a:pt x="4296" y="160"/>
                  <a:pt x="4296" y="160"/>
                  <a:pt x="4296" y="160"/>
                </a:cubicBezTo>
                <a:cubicBezTo>
                  <a:pt x="4300" y="153"/>
                  <a:pt x="4300" y="153"/>
                  <a:pt x="4300" y="153"/>
                </a:cubicBezTo>
                <a:cubicBezTo>
                  <a:pt x="4311" y="158"/>
                  <a:pt x="4311" y="158"/>
                  <a:pt x="4311" y="158"/>
                </a:cubicBezTo>
                <a:lnTo>
                  <a:pt x="4307" y="166"/>
                </a:lnTo>
                <a:close/>
                <a:moveTo>
                  <a:pt x="367" y="164"/>
                </a:moveTo>
                <a:cubicBezTo>
                  <a:pt x="365" y="156"/>
                  <a:pt x="365" y="156"/>
                  <a:pt x="365" y="156"/>
                </a:cubicBezTo>
                <a:cubicBezTo>
                  <a:pt x="369" y="155"/>
                  <a:pt x="373" y="154"/>
                  <a:pt x="377" y="153"/>
                </a:cubicBezTo>
                <a:cubicBezTo>
                  <a:pt x="378" y="161"/>
                  <a:pt x="378" y="161"/>
                  <a:pt x="378" y="161"/>
                </a:cubicBezTo>
                <a:cubicBezTo>
                  <a:pt x="374" y="162"/>
                  <a:pt x="370" y="163"/>
                  <a:pt x="367" y="164"/>
                </a:cubicBezTo>
                <a:close/>
                <a:moveTo>
                  <a:pt x="5645" y="163"/>
                </a:moveTo>
                <a:cubicBezTo>
                  <a:pt x="5642" y="155"/>
                  <a:pt x="5642" y="155"/>
                  <a:pt x="5642" y="155"/>
                </a:cubicBezTo>
                <a:cubicBezTo>
                  <a:pt x="5654" y="151"/>
                  <a:pt x="5654" y="151"/>
                  <a:pt x="5654" y="151"/>
                </a:cubicBezTo>
                <a:cubicBezTo>
                  <a:pt x="5657" y="159"/>
                  <a:pt x="5657" y="159"/>
                  <a:pt x="5657" y="159"/>
                </a:cubicBezTo>
                <a:lnTo>
                  <a:pt x="5645" y="163"/>
                </a:lnTo>
                <a:close/>
                <a:moveTo>
                  <a:pt x="3049" y="163"/>
                </a:moveTo>
                <a:cubicBezTo>
                  <a:pt x="3046" y="155"/>
                  <a:pt x="3046" y="155"/>
                  <a:pt x="3046" y="155"/>
                </a:cubicBezTo>
                <a:cubicBezTo>
                  <a:pt x="3057" y="150"/>
                  <a:pt x="3057" y="150"/>
                  <a:pt x="3057" y="150"/>
                </a:cubicBezTo>
                <a:cubicBezTo>
                  <a:pt x="3060" y="158"/>
                  <a:pt x="3060" y="158"/>
                  <a:pt x="3060" y="158"/>
                </a:cubicBezTo>
                <a:lnTo>
                  <a:pt x="3049" y="163"/>
                </a:lnTo>
                <a:close/>
                <a:moveTo>
                  <a:pt x="1380" y="161"/>
                </a:moveTo>
                <a:cubicBezTo>
                  <a:pt x="1376" y="161"/>
                  <a:pt x="1372" y="160"/>
                  <a:pt x="1368" y="159"/>
                </a:cubicBezTo>
                <a:cubicBezTo>
                  <a:pt x="1370" y="151"/>
                  <a:pt x="1370" y="151"/>
                  <a:pt x="1370" y="151"/>
                </a:cubicBezTo>
                <a:cubicBezTo>
                  <a:pt x="1373" y="152"/>
                  <a:pt x="1377" y="153"/>
                  <a:pt x="1381" y="154"/>
                </a:cubicBezTo>
                <a:lnTo>
                  <a:pt x="1380" y="161"/>
                </a:lnTo>
                <a:close/>
                <a:moveTo>
                  <a:pt x="390" y="159"/>
                </a:moveTo>
                <a:cubicBezTo>
                  <a:pt x="388" y="151"/>
                  <a:pt x="388" y="151"/>
                  <a:pt x="388" y="151"/>
                </a:cubicBezTo>
                <a:cubicBezTo>
                  <a:pt x="392" y="150"/>
                  <a:pt x="396" y="149"/>
                  <a:pt x="400" y="148"/>
                </a:cubicBezTo>
                <a:cubicBezTo>
                  <a:pt x="402" y="156"/>
                  <a:pt x="402" y="156"/>
                  <a:pt x="402" y="156"/>
                </a:cubicBezTo>
                <a:cubicBezTo>
                  <a:pt x="398" y="157"/>
                  <a:pt x="394" y="158"/>
                  <a:pt x="390" y="159"/>
                </a:cubicBezTo>
                <a:close/>
                <a:moveTo>
                  <a:pt x="1356" y="156"/>
                </a:moveTo>
                <a:cubicBezTo>
                  <a:pt x="1352" y="155"/>
                  <a:pt x="1348" y="155"/>
                  <a:pt x="1344" y="154"/>
                </a:cubicBezTo>
                <a:cubicBezTo>
                  <a:pt x="1346" y="146"/>
                  <a:pt x="1346" y="146"/>
                  <a:pt x="1346" y="146"/>
                </a:cubicBezTo>
                <a:cubicBezTo>
                  <a:pt x="1350" y="147"/>
                  <a:pt x="1354" y="148"/>
                  <a:pt x="1358" y="148"/>
                </a:cubicBezTo>
                <a:lnTo>
                  <a:pt x="1356" y="156"/>
                </a:lnTo>
                <a:close/>
                <a:moveTo>
                  <a:pt x="4286" y="155"/>
                </a:moveTo>
                <a:cubicBezTo>
                  <a:pt x="4275" y="149"/>
                  <a:pt x="4275" y="149"/>
                  <a:pt x="4275" y="149"/>
                </a:cubicBezTo>
                <a:cubicBezTo>
                  <a:pt x="4279" y="142"/>
                  <a:pt x="4279" y="142"/>
                  <a:pt x="4279" y="142"/>
                </a:cubicBezTo>
                <a:cubicBezTo>
                  <a:pt x="4289" y="148"/>
                  <a:pt x="4289" y="148"/>
                  <a:pt x="4289" y="148"/>
                </a:cubicBezTo>
                <a:lnTo>
                  <a:pt x="4286" y="155"/>
                </a:lnTo>
                <a:close/>
                <a:moveTo>
                  <a:pt x="5668" y="154"/>
                </a:moveTo>
                <a:cubicBezTo>
                  <a:pt x="5665" y="147"/>
                  <a:pt x="5665" y="147"/>
                  <a:pt x="5665" y="147"/>
                </a:cubicBezTo>
                <a:cubicBezTo>
                  <a:pt x="5676" y="142"/>
                  <a:pt x="5676" y="142"/>
                  <a:pt x="5676" y="142"/>
                </a:cubicBezTo>
                <a:cubicBezTo>
                  <a:pt x="5679" y="150"/>
                  <a:pt x="5679" y="150"/>
                  <a:pt x="5679" y="150"/>
                </a:cubicBezTo>
                <a:lnTo>
                  <a:pt x="5668" y="154"/>
                </a:lnTo>
                <a:close/>
                <a:moveTo>
                  <a:pt x="413" y="154"/>
                </a:moveTo>
                <a:cubicBezTo>
                  <a:pt x="412" y="146"/>
                  <a:pt x="412" y="146"/>
                  <a:pt x="412" y="146"/>
                </a:cubicBezTo>
                <a:cubicBezTo>
                  <a:pt x="416" y="145"/>
                  <a:pt x="420" y="144"/>
                  <a:pt x="424" y="144"/>
                </a:cubicBezTo>
                <a:cubicBezTo>
                  <a:pt x="425" y="151"/>
                  <a:pt x="425" y="151"/>
                  <a:pt x="425" y="151"/>
                </a:cubicBezTo>
                <a:cubicBezTo>
                  <a:pt x="421" y="152"/>
                  <a:pt x="417" y="153"/>
                  <a:pt x="413" y="154"/>
                </a:cubicBezTo>
                <a:close/>
                <a:moveTo>
                  <a:pt x="3071" y="153"/>
                </a:moveTo>
                <a:cubicBezTo>
                  <a:pt x="3068" y="146"/>
                  <a:pt x="3068" y="146"/>
                  <a:pt x="3068" y="146"/>
                </a:cubicBezTo>
                <a:cubicBezTo>
                  <a:pt x="3072" y="144"/>
                  <a:pt x="3075" y="143"/>
                  <a:pt x="3079" y="141"/>
                </a:cubicBezTo>
                <a:cubicBezTo>
                  <a:pt x="3082" y="148"/>
                  <a:pt x="3082" y="148"/>
                  <a:pt x="3082" y="148"/>
                </a:cubicBezTo>
                <a:cubicBezTo>
                  <a:pt x="3079" y="150"/>
                  <a:pt x="3075" y="151"/>
                  <a:pt x="3071" y="153"/>
                </a:cubicBezTo>
                <a:close/>
                <a:moveTo>
                  <a:pt x="1332" y="151"/>
                </a:moveTo>
                <a:cubicBezTo>
                  <a:pt x="1329" y="151"/>
                  <a:pt x="1325" y="150"/>
                  <a:pt x="1321" y="149"/>
                </a:cubicBezTo>
                <a:cubicBezTo>
                  <a:pt x="1322" y="141"/>
                  <a:pt x="1322" y="141"/>
                  <a:pt x="1322" y="141"/>
                </a:cubicBezTo>
                <a:cubicBezTo>
                  <a:pt x="1326" y="142"/>
                  <a:pt x="1330" y="143"/>
                  <a:pt x="1334" y="144"/>
                </a:cubicBezTo>
                <a:lnTo>
                  <a:pt x="1332" y="151"/>
                </a:lnTo>
                <a:close/>
                <a:moveTo>
                  <a:pt x="437" y="149"/>
                </a:moveTo>
                <a:cubicBezTo>
                  <a:pt x="435" y="141"/>
                  <a:pt x="435" y="141"/>
                  <a:pt x="435" y="141"/>
                </a:cubicBezTo>
                <a:cubicBezTo>
                  <a:pt x="439" y="141"/>
                  <a:pt x="443" y="140"/>
                  <a:pt x="447" y="139"/>
                </a:cubicBezTo>
                <a:cubicBezTo>
                  <a:pt x="449" y="147"/>
                  <a:pt x="449" y="147"/>
                  <a:pt x="449" y="147"/>
                </a:cubicBezTo>
                <a:cubicBezTo>
                  <a:pt x="445" y="148"/>
                  <a:pt x="441" y="148"/>
                  <a:pt x="437" y="149"/>
                </a:cubicBezTo>
                <a:close/>
                <a:moveTo>
                  <a:pt x="1309" y="147"/>
                </a:moveTo>
                <a:cubicBezTo>
                  <a:pt x="1305" y="146"/>
                  <a:pt x="1301" y="145"/>
                  <a:pt x="1297" y="145"/>
                </a:cubicBezTo>
                <a:cubicBezTo>
                  <a:pt x="1298" y="137"/>
                  <a:pt x="1298" y="137"/>
                  <a:pt x="1298" y="137"/>
                </a:cubicBezTo>
                <a:cubicBezTo>
                  <a:pt x="1302" y="138"/>
                  <a:pt x="1306" y="138"/>
                  <a:pt x="1310" y="139"/>
                </a:cubicBezTo>
                <a:lnTo>
                  <a:pt x="1309" y="147"/>
                </a:lnTo>
                <a:close/>
                <a:moveTo>
                  <a:pt x="5690" y="146"/>
                </a:moveTo>
                <a:cubicBezTo>
                  <a:pt x="5687" y="138"/>
                  <a:pt x="5687" y="138"/>
                  <a:pt x="5687" y="138"/>
                </a:cubicBezTo>
                <a:cubicBezTo>
                  <a:pt x="5699" y="134"/>
                  <a:pt x="5699" y="134"/>
                  <a:pt x="5699" y="134"/>
                </a:cubicBezTo>
                <a:cubicBezTo>
                  <a:pt x="5701" y="141"/>
                  <a:pt x="5701" y="141"/>
                  <a:pt x="5701" y="141"/>
                </a:cubicBezTo>
                <a:lnTo>
                  <a:pt x="5690" y="146"/>
                </a:lnTo>
                <a:close/>
                <a:moveTo>
                  <a:pt x="461" y="145"/>
                </a:moveTo>
                <a:cubicBezTo>
                  <a:pt x="459" y="137"/>
                  <a:pt x="459" y="137"/>
                  <a:pt x="459" y="137"/>
                </a:cubicBezTo>
                <a:cubicBezTo>
                  <a:pt x="463" y="136"/>
                  <a:pt x="467" y="136"/>
                  <a:pt x="471" y="135"/>
                </a:cubicBezTo>
                <a:cubicBezTo>
                  <a:pt x="472" y="143"/>
                  <a:pt x="472" y="143"/>
                  <a:pt x="472" y="143"/>
                </a:cubicBezTo>
                <a:cubicBezTo>
                  <a:pt x="468" y="143"/>
                  <a:pt x="464" y="144"/>
                  <a:pt x="461" y="145"/>
                </a:cubicBezTo>
                <a:close/>
                <a:moveTo>
                  <a:pt x="4264" y="144"/>
                </a:moveTo>
                <a:cubicBezTo>
                  <a:pt x="4261" y="142"/>
                  <a:pt x="4257" y="141"/>
                  <a:pt x="4253" y="139"/>
                </a:cubicBezTo>
                <a:cubicBezTo>
                  <a:pt x="4257" y="132"/>
                  <a:pt x="4257" y="132"/>
                  <a:pt x="4257" y="132"/>
                </a:cubicBezTo>
                <a:cubicBezTo>
                  <a:pt x="4261" y="133"/>
                  <a:pt x="4264" y="135"/>
                  <a:pt x="4268" y="137"/>
                </a:cubicBezTo>
                <a:lnTo>
                  <a:pt x="4264" y="144"/>
                </a:lnTo>
                <a:close/>
                <a:moveTo>
                  <a:pt x="3093" y="144"/>
                </a:moveTo>
                <a:cubicBezTo>
                  <a:pt x="3090" y="136"/>
                  <a:pt x="3090" y="136"/>
                  <a:pt x="3090" y="136"/>
                </a:cubicBezTo>
                <a:cubicBezTo>
                  <a:pt x="3101" y="132"/>
                  <a:pt x="3101" y="132"/>
                  <a:pt x="3101" y="132"/>
                </a:cubicBezTo>
                <a:cubicBezTo>
                  <a:pt x="3104" y="139"/>
                  <a:pt x="3104" y="139"/>
                  <a:pt x="3104" y="139"/>
                </a:cubicBezTo>
                <a:lnTo>
                  <a:pt x="3093" y="144"/>
                </a:lnTo>
                <a:close/>
                <a:moveTo>
                  <a:pt x="1285" y="143"/>
                </a:moveTo>
                <a:cubicBezTo>
                  <a:pt x="1281" y="142"/>
                  <a:pt x="1277" y="141"/>
                  <a:pt x="1273" y="140"/>
                </a:cubicBezTo>
                <a:cubicBezTo>
                  <a:pt x="1275" y="133"/>
                  <a:pt x="1275" y="133"/>
                  <a:pt x="1275" y="133"/>
                </a:cubicBezTo>
                <a:cubicBezTo>
                  <a:pt x="1279" y="133"/>
                  <a:pt x="1283" y="134"/>
                  <a:pt x="1287" y="135"/>
                </a:cubicBezTo>
                <a:lnTo>
                  <a:pt x="1285" y="143"/>
                </a:lnTo>
                <a:close/>
                <a:moveTo>
                  <a:pt x="484" y="141"/>
                </a:moveTo>
                <a:cubicBezTo>
                  <a:pt x="483" y="133"/>
                  <a:pt x="483" y="133"/>
                  <a:pt x="483" y="133"/>
                </a:cubicBezTo>
                <a:cubicBezTo>
                  <a:pt x="487" y="132"/>
                  <a:pt x="491" y="131"/>
                  <a:pt x="495" y="131"/>
                </a:cubicBezTo>
                <a:cubicBezTo>
                  <a:pt x="496" y="139"/>
                  <a:pt x="496" y="139"/>
                  <a:pt x="496" y="139"/>
                </a:cubicBezTo>
                <a:cubicBezTo>
                  <a:pt x="492" y="139"/>
                  <a:pt x="488" y="140"/>
                  <a:pt x="484" y="141"/>
                </a:cubicBezTo>
                <a:close/>
                <a:moveTo>
                  <a:pt x="1261" y="138"/>
                </a:moveTo>
                <a:cubicBezTo>
                  <a:pt x="1257" y="138"/>
                  <a:pt x="1254" y="137"/>
                  <a:pt x="1250" y="137"/>
                </a:cubicBezTo>
                <a:cubicBezTo>
                  <a:pt x="1251" y="129"/>
                  <a:pt x="1251" y="129"/>
                  <a:pt x="1251" y="129"/>
                </a:cubicBezTo>
                <a:cubicBezTo>
                  <a:pt x="1255" y="129"/>
                  <a:pt x="1259" y="130"/>
                  <a:pt x="1263" y="131"/>
                </a:cubicBezTo>
                <a:lnTo>
                  <a:pt x="1261" y="138"/>
                </a:lnTo>
                <a:close/>
                <a:moveTo>
                  <a:pt x="5713" y="137"/>
                </a:moveTo>
                <a:cubicBezTo>
                  <a:pt x="5710" y="129"/>
                  <a:pt x="5710" y="129"/>
                  <a:pt x="5710" y="129"/>
                </a:cubicBezTo>
                <a:cubicBezTo>
                  <a:pt x="5721" y="125"/>
                  <a:pt x="5721" y="125"/>
                  <a:pt x="5721" y="125"/>
                </a:cubicBezTo>
                <a:cubicBezTo>
                  <a:pt x="5724" y="133"/>
                  <a:pt x="5724" y="133"/>
                  <a:pt x="5724" y="133"/>
                </a:cubicBezTo>
                <a:lnTo>
                  <a:pt x="5713" y="137"/>
                </a:lnTo>
                <a:close/>
                <a:moveTo>
                  <a:pt x="508" y="137"/>
                </a:moveTo>
                <a:cubicBezTo>
                  <a:pt x="507" y="129"/>
                  <a:pt x="507" y="129"/>
                  <a:pt x="507" y="129"/>
                </a:cubicBezTo>
                <a:cubicBezTo>
                  <a:pt x="510" y="128"/>
                  <a:pt x="514" y="128"/>
                  <a:pt x="518" y="127"/>
                </a:cubicBezTo>
                <a:cubicBezTo>
                  <a:pt x="520" y="135"/>
                  <a:pt x="520" y="135"/>
                  <a:pt x="520" y="135"/>
                </a:cubicBezTo>
                <a:cubicBezTo>
                  <a:pt x="516" y="136"/>
                  <a:pt x="512" y="136"/>
                  <a:pt x="508" y="137"/>
                </a:cubicBezTo>
                <a:close/>
                <a:moveTo>
                  <a:pt x="1238" y="135"/>
                </a:moveTo>
                <a:cubicBezTo>
                  <a:pt x="1234" y="134"/>
                  <a:pt x="1230" y="133"/>
                  <a:pt x="1226" y="133"/>
                </a:cubicBezTo>
                <a:cubicBezTo>
                  <a:pt x="1227" y="125"/>
                  <a:pt x="1227" y="125"/>
                  <a:pt x="1227" y="125"/>
                </a:cubicBezTo>
                <a:cubicBezTo>
                  <a:pt x="1231" y="126"/>
                  <a:pt x="1235" y="126"/>
                  <a:pt x="1239" y="127"/>
                </a:cubicBezTo>
                <a:lnTo>
                  <a:pt x="1238" y="135"/>
                </a:lnTo>
                <a:close/>
                <a:moveTo>
                  <a:pt x="3116" y="134"/>
                </a:moveTo>
                <a:cubicBezTo>
                  <a:pt x="3112" y="127"/>
                  <a:pt x="3112" y="127"/>
                  <a:pt x="3112" y="127"/>
                </a:cubicBezTo>
                <a:cubicBezTo>
                  <a:pt x="3116" y="125"/>
                  <a:pt x="3120" y="124"/>
                  <a:pt x="3124" y="122"/>
                </a:cubicBezTo>
                <a:cubicBezTo>
                  <a:pt x="3127" y="130"/>
                  <a:pt x="3127" y="130"/>
                  <a:pt x="3127" y="130"/>
                </a:cubicBezTo>
                <a:cubicBezTo>
                  <a:pt x="3123" y="131"/>
                  <a:pt x="3119" y="133"/>
                  <a:pt x="3116" y="134"/>
                </a:cubicBezTo>
                <a:close/>
                <a:moveTo>
                  <a:pt x="4243" y="134"/>
                </a:moveTo>
                <a:cubicBezTo>
                  <a:pt x="4239" y="132"/>
                  <a:pt x="4235" y="130"/>
                  <a:pt x="4232" y="128"/>
                </a:cubicBezTo>
                <a:cubicBezTo>
                  <a:pt x="4235" y="121"/>
                  <a:pt x="4235" y="121"/>
                  <a:pt x="4235" y="121"/>
                </a:cubicBezTo>
                <a:cubicBezTo>
                  <a:pt x="4239" y="123"/>
                  <a:pt x="4242" y="125"/>
                  <a:pt x="4246" y="126"/>
                </a:cubicBezTo>
                <a:lnTo>
                  <a:pt x="4243" y="134"/>
                </a:lnTo>
                <a:close/>
                <a:moveTo>
                  <a:pt x="531" y="133"/>
                </a:moveTo>
                <a:cubicBezTo>
                  <a:pt x="530" y="125"/>
                  <a:pt x="530" y="125"/>
                  <a:pt x="530" y="125"/>
                </a:cubicBezTo>
                <a:cubicBezTo>
                  <a:pt x="534" y="125"/>
                  <a:pt x="538" y="124"/>
                  <a:pt x="542" y="124"/>
                </a:cubicBezTo>
                <a:cubicBezTo>
                  <a:pt x="543" y="131"/>
                  <a:pt x="543" y="131"/>
                  <a:pt x="543" y="131"/>
                </a:cubicBezTo>
                <a:cubicBezTo>
                  <a:pt x="539" y="132"/>
                  <a:pt x="535" y="133"/>
                  <a:pt x="531" y="133"/>
                </a:cubicBezTo>
                <a:close/>
                <a:moveTo>
                  <a:pt x="1214" y="131"/>
                </a:moveTo>
                <a:cubicBezTo>
                  <a:pt x="1210" y="131"/>
                  <a:pt x="1206" y="130"/>
                  <a:pt x="1202" y="129"/>
                </a:cubicBezTo>
                <a:cubicBezTo>
                  <a:pt x="1203" y="122"/>
                  <a:pt x="1203" y="122"/>
                  <a:pt x="1203" y="122"/>
                </a:cubicBezTo>
                <a:cubicBezTo>
                  <a:pt x="1207" y="122"/>
                  <a:pt x="1211" y="123"/>
                  <a:pt x="1215" y="123"/>
                </a:cubicBezTo>
                <a:lnTo>
                  <a:pt x="1214" y="131"/>
                </a:lnTo>
                <a:close/>
                <a:moveTo>
                  <a:pt x="555" y="130"/>
                </a:moveTo>
                <a:cubicBezTo>
                  <a:pt x="554" y="122"/>
                  <a:pt x="554" y="122"/>
                  <a:pt x="554" y="122"/>
                </a:cubicBezTo>
                <a:cubicBezTo>
                  <a:pt x="558" y="121"/>
                  <a:pt x="562" y="121"/>
                  <a:pt x="566" y="120"/>
                </a:cubicBezTo>
                <a:cubicBezTo>
                  <a:pt x="567" y="128"/>
                  <a:pt x="567" y="128"/>
                  <a:pt x="567" y="128"/>
                </a:cubicBezTo>
                <a:cubicBezTo>
                  <a:pt x="563" y="129"/>
                  <a:pt x="559" y="129"/>
                  <a:pt x="555" y="130"/>
                </a:cubicBezTo>
                <a:close/>
                <a:moveTo>
                  <a:pt x="5735" y="128"/>
                </a:moveTo>
                <a:cubicBezTo>
                  <a:pt x="5732" y="121"/>
                  <a:pt x="5732" y="121"/>
                  <a:pt x="5732" y="121"/>
                </a:cubicBezTo>
                <a:cubicBezTo>
                  <a:pt x="5743" y="116"/>
                  <a:pt x="5743" y="116"/>
                  <a:pt x="5743" y="116"/>
                </a:cubicBezTo>
                <a:cubicBezTo>
                  <a:pt x="5746" y="124"/>
                  <a:pt x="5746" y="124"/>
                  <a:pt x="5746" y="124"/>
                </a:cubicBezTo>
                <a:lnTo>
                  <a:pt x="5735" y="128"/>
                </a:lnTo>
                <a:close/>
                <a:moveTo>
                  <a:pt x="1190" y="128"/>
                </a:moveTo>
                <a:cubicBezTo>
                  <a:pt x="1186" y="127"/>
                  <a:pt x="1182" y="127"/>
                  <a:pt x="1178" y="126"/>
                </a:cubicBezTo>
                <a:cubicBezTo>
                  <a:pt x="1179" y="118"/>
                  <a:pt x="1179" y="118"/>
                  <a:pt x="1179" y="118"/>
                </a:cubicBezTo>
                <a:cubicBezTo>
                  <a:pt x="1183" y="119"/>
                  <a:pt x="1187" y="119"/>
                  <a:pt x="1191" y="120"/>
                </a:cubicBezTo>
                <a:lnTo>
                  <a:pt x="1190" y="128"/>
                </a:lnTo>
                <a:close/>
                <a:moveTo>
                  <a:pt x="579" y="127"/>
                </a:moveTo>
                <a:cubicBezTo>
                  <a:pt x="578" y="119"/>
                  <a:pt x="578" y="119"/>
                  <a:pt x="578" y="119"/>
                </a:cubicBezTo>
                <a:cubicBezTo>
                  <a:pt x="582" y="118"/>
                  <a:pt x="586" y="118"/>
                  <a:pt x="590" y="117"/>
                </a:cubicBezTo>
                <a:cubicBezTo>
                  <a:pt x="591" y="125"/>
                  <a:pt x="591" y="125"/>
                  <a:pt x="591" y="125"/>
                </a:cubicBezTo>
                <a:cubicBezTo>
                  <a:pt x="587" y="126"/>
                  <a:pt x="583" y="126"/>
                  <a:pt x="579" y="127"/>
                </a:cubicBezTo>
                <a:close/>
                <a:moveTo>
                  <a:pt x="3138" y="125"/>
                </a:moveTo>
                <a:cubicBezTo>
                  <a:pt x="3135" y="118"/>
                  <a:pt x="3135" y="118"/>
                  <a:pt x="3135" y="118"/>
                </a:cubicBezTo>
                <a:cubicBezTo>
                  <a:pt x="3138" y="116"/>
                  <a:pt x="3142" y="115"/>
                  <a:pt x="3146" y="113"/>
                </a:cubicBezTo>
                <a:cubicBezTo>
                  <a:pt x="3149" y="121"/>
                  <a:pt x="3149" y="121"/>
                  <a:pt x="3149" y="121"/>
                </a:cubicBezTo>
                <a:cubicBezTo>
                  <a:pt x="3145" y="122"/>
                  <a:pt x="3141" y="124"/>
                  <a:pt x="3138" y="125"/>
                </a:cubicBezTo>
                <a:close/>
                <a:moveTo>
                  <a:pt x="1166" y="125"/>
                </a:moveTo>
                <a:cubicBezTo>
                  <a:pt x="1162" y="124"/>
                  <a:pt x="1158" y="124"/>
                  <a:pt x="1154" y="123"/>
                </a:cubicBezTo>
                <a:cubicBezTo>
                  <a:pt x="1155" y="116"/>
                  <a:pt x="1155" y="116"/>
                  <a:pt x="1155" y="116"/>
                </a:cubicBezTo>
                <a:cubicBezTo>
                  <a:pt x="1159" y="116"/>
                  <a:pt x="1163" y="116"/>
                  <a:pt x="1167" y="117"/>
                </a:cubicBezTo>
                <a:lnTo>
                  <a:pt x="1166" y="125"/>
                </a:lnTo>
                <a:close/>
                <a:moveTo>
                  <a:pt x="603" y="124"/>
                </a:moveTo>
                <a:cubicBezTo>
                  <a:pt x="602" y="116"/>
                  <a:pt x="602" y="116"/>
                  <a:pt x="602" y="116"/>
                </a:cubicBezTo>
                <a:cubicBezTo>
                  <a:pt x="606" y="115"/>
                  <a:pt x="610" y="115"/>
                  <a:pt x="614" y="115"/>
                </a:cubicBezTo>
                <a:cubicBezTo>
                  <a:pt x="615" y="122"/>
                  <a:pt x="615" y="122"/>
                  <a:pt x="615" y="122"/>
                </a:cubicBezTo>
                <a:cubicBezTo>
                  <a:pt x="611" y="123"/>
                  <a:pt x="607" y="123"/>
                  <a:pt x="603" y="124"/>
                </a:cubicBezTo>
                <a:close/>
                <a:moveTo>
                  <a:pt x="4221" y="123"/>
                </a:moveTo>
                <a:cubicBezTo>
                  <a:pt x="4217" y="122"/>
                  <a:pt x="4214" y="120"/>
                  <a:pt x="4210" y="118"/>
                </a:cubicBezTo>
                <a:cubicBezTo>
                  <a:pt x="4213" y="111"/>
                  <a:pt x="4213" y="111"/>
                  <a:pt x="4213" y="111"/>
                </a:cubicBezTo>
                <a:cubicBezTo>
                  <a:pt x="4217" y="113"/>
                  <a:pt x="4221" y="114"/>
                  <a:pt x="4224" y="116"/>
                </a:cubicBezTo>
                <a:lnTo>
                  <a:pt x="4221" y="123"/>
                </a:lnTo>
                <a:close/>
                <a:moveTo>
                  <a:pt x="1142" y="122"/>
                </a:moveTo>
                <a:cubicBezTo>
                  <a:pt x="1138" y="122"/>
                  <a:pt x="1134" y="121"/>
                  <a:pt x="1130" y="121"/>
                </a:cubicBezTo>
                <a:cubicBezTo>
                  <a:pt x="1131" y="113"/>
                  <a:pt x="1131" y="113"/>
                  <a:pt x="1131" y="113"/>
                </a:cubicBezTo>
                <a:cubicBezTo>
                  <a:pt x="1135" y="113"/>
                  <a:pt x="1139" y="114"/>
                  <a:pt x="1143" y="114"/>
                </a:cubicBezTo>
                <a:lnTo>
                  <a:pt x="1142" y="122"/>
                </a:lnTo>
                <a:close/>
                <a:moveTo>
                  <a:pt x="627" y="121"/>
                </a:moveTo>
                <a:cubicBezTo>
                  <a:pt x="626" y="113"/>
                  <a:pt x="626" y="113"/>
                  <a:pt x="626" y="113"/>
                </a:cubicBezTo>
                <a:cubicBezTo>
                  <a:pt x="630" y="113"/>
                  <a:pt x="634" y="112"/>
                  <a:pt x="638" y="112"/>
                </a:cubicBezTo>
                <a:cubicBezTo>
                  <a:pt x="639" y="120"/>
                  <a:pt x="639" y="120"/>
                  <a:pt x="639" y="120"/>
                </a:cubicBezTo>
                <a:cubicBezTo>
                  <a:pt x="635" y="120"/>
                  <a:pt x="631" y="121"/>
                  <a:pt x="627" y="121"/>
                </a:cubicBezTo>
                <a:close/>
                <a:moveTo>
                  <a:pt x="1118" y="120"/>
                </a:moveTo>
                <a:cubicBezTo>
                  <a:pt x="1114" y="119"/>
                  <a:pt x="1110" y="119"/>
                  <a:pt x="1106" y="118"/>
                </a:cubicBezTo>
                <a:cubicBezTo>
                  <a:pt x="1107" y="110"/>
                  <a:pt x="1107" y="110"/>
                  <a:pt x="1107" y="110"/>
                </a:cubicBezTo>
                <a:cubicBezTo>
                  <a:pt x="1111" y="111"/>
                  <a:pt x="1115" y="111"/>
                  <a:pt x="1119" y="112"/>
                </a:cubicBezTo>
                <a:lnTo>
                  <a:pt x="1118" y="120"/>
                </a:lnTo>
                <a:close/>
                <a:moveTo>
                  <a:pt x="5758" y="119"/>
                </a:moveTo>
                <a:cubicBezTo>
                  <a:pt x="5755" y="112"/>
                  <a:pt x="5755" y="112"/>
                  <a:pt x="5755" y="112"/>
                </a:cubicBezTo>
                <a:cubicBezTo>
                  <a:pt x="5766" y="107"/>
                  <a:pt x="5766" y="107"/>
                  <a:pt x="5766" y="107"/>
                </a:cubicBezTo>
                <a:cubicBezTo>
                  <a:pt x="5769" y="115"/>
                  <a:pt x="5769" y="115"/>
                  <a:pt x="5769" y="115"/>
                </a:cubicBezTo>
                <a:lnTo>
                  <a:pt x="5758" y="119"/>
                </a:lnTo>
                <a:close/>
                <a:moveTo>
                  <a:pt x="651" y="119"/>
                </a:moveTo>
                <a:cubicBezTo>
                  <a:pt x="650" y="111"/>
                  <a:pt x="650" y="111"/>
                  <a:pt x="650" y="111"/>
                </a:cubicBezTo>
                <a:cubicBezTo>
                  <a:pt x="654" y="110"/>
                  <a:pt x="658" y="110"/>
                  <a:pt x="662" y="110"/>
                </a:cubicBezTo>
                <a:cubicBezTo>
                  <a:pt x="662" y="118"/>
                  <a:pt x="662" y="118"/>
                  <a:pt x="662" y="118"/>
                </a:cubicBezTo>
                <a:cubicBezTo>
                  <a:pt x="658" y="118"/>
                  <a:pt x="654" y="118"/>
                  <a:pt x="651" y="119"/>
                </a:cubicBezTo>
                <a:close/>
                <a:moveTo>
                  <a:pt x="1094" y="117"/>
                </a:moveTo>
                <a:cubicBezTo>
                  <a:pt x="1090" y="117"/>
                  <a:pt x="1086" y="117"/>
                  <a:pt x="1082" y="116"/>
                </a:cubicBezTo>
                <a:cubicBezTo>
                  <a:pt x="1083" y="108"/>
                  <a:pt x="1083" y="108"/>
                  <a:pt x="1083" y="108"/>
                </a:cubicBezTo>
                <a:cubicBezTo>
                  <a:pt x="1087" y="109"/>
                  <a:pt x="1091" y="109"/>
                  <a:pt x="1095" y="109"/>
                </a:cubicBezTo>
                <a:lnTo>
                  <a:pt x="1094" y="117"/>
                </a:lnTo>
                <a:close/>
                <a:moveTo>
                  <a:pt x="674" y="117"/>
                </a:moveTo>
                <a:cubicBezTo>
                  <a:pt x="674" y="109"/>
                  <a:pt x="674" y="109"/>
                  <a:pt x="674" y="109"/>
                </a:cubicBezTo>
                <a:cubicBezTo>
                  <a:pt x="678" y="108"/>
                  <a:pt x="682" y="108"/>
                  <a:pt x="686" y="108"/>
                </a:cubicBezTo>
                <a:cubicBezTo>
                  <a:pt x="686" y="116"/>
                  <a:pt x="686" y="116"/>
                  <a:pt x="686" y="116"/>
                </a:cubicBezTo>
                <a:cubicBezTo>
                  <a:pt x="682" y="116"/>
                  <a:pt x="678" y="116"/>
                  <a:pt x="674" y="117"/>
                </a:cubicBezTo>
                <a:close/>
                <a:moveTo>
                  <a:pt x="3160" y="116"/>
                </a:moveTo>
                <a:cubicBezTo>
                  <a:pt x="3157" y="109"/>
                  <a:pt x="3157" y="109"/>
                  <a:pt x="3157" y="109"/>
                </a:cubicBezTo>
                <a:cubicBezTo>
                  <a:pt x="3161" y="107"/>
                  <a:pt x="3165" y="106"/>
                  <a:pt x="3168" y="104"/>
                </a:cubicBezTo>
                <a:cubicBezTo>
                  <a:pt x="3171" y="112"/>
                  <a:pt x="3171" y="112"/>
                  <a:pt x="3171" y="112"/>
                </a:cubicBezTo>
                <a:cubicBezTo>
                  <a:pt x="3167" y="113"/>
                  <a:pt x="3164" y="115"/>
                  <a:pt x="3160" y="116"/>
                </a:cubicBezTo>
                <a:close/>
                <a:moveTo>
                  <a:pt x="1070" y="115"/>
                </a:moveTo>
                <a:cubicBezTo>
                  <a:pt x="1066" y="115"/>
                  <a:pt x="1062" y="115"/>
                  <a:pt x="1058" y="114"/>
                </a:cubicBezTo>
                <a:cubicBezTo>
                  <a:pt x="1059" y="106"/>
                  <a:pt x="1059" y="106"/>
                  <a:pt x="1059" y="106"/>
                </a:cubicBezTo>
                <a:cubicBezTo>
                  <a:pt x="1063" y="107"/>
                  <a:pt x="1067" y="107"/>
                  <a:pt x="1071" y="107"/>
                </a:cubicBezTo>
                <a:lnTo>
                  <a:pt x="1070" y="115"/>
                </a:lnTo>
                <a:close/>
                <a:moveTo>
                  <a:pt x="698" y="115"/>
                </a:moveTo>
                <a:cubicBezTo>
                  <a:pt x="698" y="107"/>
                  <a:pt x="698" y="107"/>
                  <a:pt x="698" y="107"/>
                </a:cubicBezTo>
                <a:cubicBezTo>
                  <a:pt x="702" y="106"/>
                  <a:pt x="706" y="106"/>
                  <a:pt x="710" y="106"/>
                </a:cubicBezTo>
                <a:cubicBezTo>
                  <a:pt x="710" y="114"/>
                  <a:pt x="710" y="114"/>
                  <a:pt x="710" y="114"/>
                </a:cubicBezTo>
                <a:cubicBezTo>
                  <a:pt x="706" y="114"/>
                  <a:pt x="702" y="114"/>
                  <a:pt x="698" y="115"/>
                </a:cubicBezTo>
                <a:close/>
                <a:moveTo>
                  <a:pt x="1046" y="114"/>
                </a:moveTo>
                <a:cubicBezTo>
                  <a:pt x="1042" y="113"/>
                  <a:pt x="1038" y="113"/>
                  <a:pt x="1034" y="113"/>
                </a:cubicBezTo>
                <a:cubicBezTo>
                  <a:pt x="1035" y="105"/>
                  <a:pt x="1035" y="105"/>
                  <a:pt x="1035" y="105"/>
                </a:cubicBezTo>
                <a:cubicBezTo>
                  <a:pt x="1039" y="105"/>
                  <a:pt x="1043" y="105"/>
                  <a:pt x="1047" y="106"/>
                </a:cubicBezTo>
                <a:lnTo>
                  <a:pt x="1046" y="114"/>
                </a:lnTo>
                <a:close/>
                <a:moveTo>
                  <a:pt x="4199" y="113"/>
                </a:moveTo>
                <a:cubicBezTo>
                  <a:pt x="4195" y="112"/>
                  <a:pt x="4192" y="110"/>
                  <a:pt x="4188" y="108"/>
                </a:cubicBezTo>
                <a:cubicBezTo>
                  <a:pt x="4191" y="101"/>
                  <a:pt x="4191" y="101"/>
                  <a:pt x="4191" y="101"/>
                </a:cubicBezTo>
                <a:cubicBezTo>
                  <a:pt x="4195" y="103"/>
                  <a:pt x="4199" y="104"/>
                  <a:pt x="4202" y="106"/>
                </a:cubicBezTo>
                <a:lnTo>
                  <a:pt x="4199" y="113"/>
                </a:lnTo>
                <a:close/>
                <a:moveTo>
                  <a:pt x="722" y="113"/>
                </a:moveTo>
                <a:cubicBezTo>
                  <a:pt x="722" y="105"/>
                  <a:pt x="722" y="105"/>
                  <a:pt x="722" y="105"/>
                </a:cubicBezTo>
                <a:cubicBezTo>
                  <a:pt x="726" y="105"/>
                  <a:pt x="730" y="105"/>
                  <a:pt x="734" y="104"/>
                </a:cubicBezTo>
                <a:cubicBezTo>
                  <a:pt x="734" y="112"/>
                  <a:pt x="734" y="112"/>
                  <a:pt x="734" y="112"/>
                </a:cubicBezTo>
                <a:cubicBezTo>
                  <a:pt x="730" y="112"/>
                  <a:pt x="726" y="113"/>
                  <a:pt x="722" y="113"/>
                </a:cubicBezTo>
                <a:close/>
                <a:moveTo>
                  <a:pt x="1022" y="112"/>
                </a:moveTo>
                <a:cubicBezTo>
                  <a:pt x="1018" y="112"/>
                  <a:pt x="1014" y="112"/>
                  <a:pt x="1010" y="111"/>
                </a:cubicBezTo>
                <a:cubicBezTo>
                  <a:pt x="1011" y="103"/>
                  <a:pt x="1011" y="103"/>
                  <a:pt x="1011" y="103"/>
                </a:cubicBezTo>
                <a:cubicBezTo>
                  <a:pt x="1015" y="104"/>
                  <a:pt x="1019" y="104"/>
                  <a:pt x="1023" y="104"/>
                </a:cubicBezTo>
                <a:lnTo>
                  <a:pt x="1022" y="112"/>
                </a:lnTo>
                <a:close/>
                <a:moveTo>
                  <a:pt x="746" y="112"/>
                </a:moveTo>
                <a:cubicBezTo>
                  <a:pt x="746" y="104"/>
                  <a:pt x="746" y="104"/>
                  <a:pt x="746" y="104"/>
                </a:cubicBezTo>
                <a:cubicBezTo>
                  <a:pt x="750" y="103"/>
                  <a:pt x="754" y="103"/>
                  <a:pt x="758" y="103"/>
                </a:cubicBezTo>
                <a:cubicBezTo>
                  <a:pt x="758" y="111"/>
                  <a:pt x="758" y="111"/>
                  <a:pt x="758" y="111"/>
                </a:cubicBezTo>
                <a:cubicBezTo>
                  <a:pt x="754" y="111"/>
                  <a:pt x="750" y="111"/>
                  <a:pt x="746" y="112"/>
                </a:cubicBezTo>
                <a:close/>
                <a:moveTo>
                  <a:pt x="998" y="111"/>
                </a:moveTo>
                <a:cubicBezTo>
                  <a:pt x="994" y="111"/>
                  <a:pt x="990" y="110"/>
                  <a:pt x="986" y="110"/>
                </a:cubicBezTo>
                <a:cubicBezTo>
                  <a:pt x="987" y="102"/>
                  <a:pt x="987" y="102"/>
                  <a:pt x="987" y="102"/>
                </a:cubicBezTo>
                <a:cubicBezTo>
                  <a:pt x="991" y="102"/>
                  <a:pt x="995" y="103"/>
                  <a:pt x="999" y="103"/>
                </a:cubicBezTo>
                <a:lnTo>
                  <a:pt x="998" y="111"/>
                </a:lnTo>
                <a:close/>
                <a:moveTo>
                  <a:pt x="5780" y="110"/>
                </a:moveTo>
                <a:cubicBezTo>
                  <a:pt x="5777" y="103"/>
                  <a:pt x="5777" y="103"/>
                  <a:pt x="5777" y="103"/>
                </a:cubicBezTo>
                <a:cubicBezTo>
                  <a:pt x="5788" y="99"/>
                  <a:pt x="5788" y="99"/>
                  <a:pt x="5788" y="99"/>
                </a:cubicBezTo>
                <a:cubicBezTo>
                  <a:pt x="5791" y="106"/>
                  <a:pt x="5791" y="106"/>
                  <a:pt x="5791" y="106"/>
                </a:cubicBezTo>
                <a:lnTo>
                  <a:pt x="5780" y="110"/>
                </a:lnTo>
                <a:close/>
                <a:moveTo>
                  <a:pt x="770" y="110"/>
                </a:moveTo>
                <a:cubicBezTo>
                  <a:pt x="770" y="102"/>
                  <a:pt x="770" y="102"/>
                  <a:pt x="770" y="102"/>
                </a:cubicBezTo>
                <a:cubicBezTo>
                  <a:pt x="774" y="102"/>
                  <a:pt x="778" y="102"/>
                  <a:pt x="782" y="102"/>
                </a:cubicBezTo>
                <a:cubicBezTo>
                  <a:pt x="782" y="110"/>
                  <a:pt x="782" y="110"/>
                  <a:pt x="782" y="110"/>
                </a:cubicBezTo>
                <a:cubicBezTo>
                  <a:pt x="778" y="110"/>
                  <a:pt x="774" y="110"/>
                  <a:pt x="770" y="110"/>
                </a:cubicBezTo>
                <a:close/>
                <a:moveTo>
                  <a:pt x="974" y="110"/>
                </a:moveTo>
                <a:cubicBezTo>
                  <a:pt x="970" y="109"/>
                  <a:pt x="966" y="109"/>
                  <a:pt x="962" y="109"/>
                </a:cubicBezTo>
                <a:cubicBezTo>
                  <a:pt x="963" y="101"/>
                  <a:pt x="963" y="101"/>
                  <a:pt x="963" y="101"/>
                </a:cubicBezTo>
                <a:cubicBezTo>
                  <a:pt x="967" y="101"/>
                  <a:pt x="971" y="102"/>
                  <a:pt x="975" y="102"/>
                </a:cubicBezTo>
                <a:lnTo>
                  <a:pt x="974" y="110"/>
                </a:lnTo>
                <a:close/>
                <a:moveTo>
                  <a:pt x="794" y="109"/>
                </a:moveTo>
                <a:cubicBezTo>
                  <a:pt x="794" y="101"/>
                  <a:pt x="794" y="101"/>
                  <a:pt x="794" y="101"/>
                </a:cubicBezTo>
                <a:cubicBezTo>
                  <a:pt x="798" y="101"/>
                  <a:pt x="802" y="101"/>
                  <a:pt x="806" y="101"/>
                </a:cubicBezTo>
                <a:cubicBezTo>
                  <a:pt x="806" y="109"/>
                  <a:pt x="806" y="109"/>
                  <a:pt x="806" y="109"/>
                </a:cubicBezTo>
                <a:cubicBezTo>
                  <a:pt x="802" y="109"/>
                  <a:pt x="798" y="109"/>
                  <a:pt x="794" y="109"/>
                </a:cubicBezTo>
                <a:close/>
                <a:moveTo>
                  <a:pt x="950" y="109"/>
                </a:moveTo>
                <a:cubicBezTo>
                  <a:pt x="946" y="109"/>
                  <a:pt x="942" y="109"/>
                  <a:pt x="938" y="109"/>
                </a:cubicBezTo>
                <a:cubicBezTo>
                  <a:pt x="939" y="101"/>
                  <a:pt x="939" y="101"/>
                  <a:pt x="939" y="101"/>
                </a:cubicBezTo>
                <a:cubicBezTo>
                  <a:pt x="943" y="101"/>
                  <a:pt x="947" y="101"/>
                  <a:pt x="951" y="101"/>
                </a:cubicBezTo>
                <a:lnTo>
                  <a:pt x="950" y="109"/>
                </a:lnTo>
                <a:close/>
                <a:moveTo>
                  <a:pt x="818" y="109"/>
                </a:moveTo>
                <a:cubicBezTo>
                  <a:pt x="818" y="101"/>
                  <a:pt x="818" y="101"/>
                  <a:pt x="818" y="101"/>
                </a:cubicBezTo>
                <a:cubicBezTo>
                  <a:pt x="822" y="101"/>
                  <a:pt x="826" y="100"/>
                  <a:pt x="830" y="100"/>
                </a:cubicBezTo>
                <a:cubicBezTo>
                  <a:pt x="830" y="108"/>
                  <a:pt x="830" y="108"/>
                  <a:pt x="830" y="108"/>
                </a:cubicBezTo>
                <a:cubicBezTo>
                  <a:pt x="826" y="108"/>
                  <a:pt x="822" y="109"/>
                  <a:pt x="818" y="109"/>
                </a:cubicBezTo>
                <a:close/>
                <a:moveTo>
                  <a:pt x="926" y="108"/>
                </a:moveTo>
                <a:cubicBezTo>
                  <a:pt x="922" y="108"/>
                  <a:pt x="918" y="108"/>
                  <a:pt x="914" y="108"/>
                </a:cubicBezTo>
                <a:cubicBezTo>
                  <a:pt x="914" y="100"/>
                  <a:pt x="914" y="100"/>
                  <a:pt x="914" y="100"/>
                </a:cubicBezTo>
                <a:cubicBezTo>
                  <a:pt x="918" y="100"/>
                  <a:pt x="923" y="100"/>
                  <a:pt x="927" y="100"/>
                </a:cubicBezTo>
                <a:lnTo>
                  <a:pt x="926" y="108"/>
                </a:lnTo>
                <a:close/>
                <a:moveTo>
                  <a:pt x="842" y="108"/>
                </a:moveTo>
                <a:cubicBezTo>
                  <a:pt x="842" y="100"/>
                  <a:pt x="842" y="100"/>
                  <a:pt x="842" y="100"/>
                </a:cubicBezTo>
                <a:cubicBezTo>
                  <a:pt x="846" y="100"/>
                  <a:pt x="850" y="100"/>
                  <a:pt x="854" y="100"/>
                </a:cubicBezTo>
                <a:cubicBezTo>
                  <a:pt x="854" y="108"/>
                  <a:pt x="854" y="108"/>
                  <a:pt x="854" y="108"/>
                </a:cubicBezTo>
                <a:cubicBezTo>
                  <a:pt x="850" y="108"/>
                  <a:pt x="846" y="108"/>
                  <a:pt x="842" y="108"/>
                </a:cubicBezTo>
                <a:close/>
                <a:moveTo>
                  <a:pt x="902" y="108"/>
                </a:moveTo>
                <a:cubicBezTo>
                  <a:pt x="898" y="108"/>
                  <a:pt x="894" y="108"/>
                  <a:pt x="890" y="108"/>
                </a:cubicBezTo>
                <a:cubicBezTo>
                  <a:pt x="890" y="100"/>
                  <a:pt x="890" y="100"/>
                  <a:pt x="890" y="100"/>
                </a:cubicBezTo>
                <a:cubicBezTo>
                  <a:pt x="894" y="100"/>
                  <a:pt x="898" y="100"/>
                  <a:pt x="902" y="100"/>
                </a:cubicBezTo>
                <a:lnTo>
                  <a:pt x="902" y="108"/>
                </a:lnTo>
                <a:close/>
                <a:moveTo>
                  <a:pt x="866" y="108"/>
                </a:moveTo>
                <a:cubicBezTo>
                  <a:pt x="866" y="100"/>
                  <a:pt x="866" y="100"/>
                  <a:pt x="866" y="100"/>
                </a:cubicBezTo>
                <a:cubicBezTo>
                  <a:pt x="870" y="100"/>
                  <a:pt x="874" y="100"/>
                  <a:pt x="878" y="100"/>
                </a:cubicBezTo>
                <a:cubicBezTo>
                  <a:pt x="878" y="108"/>
                  <a:pt x="878" y="108"/>
                  <a:pt x="878" y="108"/>
                </a:cubicBezTo>
                <a:cubicBezTo>
                  <a:pt x="874" y="108"/>
                  <a:pt x="870" y="108"/>
                  <a:pt x="866" y="108"/>
                </a:cubicBezTo>
                <a:close/>
                <a:moveTo>
                  <a:pt x="3182" y="108"/>
                </a:moveTo>
                <a:cubicBezTo>
                  <a:pt x="3179" y="100"/>
                  <a:pt x="3179" y="100"/>
                  <a:pt x="3179" y="100"/>
                </a:cubicBezTo>
                <a:cubicBezTo>
                  <a:pt x="3183" y="99"/>
                  <a:pt x="3187" y="97"/>
                  <a:pt x="3191" y="96"/>
                </a:cubicBezTo>
                <a:cubicBezTo>
                  <a:pt x="3194" y="103"/>
                  <a:pt x="3194" y="103"/>
                  <a:pt x="3194" y="103"/>
                </a:cubicBezTo>
                <a:cubicBezTo>
                  <a:pt x="3190" y="105"/>
                  <a:pt x="3186" y="106"/>
                  <a:pt x="3182" y="108"/>
                </a:cubicBezTo>
                <a:close/>
                <a:moveTo>
                  <a:pt x="4177" y="104"/>
                </a:moveTo>
                <a:cubicBezTo>
                  <a:pt x="4173" y="102"/>
                  <a:pt x="4170" y="100"/>
                  <a:pt x="4166" y="99"/>
                </a:cubicBezTo>
                <a:cubicBezTo>
                  <a:pt x="4169" y="91"/>
                  <a:pt x="4169" y="91"/>
                  <a:pt x="4169" y="91"/>
                </a:cubicBezTo>
                <a:cubicBezTo>
                  <a:pt x="4173" y="93"/>
                  <a:pt x="4176" y="95"/>
                  <a:pt x="4180" y="96"/>
                </a:cubicBezTo>
                <a:lnTo>
                  <a:pt x="4177" y="104"/>
                </a:lnTo>
                <a:close/>
                <a:moveTo>
                  <a:pt x="3205" y="99"/>
                </a:moveTo>
                <a:cubicBezTo>
                  <a:pt x="3202" y="92"/>
                  <a:pt x="3202" y="92"/>
                  <a:pt x="3202" y="92"/>
                </a:cubicBezTo>
                <a:cubicBezTo>
                  <a:pt x="3206" y="90"/>
                  <a:pt x="3210" y="89"/>
                  <a:pt x="3213" y="88"/>
                </a:cubicBezTo>
                <a:cubicBezTo>
                  <a:pt x="3216" y="95"/>
                  <a:pt x="3216" y="95"/>
                  <a:pt x="3216" y="95"/>
                </a:cubicBezTo>
                <a:cubicBezTo>
                  <a:pt x="3212" y="96"/>
                  <a:pt x="3209" y="98"/>
                  <a:pt x="3205" y="99"/>
                </a:cubicBezTo>
                <a:close/>
                <a:moveTo>
                  <a:pt x="4155" y="94"/>
                </a:moveTo>
                <a:cubicBezTo>
                  <a:pt x="4151" y="93"/>
                  <a:pt x="4147" y="91"/>
                  <a:pt x="4144" y="90"/>
                </a:cubicBezTo>
                <a:cubicBezTo>
                  <a:pt x="4147" y="82"/>
                  <a:pt x="4147" y="82"/>
                  <a:pt x="4147" y="82"/>
                </a:cubicBezTo>
                <a:cubicBezTo>
                  <a:pt x="4150" y="84"/>
                  <a:pt x="4154" y="85"/>
                  <a:pt x="4158" y="87"/>
                </a:cubicBezTo>
                <a:lnTo>
                  <a:pt x="4155" y="94"/>
                </a:lnTo>
                <a:close/>
                <a:moveTo>
                  <a:pt x="3227" y="91"/>
                </a:moveTo>
                <a:cubicBezTo>
                  <a:pt x="3225" y="83"/>
                  <a:pt x="3225" y="83"/>
                  <a:pt x="3225" y="83"/>
                </a:cubicBezTo>
                <a:cubicBezTo>
                  <a:pt x="3228" y="82"/>
                  <a:pt x="3232" y="81"/>
                  <a:pt x="3236" y="79"/>
                </a:cubicBezTo>
                <a:cubicBezTo>
                  <a:pt x="3239" y="87"/>
                  <a:pt x="3239" y="87"/>
                  <a:pt x="3239" y="87"/>
                </a:cubicBezTo>
                <a:cubicBezTo>
                  <a:pt x="3235" y="88"/>
                  <a:pt x="3231" y="90"/>
                  <a:pt x="3227" y="91"/>
                </a:cubicBezTo>
                <a:close/>
                <a:moveTo>
                  <a:pt x="4132" y="85"/>
                </a:moveTo>
                <a:cubicBezTo>
                  <a:pt x="4129" y="84"/>
                  <a:pt x="4125" y="83"/>
                  <a:pt x="4121" y="81"/>
                </a:cubicBezTo>
                <a:cubicBezTo>
                  <a:pt x="4124" y="74"/>
                  <a:pt x="4124" y="74"/>
                  <a:pt x="4124" y="74"/>
                </a:cubicBezTo>
                <a:cubicBezTo>
                  <a:pt x="4128" y="75"/>
                  <a:pt x="4132" y="77"/>
                  <a:pt x="4135" y="78"/>
                </a:cubicBezTo>
                <a:lnTo>
                  <a:pt x="4132" y="85"/>
                </a:lnTo>
                <a:close/>
                <a:moveTo>
                  <a:pt x="3250" y="83"/>
                </a:moveTo>
                <a:cubicBezTo>
                  <a:pt x="3247" y="76"/>
                  <a:pt x="3247" y="76"/>
                  <a:pt x="3247" y="76"/>
                </a:cubicBezTo>
                <a:cubicBezTo>
                  <a:pt x="3251" y="74"/>
                  <a:pt x="3255" y="73"/>
                  <a:pt x="3259" y="72"/>
                </a:cubicBezTo>
                <a:cubicBezTo>
                  <a:pt x="3261" y="79"/>
                  <a:pt x="3261" y="79"/>
                  <a:pt x="3261" y="79"/>
                </a:cubicBezTo>
                <a:cubicBezTo>
                  <a:pt x="3257" y="81"/>
                  <a:pt x="3254" y="82"/>
                  <a:pt x="3250" y="83"/>
                </a:cubicBezTo>
                <a:close/>
                <a:moveTo>
                  <a:pt x="4110" y="77"/>
                </a:moveTo>
                <a:cubicBezTo>
                  <a:pt x="4106" y="76"/>
                  <a:pt x="4102" y="75"/>
                  <a:pt x="4099" y="73"/>
                </a:cubicBezTo>
                <a:cubicBezTo>
                  <a:pt x="4101" y="66"/>
                  <a:pt x="4101" y="66"/>
                  <a:pt x="4101" y="66"/>
                </a:cubicBezTo>
                <a:cubicBezTo>
                  <a:pt x="4105" y="67"/>
                  <a:pt x="4109" y="68"/>
                  <a:pt x="4113" y="70"/>
                </a:cubicBezTo>
                <a:lnTo>
                  <a:pt x="4110" y="77"/>
                </a:lnTo>
                <a:close/>
                <a:moveTo>
                  <a:pt x="3273" y="76"/>
                </a:moveTo>
                <a:cubicBezTo>
                  <a:pt x="3270" y="68"/>
                  <a:pt x="3270" y="68"/>
                  <a:pt x="3270" y="68"/>
                </a:cubicBezTo>
                <a:cubicBezTo>
                  <a:pt x="3274" y="67"/>
                  <a:pt x="3278" y="65"/>
                  <a:pt x="3282" y="64"/>
                </a:cubicBezTo>
                <a:cubicBezTo>
                  <a:pt x="3284" y="72"/>
                  <a:pt x="3284" y="72"/>
                  <a:pt x="3284" y="72"/>
                </a:cubicBezTo>
                <a:cubicBezTo>
                  <a:pt x="3280" y="73"/>
                  <a:pt x="3276" y="74"/>
                  <a:pt x="3273" y="76"/>
                </a:cubicBezTo>
                <a:close/>
                <a:moveTo>
                  <a:pt x="4087" y="69"/>
                </a:moveTo>
                <a:cubicBezTo>
                  <a:pt x="4083" y="68"/>
                  <a:pt x="4080" y="67"/>
                  <a:pt x="4076" y="66"/>
                </a:cubicBezTo>
                <a:cubicBezTo>
                  <a:pt x="4078" y="58"/>
                  <a:pt x="4078" y="58"/>
                  <a:pt x="4078" y="58"/>
                </a:cubicBezTo>
                <a:cubicBezTo>
                  <a:pt x="4082" y="59"/>
                  <a:pt x="4086" y="61"/>
                  <a:pt x="4090" y="62"/>
                </a:cubicBezTo>
                <a:lnTo>
                  <a:pt x="4087" y="69"/>
                </a:lnTo>
                <a:close/>
                <a:moveTo>
                  <a:pt x="3295" y="68"/>
                </a:moveTo>
                <a:cubicBezTo>
                  <a:pt x="3293" y="61"/>
                  <a:pt x="3293" y="61"/>
                  <a:pt x="3293" y="61"/>
                </a:cubicBezTo>
                <a:cubicBezTo>
                  <a:pt x="3297" y="59"/>
                  <a:pt x="3301" y="58"/>
                  <a:pt x="3305" y="57"/>
                </a:cubicBezTo>
                <a:cubicBezTo>
                  <a:pt x="3307" y="65"/>
                  <a:pt x="3307" y="65"/>
                  <a:pt x="3307" y="65"/>
                </a:cubicBezTo>
                <a:cubicBezTo>
                  <a:pt x="3303" y="66"/>
                  <a:pt x="3299" y="67"/>
                  <a:pt x="3295" y="68"/>
                </a:cubicBezTo>
                <a:close/>
                <a:moveTo>
                  <a:pt x="4064" y="62"/>
                </a:moveTo>
                <a:cubicBezTo>
                  <a:pt x="4060" y="61"/>
                  <a:pt x="4057" y="60"/>
                  <a:pt x="4053" y="59"/>
                </a:cubicBezTo>
                <a:cubicBezTo>
                  <a:pt x="4055" y="51"/>
                  <a:pt x="4055" y="51"/>
                  <a:pt x="4055" y="51"/>
                </a:cubicBezTo>
                <a:cubicBezTo>
                  <a:pt x="4059" y="52"/>
                  <a:pt x="4063" y="53"/>
                  <a:pt x="4067" y="55"/>
                </a:cubicBezTo>
                <a:lnTo>
                  <a:pt x="4064" y="62"/>
                </a:lnTo>
                <a:close/>
                <a:moveTo>
                  <a:pt x="3318" y="61"/>
                </a:moveTo>
                <a:cubicBezTo>
                  <a:pt x="3316" y="54"/>
                  <a:pt x="3316" y="54"/>
                  <a:pt x="3316" y="54"/>
                </a:cubicBezTo>
                <a:cubicBezTo>
                  <a:pt x="3320" y="53"/>
                  <a:pt x="3324" y="51"/>
                  <a:pt x="3328" y="50"/>
                </a:cubicBezTo>
                <a:cubicBezTo>
                  <a:pt x="3330" y="58"/>
                  <a:pt x="3330" y="58"/>
                  <a:pt x="3330" y="58"/>
                </a:cubicBezTo>
                <a:cubicBezTo>
                  <a:pt x="3326" y="59"/>
                  <a:pt x="3322" y="60"/>
                  <a:pt x="3318" y="61"/>
                </a:cubicBezTo>
                <a:close/>
                <a:moveTo>
                  <a:pt x="4041" y="55"/>
                </a:moveTo>
                <a:cubicBezTo>
                  <a:pt x="4037" y="54"/>
                  <a:pt x="4033" y="53"/>
                  <a:pt x="4030" y="52"/>
                </a:cubicBezTo>
                <a:cubicBezTo>
                  <a:pt x="4032" y="45"/>
                  <a:pt x="4032" y="45"/>
                  <a:pt x="4032" y="45"/>
                </a:cubicBezTo>
                <a:cubicBezTo>
                  <a:pt x="4036" y="46"/>
                  <a:pt x="4039" y="47"/>
                  <a:pt x="4043" y="48"/>
                </a:cubicBezTo>
                <a:lnTo>
                  <a:pt x="4041" y="55"/>
                </a:lnTo>
                <a:close/>
                <a:moveTo>
                  <a:pt x="3341" y="55"/>
                </a:moveTo>
                <a:cubicBezTo>
                  <a:pt x="3339" y="47"/>
                  <a:pt x="3339" y="47"/>
                  <a:pt x="3339" y="47"/>
                </a:cubicBezTo>
                <a:cubicBezTo>
                  <a:pt x="3343" y="46"/>
                  <a:pt x="3347" y="45"/>
                  <a:pt x="3351" y="44"/>
                </a:cubicBezTo>
                <a:cubicBezTo>
                  <a:pt x="3353" y="52"/>
                  <a:pt x="3353" y="52"/>
                  <a:pt x="3353" y="52"/>
                </a:cubicBezTo>
                <a:cubicBezTo>
                  <a:pt x="3349" y="53"/>
                  <a:pt x="3345" y="54"/>
                  <a:pt x="3341" y="55"/>
                </a:cubicBezTo>
                <a:close/>
                <a:moveTo>
                  <a:pt x="4018" y="49"/>
                </a:moveTo>
                <a:cubicBezTo>
                  <a:pt x="4014" y="48"/>
                  <a:pt x="4010" y="47"/>
                  <a:pt x="4006" y="46"/>
                </a:cubicBezTo>
                <a:cubicBezTo>
                  <a:pt x="4008" y="38"/>
                  <a:pt x="4008" y="38"/>
                  <a:pt x="4008" y="38"/>
                </a:cubicBezTo>
                <a:cubicBezTo>
                  <a:pt x="4012" y="39"/>
                  <a:pt x="4016" y="40"/>
                  <a:pt x="4020" y="41"/>
                </a:cubicBezTo>
                <a:lnTo>
                  <a:pt x="4018" y="49"/>
                </a:lnTo>
                <a:close/>
                <a:moveTo>
                  <a:pt x="3365" y="49"/>
                </a:moveTo>
                <a:cubicBezTo>
                  <a:pt x="3363" y="41"/>
                  <a:pt x="3363" y="41"/>
                  <a:pt x="3363" y="41"/>
                </a:cubicBezTo>
                <a:cubicBezTo>
                  <a:pt x="3367" y="40"/>
                  <a:pt x="3370" y="39"/>
                  <a:pt x="3374" y="38"/>
                </a:cubicBezTo>
                <a:cubicBezTo>
                  <a:pt x="3376" y="46"/>
                  <a:pt x="3376" y="46"/>
                  <a:pt x="3376" y="46"/>
                </a:cubicBezTo>
                <a:cubicBezTo>
                  <a:pt x="3372" y="47"/>
                  <a:pt x="3369" y="48"/>
                  <a:pt x="3365" y="49"/>
                </a:cubicBezTo>
                <a:close/>
                <a:moveTo>
                  <a:pt x="3995" y="43"/>
                </a:moveTo>
                <a:cubicBezTo>
                  <a:pt x="3991" y="42"/>
                  <a:pt x="3987" y="42"/>
                  <a:pt x="3983" y="41"/>
                </a:cubicBezTo>
                <a:cubicBezTo>
                  <a:pt x="3985" y="33"/>
                  <a:pt x="3985" y="33"/>
                  <a:pt x="3985" y="33"/>
                </a:cubicBezTo>
                <a:cubicBezTo>
                  <a:pt x="3989" y="34"/>
                  <a:pt x="3993" y="35"/>
                  <a:pt x="3996" y="36"/>
                </a:cubicBezTo>
                <a:lnTo>
                  <a:pt x="3995" y="43"/>
                </a:lnTo>
                <a:close/>
                <a:moveTo>
                  <a:pt x="3388" y="43"/>
                </a:moveTo>
                <a:cubicBezTo>
                  <a:pt x="3386" y="35"/>
                  <a:pt x="3386" y="35"/>
                  <a:pt x="3386" y="35"/>
                </a:cubicBezTo>
                <a:cubicBezTo>
                  <a:pt x="3390" y="34"/>
                  <a:pt x="3394" y="33"/>
                  <a:pt x="3398" y="32"/>
                </a:cubicBezTo>
                <a:cubicBezTo>
                  <a:pt x="3400" y="40"/>
                  <a:pt x="3400" y="40"/>
                  <a:pt x="3400" y="40"/>
                </a:cubicBezTo>
                <a:cubicBezTo>
                  <a:pt x="3396" y="41"/>
                  <a:pt x="3392" y="42"/>
                  <a:pt x="3388" y="43"/>
                </a:cubicBezTo>
                <a:close/>
                <a:moveTo>
                  <a:pt x="3971" y="38"/>
                </a:moveTo>
                <a:cubicBezTo>
                  <a:pt x="3967" y="37"/>
                  <a:pt x="3963" y="36"/>
                  <a:pt x="3959" y="36"/>
                </a:cubicBezTo>
                <a:cubicBezTo>
                  <a:pt x="3961" y="28"/>
                  <a:pt x="3961" y="28"/>
                  <a:pt x="3961" y="28"/>
                </a:cubicBezTo>
                <a:cubicBezTo>
                  <a:pt x="3965" y="29"/>
                  <a:pt x="3969" y="29"/>
                  <a:pt x="3973" y="30"/>
                </a:cubicBezTo>
                <a:lnTo>
                  <a:pt x="3971" y="38"/>
                </a:lnTo>
                <a:close/>
                <a:moveTo>
                  <a:pt x="3411" y="37"/>
                </a:moveTo>
                <a:cubicBezTo>
                  <a:pt x="3410" y="30"/>
                  <a:pt x="3410" y="30"/>
                  <a:pt x="3410" y="30"/>
                </a:cubicBezTo>
                <a:cubicBezTo>
                  <a:pt x="3414" y="29"/>
                  <a:pt x="3417" y="28"/>
                  <a:pt x="3421" y="27"/>
                </a:cubicBezTo>
                <a:cubicBezTo>
                  <a:pt x="3423" y="35"/>
                  <a:pt x="3423" y="35"/>
                  <a:pt x="3423" y="35"/>
                </a:cubicBezTo>
                <a:cubicBezTo>
                  <a:pt x="3419" y="36"/>
                  <a:pt x="3415" y="37"/>
                  <a:pt x="3411" y="37"/>
                </a:cubicBezTo>
                <a:close/>
                <a:moveTo>
                  <a:pt x="3948" y="33"/>
                </a:moveTo>
                <a:cubicBezTo>
                  <a:pt x="3944" y="32"/>
                  <a:pt x="3940" y="32"/>
                  <a:pt x="3936" y="31"/>
                </a:cubicBezTo>
                <a:cubicBezTo>
                  <a:pt x="3937" y="23"/>
                  <a:pt x="3937" y="23"/>
                  <a:pt x="3937" y="23"/>
                </a:cubicBezTo>
                <a:cubicBezTo>
                  <a:pt x="3941" y="24"/>
                  <a:pt x="3945" y="25"/>
                  <a:pt x="3949" y="25"/>
                </a:cubicBezTo>
                <a:lnTo>
                  <a:pt x="3948" y="33"/>
                </a:lnTo>
                <a:close/>
                <a:moveTo>
                  <a:pt x="3435" y="33"/>
                </a:moveTo>
                <a:cubicBezTo>
                  <a:pt x="3433" y="25"/>
                  <a:pt x="3433" y="25"/>
                  <a:pt x="3433" y="25"/>
                </a:cubicBezTo>
                <a:cubicBezTo>
                  <a:pt x="3437" y="24"/>
                  <a:pt x="3441" y="23"/>
                  <a:pt x="3445" y="22"/>
                </a:cubicBezTo>
                <a:cubicBezTo>
                  <a:pt x="3447" y="30"/>
                  <a:pt x="3447" y="30"/>
                  <a:pt x="3447" y="30"/>
                </a:cubicBezTo>
                <a:cubicBezTo>
                  <a:pt x="3443" y="31"/>
                  <a:pt x="3439" y="32"/>
                  <a:pt x="3435" y="33"/>
                </a:cubicBezTo>
                <a:close/>
                <a:moveTo>
                  <a:pt x="3924" y="29"/>
                </a:moveTo>
                <a:cubicBezTo>
                  <a:pt x="3920" y="28"/>
                  <a:pt x="3916" y="27"/>
                  <a:pt x="3912" y="27"/>
                </a:cubicBezTo>
                <a:cubicBezTo>
                  <a:pt x="3914" y="19"/>
                  <a:pt x="3914" y="19"/>
                  <a:pt x="3914" y="19"/>
                </a:cubicBezTo>
                <a:cubicBezTo>
                  <a:pt x="3918" y="19"/>
                  <a:pt x="3921" y="20"/>
                  <a:pt x="3925" y="21"/>
                </a:cubicBezTo>
                <a:lnTo>
                  <a:pt x="3924" y="29"/>
                </a:lnTo>
                <a:close/>
                <a:moveTo>
                  <a:pt x="3458" y="28"/>
                </a:moveTo>
                <a:cubicBezTo>
                  <a:pt x="3457" y="20"/>
                  <a:pt x="3457" y="20"/>
                  <a:pt x="3457" y="20"/>
                </a:cubicBezTo>
                <a:cubicBezTo>
                  <a:pt x="3460" y="20"/>
                  <a:pt x="3464" y="19"/>
                  <a:pt x="3467" y="18"/>
                </a:cubicBezTo>
                <a:cubicBezTo>
                  <a:pt x="3469" y="18"/>
                  <a:pt x="3469" y="18"/>
                  <a:pt x="3469" y="18"/>
                </a:cubicBezTo>
                <a:cubicBezTo>
                  <a:pt x="3470" y="26"/>
                  <a:pt x="3470" y="26"/>
                  <a:pt x="3470" y="26"/>
                </a:cubicBezTo>
                <a:cubicBezTo>
                  <a:pt x="3468" y="26"/>
                  <a:pt x="3468" y="26"/>
                  <a:pt x="3468" y="26"/>
                </a:cubicBezTo>
                <a:cubicBezTo>
                  <a:pt x="3465" y="27"/>
                  <a:pt x="3462" y="27"/>
                  <a:pt x="3458" y="28"/>
                </a:cubicBezTo>
                <a:close/>
                <a:moveTo>
                  <a:pt x="3900" y="25"/>
                </a:moveTo>
                <a:cubicBezTo>
                  <a:pt x="3896" y="24"/>
                  <a:pt x="3892" y="23"/>
                  <a:pt x="3888" y="23"/>
                </a:cubicBezTo>
                <a:cubicBezTo>
                  <a:pt x="3890" y="15"/>
                  <a:pt x="3890" y="15"/>
                  <a:pt x="3890" y="15"/>
                </a:cubicBezTo>
                <a:cubicBezTo>
                  <a:pt x="3894" y="16"/>
                  <a:pt x="3898" y="16"/>
                  <a:pt x="3902" y="17"/>
                </a:cubicBezTo>
                <a:lnTo>
                  <a:pt x="3900" y="25"/>
                </a:lnTo>
                <a:close/>
                <a:moveTo>
                  <a:pt x="3482" y="24"/>
                </a:moveTo>
                <a:cubicBezTo>
                  <a:pt x="3481" y="16"/>
                  <a:pt x="3481" y="16"/>
                  <a:pt x="3481" y="16"/>
                </a:cubicBezTo>
                <a:cubicBezTo>
                  <a:pt x="3485" y="15"/>
                  <a:pt x="3489" y="15"/>
                  <a:pt x="3493" y="14"/>
                </a:cubicBezTo>
                <a:cubicBezTo>
                  <a:pt x="3494" y="22"/>
                  <a:pt x="3494" y="22"/>
                  <a:pt x="3494" y="22"/>
                </a:cubicBezTo>
                <a:cubicBezTo>
                  <a:pt x="3490" y="23"/>
                  <a:pt x="3486" y="23"/>
                  <a:pt x="3482" y="24"/>
                </a:cubicBezTo>
                <a:close/>
                <a:moveTo>
                  <a:pt x="3877" y="21"/>
                </a:moveTo>
                <a:cubicBezTo>
                  <a:pt x="3873" y="21"/>
                  <a:pt x="3869" y="20"/>
                  <a:pt x="3865" y="20"/>
                </a:cubicBezTo>
                <a:cubicBezTo>
                  <a:pt x="3866" y="12"/>
                  <a:pt x="3866" y="12"/>
                  <a:pt x="3866" y="12"/>
                </a:cubicBezTo>
                <a:cubicBezTo>
                  <a:pt x="3870" y="12"/>
                  <a:pt x="3874" y="13"/>
                  <a:pt x="3878" y="13"/>
                </a:cubicBezTo>
                <a:lnTo>
                  <a:pt x="3877" y="21"/>
                </a:lnTo>
                <a:close/>
                <a:moveTo>
                  <a:pt x="3506" y="20"/>
                </a:moveTo>
                <a:cubicBezTo>
                  <a:pt x="3505" y="12"/>
                  <a:pt x="3505" y="12"/>
                  <a:pt x="3505" y="12"/>
                </a:cubicBezTo>
                <a:cubicBezTo>
                  <a:pt x="3509" y="12"/>
                  <a:pt x="3513" y="11"/>
                  <a:pt x="3517" y="11"/>
                </a:cubicBezTo>
                <a:cubicBezTo>
                  <a:pt x="3518" y="19"/>
                  <a:pt x="3518" y="19"/>
                  <a:pt x="3518" y="19"/>
                </a:cubicBezTo>
                <a:cubicBezTo>
                  <a:pt x="3514" y="19"/>
                  <a:pt x="3510" y="20"/>
                  <a:pt x="3506" y="20"/>
                </a:cubicBezTo>
                <a:close/>
                <a:moveTo>
                  <a:pt x="3853" y="18"/>
                </a:moveTo>
                <a:cubicBezTo>
                  <a:pt x="3849" y="18"/>
                  <a:pt x="3845" y="17"/>
                  <a:pt x="3841" y="17"/>
                </a:cubicBezTo>
                <a:cubicBezTo>
                  <a:pt x="3842" y="9"/>
                  <a:pt x="3842" y="9"/>
                  <a:pt x="3842" y="9"/>
                </a:cubicBezTo>
                <a:cubicBezTo>
                  <a:pt x="3846" y="9"/>
                  <a:pt x="3850" y="10"/>
                  <a:pt x="3854" y="10"/>
                </a:cubicBezTo>
                <a:lnTo>
                  <a:pt x="3853" y="18"/>
                </a:lnTo>
                <a:close/>
                <a:moveTo>
                  <a:pt x="3529" y="17"/>
                </a:moveTo>
                <a:cubicBezTo>
                  <a:pt x="3529" y="9"/>
                  <a:pt x="3529" y="9"/>
                  <a:pt x="3529" y="9"/>
                </a:cubicBezTo>
                <a:cubicBezTo>
                  <a:pt x="3533" y="9"/>
                  <a:pt x="3537" y="8"/>
                  <a:pt x="3541" y="8"/>
                </a:cubicBezTo>
                <a:cubicBezTo>
                  <a:pt x="3541" y="16"/>
                  <a:pt x="3541" y="16"/>
                  <a:pt x="3541" y="16"/>
                </a:cubicBezTo>
                <a:cubicBezTo>
                  <a:pt x="3537" y="16"/>
                  <a:pt x="3533" y="17"/>
                  <a:pt x="3529" y="17"/>
                </a:cubicBezTo>
                <a:close/>
                <a:moveTo>
                  <a:pt x="3829" y="15"/>
                </a:moveTo>
                <a:cubicBezTo>
                  <a:pt x="3825" y="15"/>
                  <a:pt x="3821" y="14"/>
                  <a:pt x="3817" y="14"/>
                </a:cubicBezTo>
                <a:cubicBezTo>
                  <a:pt x="3818" y="6"/>
                  <a:pt x="3818" y="6"/>
                  <a:pt x="3818" y="6"/>
                </a:cubicBezTo>
                <a:cubicBezTo>
                  <a:pt x="3822" y="7"/>
                  <a:pt x="3826" y="7"/>
                  <a:pt x="3830" y="7"/>
                </a:cubicBezTo>
                <a:lnTo>
                  <a:pt x="3829" y="15"/>
                </a:lnTo>
                <a:close/>
                <a:moveTo>
                  <a:pt x="3553" y="15"/>
                </a:moveTo>
                <a:cubicBezTo>
                  <a:pt x="3553" y="7"/>
                  <a:pt x="3553" y="7"/>
                  <a:pt x="3553" y="7"/>
                </a:cubicBezTo>
                <a:cubicBezTo>
                  <a:pt x="3557" y="6"/>
                  <a:pt x="3561" y="6"/>
                  <a:pt x="3565" y="5"/>
                </a:cubicBezTo>
                <a:cubicBezTo>
                  <a:pt x="3565" y="13"/>
                  <a:pt x="3565" y="13"/>
                  <a:pt x="3565" y="13"/>
                </a:cubicBezTo>
                <a:cubicBezTo>
                  <a:pt x="3561" y="14"/>
                  <a:pt x="3557" y="14"/>
                  <a:pt x="3553" y="15"/>
                </a:cubicBezTo>
                <a:close/>
                <a:moveTo>
                  <a:pt x="3805" y="13"/>
                </a:moveTo>
                <a:cubicBezTo>
                  <a:pt x="3801" y="13"/>
                  <a:pt x="3797" y="12"/>
                  <a:pt x="3793" y="12"/>
                </a:cubicBezTo>
                <a:cubicBezTo>
                  <a:pt x="3794" y="4"/>
                  <a:pt x="3794" y="4"/>
                  <a:pt x="3794" y="4"/>
                </a:cubicBezTo>
                <a:cubicBezTo>
                  <a:pt x="3798" y="4"/>
                  <a:pt x="3802" y="5"/>
                  <a:pt x="3806" y="5"/>
                </a:cubicBezTo>
                <a:lnTo>
                  <a:pt x="3805" y="13"/>
                </a:lnTo>
                <a:close/>
                <a:moveTo>
                  <a:pt x="3577" y="12"/>
                </a:moveTo>
                <a:cubicBezTo>
                  <a:pt x="3577" y="4"/>
                  <a:pt x="3577" y="4"/>
                  <a:pt x="3577" y="4"/>
                </a:cubicBezTo>
                <a:cubicBezTo>
                  <a:pt x="3581" y="4"/>
                  <a:pt x="3585" y="4"/>
                  <a:pt x="3589" y="4"/>
                </a:cubicBezTo>
                <a:cubicBezTo>
                  <a:pt x="3589" y="11"/>
                  <a:pt x="3589" y="11"/>
                  <a:pt x="3589" y="11"/>
                </a:cubicBezTo>
                <a:cubicBezTo>
                  <a:pt x="3585" y="12"/>
                  <a:pt x="3581" y="12"/>
                  <a:pt x="3577" y="12"/>
                </a:cubicBezTo>
                <a:close/>
                <a:moveTo>
                  <a:pt x="3781" y="11"/>
                </a:moveTo>
                <a:cubicBezTo>
                  <a:pt x="3777" y="11"/>
                  <a:pt x="3773" y="11"/>
                  <a:pt x="3769" y="10"/>
                </a:cubicBezTo>
                <a:cubicBezTo>
                  <a:pt x="3770" y="2"/>
                  <a:pt x="3770" y="2"/>
                  <a:pt x="3770" y="2"/>
                </a:cubicBezTo>
                <a:cubicBezTo>
                  <a:pt x="3774" y="3"/>
                  <a:pt x="3778" y="3"/>
                  <a:pt x="3782" y="3"/>
                </a:cubicBezTo>
                <a:lnTo>
                  <a:pt x="3781" y="11"/>
                </a:lnTo>
                <a:close/>
                <a:moveTo>
                  <a:pt x="3601" y="11"/>
                </a:moveTo>
                <a:cubicBezTo>
                  <a:pt x="3601" y="3"/>
                  <a:pt x="3601" y="3"/>
                  <a:pt x="3601" y="3"/>
                </a:cubicBezTo>
                <a:cubicBezTo>
                  <a:pt x="3605" y="2"/>
                  <a:pt x="3609" y="2"/>
                  <a:pt x="3613" y="2"/>
                </a:cubicBezTo>
                <a:cubicBezTo>
                  <a:pt x="3613" y="10"/>
                  <a:pt x="3613" y="10"/>
                  <a:pt x="3613" y="10"/>
                </a:cubicBezTo>
                <a:cubicBezTo>
                  <a:pt x="3609" y="10"/>
                  <a:pt x="3605" y="10"/>
                  <a:pt x="3601" y="11"/>
                </a:cubicBezTo>
                <a:close/>
                <a:moveTo>
                  <a:pt x="3757" y="10"/>
                </a:moveTo>
                <a:cubicBezTo>
                  <a:pt x="3753" y="9"/>
                  <a:pt x="3749" y="9"/>
                  <a:pt x="3745" y="9"/>
                </a:cubicBezTo>
                <a:cubicBezTo>
                  <a:pt x="3745" y="1"/>
                  <a:pt x="3745" y="1"/>
                  <a:pt x="3745" y="1"/>
                </a:cubicBezTo>
                <a:cubicBezTo>
                  <a:pt x="3749" y="1"/>
                  <a:pt x="3753" y="1"/>
                  <a:pt x="3757" y="2"/>
                </a:cubicBezTo>
                <a:lnTo>
                  <a:pt x="3757" y="10"/>
                </a:lnTo>
                <a:close/>
                <a:moveTo>
                  <a:pt x="3625" y="9"/>
                </a:moveTo>
                <a:cubicBezTo>
                  <a:pt x="3625" y="1"/>
                  <a:pt x="3625" y="1"/>
                  <a:pt x="3625" y="1"/>
                </a:cubicBezTo>
                <a:cubicBezTo>
                  <a:pt x="3629" y="1"/>
                  <a:pt x="3633" y="1"/>
                  <a:pt x="3637" y="1"/>
                </a:cubicBezTo>
                <a:cubicBezTo>
                  <a:pt x="3637" y="9"/>
                  <a:pt x="3637" y="9"/>
                  <a:pt x="3637" y="9"/>
                </a:cubicBezTo>
                <a:cubicBezTo>
                  <a:pt x="3633" y="9"/>
                  <a:pt x="3629" y="9"/>
                  <a:pt x="3625" y="9"/>
                </a:cubicBezTo>
                <a:close/>
                <a:moveTo>
                  <a:pt x="3733" y="9"/>
                </a:moveTo>
                <a:cubicBezTo>
                  <a:pt x="3729" y="9"/>
                  <a:pt x="3725" y="8"/>
                  <a:pt x="3721" y="8"/>
                </a:cubicBezTo>
                <a:cubicBezTo>
                  <a:pt x="3721" y="0"/>
                  <a:pt x="3721" y="0"/>
                  <a:pt x="3721" y="0"/>
                </a:cubicBezTo>
                <a:cubicBezTo>
                  <a:pt x="3725" y="0"/>
                  <a:pt x="3729" y="1"/>
                  <a:pt x="3733" y="1"/>
                </a:cubicBezTo>
                <a:lnTo>
                  <a:pt x="3733" y="9"/>
                </a:lnTo>
                <a:close/>
                <a:moveTo>
                  <a:pt x="3649" y="8"/>
                </a:moveTo>
                <a:cubicBezTo>
                  <a:pt x="3649" y="0"/>
                  <a:pt x="3649" y="0"/>
                  <a:pt x="3649" y="0"/>
                </a:cubicBezTo>
                <a:cubicBezTo>
                  <a:pt x="3653" y="0"/>
                  <a:pt x="3657" y="0"/>
                  <a:pt x="3661" y="0"/>
                </a:cubicBezTo>
                <a:cubicBezTo>
                  <a:pt x="3661" y="8"/>
                  <a:pt x="3661" y="8"/>
                  <a:pt x="3661" y="8"/>
                </a:cubicBezTo>
                <a:cubicBezTo>
                  <a:pt x="3657" y="8"/>
                  <a:pt x="3653" y="8"/>
                  <a:pt x="3649" y="8"/>
                </a:cubicBezTo>
                <a:close/>
                <a:moveTo>
                  <a:pt x="3709" y="8"/>
                </a:moveTo>
                <a:cubicBezTo>
                  <a:pt x="3705" y="8"/>
                  <a:pt x="3701" y="8"/>
                  <a:pt x="3697" y="8"/>
                </a:cubicBezTo>
                <a:cubicBezTo>
                  <a:pt x="3697" y="0"/>
                  <a:pt x="3697" y="0"/>
                  <a:pt x="3697" y="0"/>
                </a:cubicBezTo>
                <a:cubicBezTo>
                  <a:pt x="3701" y="0"/>
                  <a:pt x="3705" y="0"/>
                  <a:pt x="3709" y="0"/>
                </a:cubicBezTo>
                <a:lnTo>
                  <a:pt x="3709" y="8"/>
                </a:lnTo>
                <a:close/>
                <a:moveTo>
                  <a:pt x="3673" y="8"/>
                </a:moveTo>
                <a:cubicBezTo>
                  <a:pt x="3673" y="0"/>
                  <a:pt x="3673" y="0"/>
                  <a:pt x="3673" y="0"/>
                </a:cubicBezTo>
                <a:cubicBezTo>
                  <a:pt x="3677" y="0"/>
                  <a:pt x="3681" y="0"/>
                  <a:pt x="3685" y="0"/>
                </a:cubicBezTo>
                <a:cubicBezTo>
                  <a:pt x="3685" y="8"/>
                  <a:pt x="3685" y="8"/>
                  <a:pt x="3685" y="8"/>
                </a:cubicBezTo>
                <a:cubicBezTo>
                  <a:pt x="3681" y="8"/>
                  <a:pt x="3677" y="8"/>
                  <a:pt x="3673" y="8"/>
                </a:cubicBezTo>
                <a:close/>
              </a:path>
            </a:pathLst>
          </a:custGeom>
          <a:solidFill>
            <a:srgbClr val="BEBE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05" name="Freeform 3322"/>
          <p:cNvSpPr>
            <a:spLocks/>
          </p:cNvSpPr>
          <p:nvPr/>
        </p:nvSpPr>
        <p:spPr bwMode="auto">
          <a:xfrm>
            <a:off x="6751200" y="4046071"/>
            <a:ext cx="107385" cy="113609"/>
          </a:xfrm>
          <a:custGeom>
            <a:avLst/>
            <a:gdLst>
              <a:gd name="T0" fmla="*/ 69 w 69"/>
              <a:gd name="T1" fmla="*/ 73 h 73"/>
              <a:gd name="T2" fmla="*/ 0 w 69"/>
              <a:gd name="T3" fmla="*/ 73 h 73"/>
              <a:gd name="T4" fmla="*/ 0 w 69"/>
              <a:gd name="T5" fmla="*/ 0 h 73"/>
              <a:gd name="T6" fmla="*/ 69 w 69"/>
              <a:gd name="T7" fmla="*/ 0 h 73"/>
              <a:gd name="T8" fmla="*/ 69 w 69"/>
              <a:gd name="T9" fmla="*/ 73 h 73"/>
              <a:gd name="T10" fmla="*/ 69 w 69"/>
              <a:gd name="T11" fmla="*/ 73 h 73"/>
            </a:gdLst>
            <a:ahLst/>
            <a:cxnLst>
              <a:cxn ang="0">
                <a:pos x="T0" y="T1"/>
              </a:cxn>
              <a:cxn ang="0">
                <a:pos x="T2" y="T3"/>
              </a:cxn>
              <a:cxn ang="0">
                <a:pos x="T4" y="T5"/>
              </a:cxn>
              <a:cxn ang="0">
                <a:pos x="T6" y="T7"/>
              </a:cxn>
              <a:cxn ang="0">
                <a:pos x="T8" y="T9"/>
              </a:cxn>
              <a:cxn ang="0">
                <a:pos x="T10" y="T11"/>
              </a:cxn>
            </a:cxnLst>
            <a:rect l="0" t="0" r="r" b="b"/>
            <a:pathLst>
              <a:path w="69" h="73">
                <a:moveTo>
                  <a:pt x="69" y="73"/>
                </a:moveTo>
                <a:lnTo>
                  <a:pt x="0" y="73"/>
                </a:lnTo>
                <a:lnTo>
                  <a:pt x="0" y="0"/>
                </a:lnTo>
                <a:lnTo>
                  <a:pt x="69" y="0"/>
                </a:lnTo>
                <a:lnTo>
                  <a:pt x="69" y="73"/>
                </a:lnTo>
                <a:lnTo>
                  <a:pt x="69" y="7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06" name="Freeform 3323"/>
          <p:cNvSpPr>
            <a:spLocks/>
          </p:cNvSpPr>
          <p:nvPr/>
        </p:nvSpPr>
        <p:spPr bwMode="auto">
          <a:xfrm>
            <a:off x="6643815" y="3937130"/>
            <a:ext cx="107385" cy="108941"/>
          </a:xfrm>
          <a:custGeom>
            <a:avLst/>
            <a:gdLst>
              <a:gd name="T0" fmla="*/ 69 w 69"/>
              <a:gd name="T1" fmla="*/ 70 h 70"/>
              <a:gd name="T2" fmla="*/ 0 w 69"/>
              <a:gd name="T3" fmla="*/ 70 h 70"/>
              <a:gd name="T4" fmla="*/ 0 w 69"/>
              <a:gd name="T5" fmla="*/ 0 h 70"/>
              <a:gd name="T6" fmla="*/ 69 w 69"/>
              <a:gd name="T7" fmla="*/ 0 h 70"/>
              <a:gd name="T8" fmla="*/ 69 w 69"/>
              <a:gd name="T9" fmla="*/ 70 h 70"/>
              <a:gd name="T10" fmla="*/ 69 w 69"/>
              <a:gd name="T11" fmla="*/ 70 h 70"/>
            </a:gdLst>
            <a:ahLst/>
            <a:cxnLst>
              <a:cxn ang="0">
                <a:pos x="T0" y="T1"/>
              </a:cxn>
              <a:cxn ang="0">
                <a:pos x="T2" y="T3"/>
              </a:cxn>
              <a:cxn ang="0">
                <a:pos x="T4" y="T5"/>
              </a:cxn>
              <a:cxn ang="0">
                <a:pos x="T6" y="T7"/>
              </a:cxn>
              <a:cxn ang="0">
                <a:pos x="T8" y="T9"/>
              </a:cxn>
              <a:cxn ang="0">
                <a:pos x="T10" y="T11"/>
              </a:cxn>
            </a:cxnLst>
            <a:rect l="0" t="0" r="r" b="b"/>
            <a:pathLst>
              <a:path w="69" h="70">
                <a:moveTo>
                  <a:pt x="69" y="70"/>
                </a:moveTo>
                <a:lnTo>
                  <a:pt x="0" y="70"/>
                </a:lnTo>
                <a:lnTo>
                  <a:pt x="0" y="0"/>
                </a:lnTo>
                <a:lnTo>
                  <a:pt x="69" y="0"/>
                </a:lnTo>
                <a:lnTo>
                  <a:pt x="69" y="70"/>
                </a:lnTo>
                <a:lnTo>
                  <a:pt x="69" y="70"/>
                </a:lnTo>
                <a:close/>
              </a:path>
            </a:pathLst>
          </a:cu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07" name="Freeform 3324"/>
          <p:cNvSpPr>
            <a:spLocks/>
          </p:cNvSpPr>
          <p:nvPr/>
        </p:nvSpPr>
        <p:spPr bwMode="auto">
          <a:xfrm>
            <a:off x="6429047" y="4046071"/>
            <a:ext cx="107385" cy="113609"/>
          </a:xfrm>
          <a:custGeom>
            <a:avLst/>
            <a:gdLst>
              <a:gd name="T0" fmla="*/ 69 w 69"/>
              <a:gd name="T1" fmla="*/ 73 h 73"/>
              <a:gd name="T2" fmla="*/ 0 w 69"/>
              <a:gd name="T3" fmla="*/ 73 h 73"/>
              <a:gd name="T4" fmla="*/ 0 w 69"/>
              <a:gd name="T5" fmla="*/ 0 h 73"/>
              <a:gd name="T6" fmla="*/ 69 w 69"/>
              <a:gd name="T7" fmla="*/ 0 h 73"/>
              <a:gd name="T8" fmla="*/ 69 w 69"/>
              <a:gd name="T9" fmla="*/ 73 h 73"/>
              <a:gd name="T10" fmla="*/ 69 w 69"/>
              <a:gd name="T11" fmla="*/ 73 h 73"/>
            </a:gdLst>
            <a:ahLst/>
            <a:cxnLst>
              <a:cxn ang="0">
                <a:pos x="T0" y="T1"/>
              </a:cxn>
              <a:cxn ang="0">
                <a:pos x="T2" y="T3"/>
              </a:cxn>
              <a:cxn ang="0">
                <a:pos x="T4" y="T5"/>
              </a:cxn>
              <a:cxn ang="0">
                <a:pos x="T6" y="T7"/>
              </a:cxn>
              <a:cxn ang="0">
                <a:pos x="T8" y="T9"/>
              </a:cxn>
              <a:cxn ang="0">
                <a:pos x="T10" y="T11"/>
              </a:cxn>
            </a:cxnLst>
            <a:rect l="0" t="0" r="r" b="b"/>
            <a:pathLst>
              <a:path w="69" h="73">
                <a:moveTo>
                  <a:pt x="69" y="73"/>
                </a:moveTo>
                <a:lnTo>
                  <a:pt x="0" y="73"/>
                </a:lnTo>
                <a:lnTo>
                  <a:pt x="0" y="0"/>
                </a:lnTo>
                <a:lnTo>
                  <a:pt x="69" y="0"/>
                </a:lnTo>
                <a:lnTo>
                  <a:pt x="69" y="73"/>
                </a:lnTo>
                <a:lnTo>
                  <a:pt x="69" y="7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08" name="Freeform 3325"/>
          <p:cNvSpPr>
            <a:spLocks/>
          </p:cNvSpPr>
          <p:nvPr/>
        </p:nvSpPr>
        <p:spPr bwMode="auto">
          <a:xfrm>
            <a:off x="6536431" y="4046071"/>
            <a:ext cx="107385" cy="113609"/>
          </a:xfrm>
          <a:custGeom>
            <a:avLst/>
            <a:gdLst>
              <a:gd name="T0" fmla="*/ 69 w 69"/>
              <a:gd name="T1" fmla="*/ 73 h 73"/>
              <a:gd name="T2" fmla="*/ 0 w 69"/>
              <a:gd name="T3" fmla="*/ 73 h 73"/>
              <a:gd name="T4" fmla="*/ 0 w 69"/>
              <a:gd name="T5" fmla="*/ 0 h 73"/>
              <a:gd name="T6" fmla="*/ 69 w 69"/>
              <a:gd name="T7" fmla="*/ 0 h 73"/>
              <a:gd name="T8" fmla="*/ 69 w 69"/>
              <a:gd name="T9" fmla="*/ 73 h 73"/>
              <a:gd name="T10" fmla="*/ 69 w 69"/>
              <a:gd name="T11" fmla="*/ 73 h 73"/>
            </a:gdLst>
            <a:ahLst/>
            <a:cxnLst>
              <a:cxn ang="0">
                <a:pos x="T0" y="T1"/>
              </a:cxn>
              <a:cxn ang="0">
                <a:pos x="T2" y="T3"/>
              </a:cxn>
              <a:cxn ang="0">
                <a:pos x="T4" y="T5"/>
              </a:cxn>
              <a:cxn ang="0">
                <a:pos x="T6" y="T7"/>
              </a:cxn>
              <a:cxn ang="0">
                <a:pos x="T8" y="T9"/>
              </a:cxn>
              <a:cxn ang="0">
                <a:pos x="T10" y="T11"/>
              </a:cxn>
            </a:cxnLst>
            <a:rect l="0" t="0" r="r" b="b"/>
            <a:pathLst>
              <a:path w="69" h="73">
                <a:moveTo>
                  <a:pt x="69" y="73"/>
                </a:moveTo>
                <a:lnTo>
                  <a:pt x="0" y="73"/>
                </a:lnTo>
                <a:lnTo>
                  <a:pt x="0" y="0"/>
                </a:lnTo>
                <a:lnTo>
                  <a:pt x="69" y="0"/>
                </a:lnTo>
                <a:lnTo>
                  <a:pt x="69" y="73"/>
                </a:lnTo>
                <a:lnTo>
                  <a:pt x="69" y="73"/>
                </a:lnTo>
                <a:close/>
              </a:path>
            </a:pathLst>
          </a:custGeom>
          <a:solidFill>
            <a:srgbClr val="AEA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09" name="Freeform 3326"/>
          <p:cNvSpPr>
            <a:spLocks/>
          </p:cNvSpPr>
          <p:nvPr/>
        </p:nvSpPr>
        <p:spPr bwMode="auto">
          <a:xfrm>
            <a:off x="6324777" y="3937130"/>
            <a:ext cx="104272" cy="108941"/>
          </a:xfrm>
          <a:custGeom>
            <a:avLst/>
            <a:gdLst>
              <a:gd name="T0" fmla="*/ 67 w 67"/>
              <a:gd name="T1" fmla="*/ 70 h 70"/>
              <a:gd name="T2" fmla="*/ 0 w 67"/>
              <a:gd name="T3" fmla="*/ 70 h 70"/>
              <a:gd name="T4" fmla="*/ 0 w 67"/>
              <a:gd name="T5" fmla="*/ 0 h 70"/>
              <a:gd name="T6" fmla="*/ 67 w 67"/>
              <a:gd name="T7" fmla="*/ 0 h 70"/>
              <a:gd name="T8" fmla="*/ 67 w 67"/>
              <a:gd name="T9" fmla="*/ 70 h 70"/>
              <a:gd name="T10" fmla="*/ 67 w 67"/>
              <a:gd name="T11" fmla="*/ 70 h 70"/>
            </a:gdLst>
            <a:ahLst/>
            <a:cxnLst>
              <a:cxn ang="0">
                <a:pos x="T0" y="T1"/>
              </a:cxn>
              <a:cxn ang="0">
                <a:pos x="T2" y="T3"/>
              </a:cxn>
              <a:cxn ang="0">
                <a:pos x="T4" y="T5"/>
              </a:cxn>
              <a:cxn ang="0">
                <a:pos x="T6" y="T7"/>
              </a:cxn>
              <a:cxn ang="0">
                <a:pos x="T8" y="T9"/>
              </a:cxn>
              <a:cxn ang="0">
                <a:pos x="T10" y="T11"/>
              </a:cxn>
            </a:cxnLst>
            <a:rect l="0" t="0" r="r" b="b"/>
            <a:pathLst>
              <a:path w="67" h="70">
                <a:moveTo>
                  <a:pt x="67" y="70"/>
                </a:moveTo>
                <a:lnTo>
                  <a:pt x="0" y="70"/>
                </a:lnTo>
                <a:lnTo>
                  <a:pt x="0" y="0"/>
                </a:lnTo>
                <a:lnTo>
                  <a:pt x="67" y="0"/>
                </a:lnTo>
                <a:lnTo>
                  <a:pt x="67" y="70"/>
                </a:lnTo>
                <a:lnTo>
                  <a:pt x="67" y="70"/>
                </a:lnTo>
                <a:close/>
              </a:path>
            </a:pathLst>
          </a:custGeom>
          <a:solidFill>
            <a:srgbClr val="AEA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0" name="Freeform 3327"/>
          <p:cNvSpPr>
            <a:spLocks/>
          </p:cNvSpPr>
          <p:nvPr/>
        </p:nvSpPr>
        <p:spPr bwMode="auto">
          <a:xfrm>
            <a:off x="6429047" y="3831301"/>
            <a:ext cx="107385" cy="105828"/>
          </a:xfrm>
          <a:custGeom>
            <a:avLst/>
            <a:gdLst>
              <a:gd name="T0" fmla="*/ 69 w 69"/>
              <a:gd name="T1" fmla="*/ 68 h 68"/>
              <a:gd name="T2" fmla="*/ 0 w 69"/>
              <a:gd name="T3" fmla="*/ 68 h 68"/>
              <a:gd name="T4" fmla="*/ 0 w 69"/>
              <a:gd name="T5" fmla="*/ 0 h 68"/>
              <a:gd name="T6" fmla="*/ 69 w 69"/>
              <a:gd name="T7" fmla="*/ 0 h 68"/>
              <a:gd name="T8" fmla="*/ 69 w 69"/>
              <a:gd name="T9" fmla="*/ 68 h 68"/>
              <a:gd name="T10" fmla="*/ 69 w 69"/>
              <a:gd name="T11" fmla="*/ 68 h 68"/>
            </a:gdLst>
            <a:ahLst/>
            <a:cxnLst>
              <a:cxn ang="0">
                <a:pos x="T0" y="T1"/>
              </a:cxn>
              <a:cxn ang="0">
                <a:pos x="T2" y="T3"/>
              </a:cxn>
              <a:cxn ang="0">
                <a:pos x="T4" y="T5"/>
              </a:cxn>
              <a:cxn ang="0">
                <a:pos x="T6" y="T7"/>
              </a:cxn>
              <a:cxn ang="0">
                <a:pos x="T8" y="T9"/>
              </a:cxn>
              <a:cxn ang="0">
                <a:pos x="T10" y="T11"/>
              </a:cxn>
            </a:cxnLst>
            <a:rect l="0" t="0" r="r" b="b"/>
            <a:pathLst>
              <a:path w="69" h="68">
                <a:moveTo>
                  <a:pt x="69" y="68"/>
                </a:moveTo>
                <a:lnTo>
                  <a:pt x="0" y="68"/>
                </a:lnTo>
                <a:lnTo>
                  <a:pt x="0" y="0"/>
                </a:lnTo>
                <a:lnTo>
                  <a:pt x="69" y="0"/>
                </a:lnTo>
                <a:lnTo>
                  <a:pt x="69" y="68"/>
                </a:lnTo>
                <a:lnTo>
                  <a:pt x="69" y="68"/>
                </a:lnTo>
                <a:close/>
              </a:path>
            </a:pathLst>
          </a:custGeom>
          <a:solidFill>
            <a:srgbClr val="AEA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1" name="Freeform 3332"/>
          <p:cNvSpPr>
            <a:spLocks/>
          </p:cNvSpPr>
          <p:nvPr/>
        </p:nvSpPr>
        <p:spPr bwMode="auto">
          <a:xfrm>
            <a:off x="5554412" y="4411799"/>
            <a:ext cx="141623" cy="73145"/>
          </a:xfrm>
          <a:custGeom>
            <a:avLst/>
            <a:gdLst>
              <a:gd name="T0" fmla="*/ 36 w 70"/>
              <a:gd name="T1" fmla="*/ 0 h 36"/>
              <a:gd name="T2" fmla="*/ 0 w 70"/>
              <a:gd name="T3" fmla="*/ 36 h 36"/>
              <a:gd name="T4" fmla="*/ 70 w 70"/>
              <a:gd name="T5" fmla="*/ 36 h 36"/>
              <a:gd name="T6" fmla="*/ 36 w 70"/>
              <a:gd name="T7" fmla="*/ 0 h 36"/>
            </a:gdLst>
            <a:ahLst/>
            <a:cxnLst>
              <a:cxn ang="0">
                <a:pos x="T0" y="T1"/>
              </a:cxn>
              <a:cxn ang="0">
                <a:pos x="T2" y="T3"/>
              </a:cxn>
              <a:cxn ang="0">
                <a:pos x="T4" y="T5"/>
              </a:cxn>
              <a:cxn ang="0">
                <a:pos x="T6" y="T7"/>
              </a:cxn>
            </a:cxnLst>
            <a:rect l="0" t="0" r="r" b="b"/>
            <a:pathLst>
              <a:path w="70" h="36">
                <a:moveTo>
                  <a:pt x="36" y="0"/>
                </a:moveTo>
                <a:cubicBezTo>
                  <a:pt x="16" y="0"/>
                  <a:pt x="0" y="16"/>
                  <a:pt x="0" y="36"/>
                </a:cubicBezTo>
                <a:cubicBezTo>
                  <a:pt x="70" y="36"/>
                  <a:pt x="70" y="36"/>
                  <a:pt x="70" y="36"/>
                </a:cubicBezTo>
                <a:cubicBezTo>
                  <a:pt x="70" y="16"/>
                  <a:pt x="55" y="0"/>
                  <a:pt x="36"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2" name="Freeform 3342"/>
          <p:cNvSpPr>
            <a:spLocks/>
          </p:cNvSpPr>
          <p:nvPr/>
        </p:nvSpPr>
        <p:spPr bwMode="auto">
          <a:xfrm>
            <a:off x="5624445" y="2738785"/>
            <a:ext cx="3113" cy="1556"/>
          </a:xfrm>
          <a:custGeom>
            <a:avLst/>
            <a:gdLst>
              <a:gd name="T0" fmla="*/ 0 w 2"/>
              <a:gd name="T1" fmla="*/ 0 h 1"/>
              <a:gd name="T2" fmla="*/ 2 w 2"/>
              <a:gd name="T3" fmla="*/ 0 h 1"/>
              <a:gd name="T4" fmla="*/ 2 w 2"/>
              <a:gd name="T5" fmla="*/ 1 h 1"/>
              <a:gd name="T6" fmla="*/ 0 w 2"/>
              <a:gd name="T7" fmla="*/ 1 h 1"/>
              <a:gd name="T8" fmla="*/ 0 w 2"/>
              <a:gd name="T9" fmla="*/ 0 h 1"/>
              <a:gd name="T10" fmla="*/ 0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0" y="0"/>
                </a:moveTo>
                <a:lnTo>
                  <a:pt x="2" y="0"/>
                </a:lnTo>
                <a:lnTo>
                  <a:pt x="2" y="1"/>
                </a:lnTo>
                <a:lnTo>
                  <a:pt x="0" y="1"/>
                </a:lnTo>
                <a:lnTo>
                  <a:pt x="0" y="0"/>
                </a:lnTo>
                <a:lnTo>
                  <a:pt x="0" y="0"/>
                </a:ln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3" name="Freeform 3345"/>
          <p:cNvSpPr>
            <a:spLocks/>
          </p:cNvSpPr>
          <p:nvPr/>
        </p:nvSpPr>
        <p:spPr bwMode="auto">
          <a:xfrm>
            <a:off x="5507723" y="3621203"/>
            <a:ext cx="60696" cy="21788"/>
          </a:xfrm>
          <a:custGeom>
            <a:avLst/>
            <a:gdLst>
              <a:gd name="T0" fmla="*/ 0 w 39"/>
              <a:gd name="T1" fmla="*/ 0 h 14"/>
              <a:gd name="T2" fmla="*/ 39 w 39"/>
              <a:gd name="T3" fmla="*/ 0 h 14"/>
              <a:gd name="T4" fmla="*/ 39 w 39"/>
              <a:gd name="T5" fmla="*/ 14 h 14"/>
              <a:gd name="T6" fmla="*/ 0 w 39"/>
              <a:gd name="T7" fmla="*/ 14 h 14"/>
              <a:gd name="T8" fmla="*/ 0 w 39"/>
              <a:gd name="T9" fmla="*/ 0 h 14"/>
              <a:gd name="T10" fmla="*/ 0 w 39"/>
              <a:gd name="T11" fmla="*/ 0 h 14"/>
            </a:gdLst>
            <a:ahLst/>
            <a:cxnLst>
              <a:cxn ang="0">
                <a:pos x="T0" y="T1"/>
              </a:cxn>
              <a:cxn ang="0">
                <a:pos x="T2" y="T3"/>
              </a:cxn>
              <a:cxn ang="0">
                <a:pos x="T4" y="T5"/>
              </a:cxn>
              <a:cxn ang="0">
                <a:pos x="T6" y="T7"/>
              </a:cxn>
              <a:cxn ang="0">
                <a:pos x="T8" y="T9"/>
              </a:cxn>
              <a:cxn ang="0">
                <a:pos x="T10" y="T11"/>
              </a:cxn>
            </a:cxnLst>
            <a:rect l="0" t="0" r="r" b="b"/>
            <a:pathLst>
              <a:path w="39" h="14">
                <a:moveTo>
                  <a:pt x="0" y="0"/>
                </a:moveTo>
                <a:lnTo>
                  <a:pt x="39" y="0"/>
                </a:lnTo>
                <a:lnTo>
                  <a:pt x="39" y="14"/>
                </a:lnTo>
                <a:lnTo>
                  <a:pt x="0" y="14"/>
                </a:lnTo>
                <a:lnTo>
                  <a:pt x="0" y="0"/>
                </a:lnTo>
                <a:lnTo>
                  <a:pt x="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4" name="Freeform 3356"/>
          <p:cNvSpPr>
            <a:spLocks/>
          </p:cNvSpPr>
          <p:nvPr/>
        </p:nvSpPr>
        <p:spPr bwMode="auto">
          <a:xfrm>
            <a:off x="5959046" y="4069414"/>
            <a:ext cx="157186" cy="154073"/>
          </a:xfrm>
          <a:custGeom>
            <a:avLst/>
            <a:gdLst>
              <a:gd name="T0" fmla="*/ 51 w 101"/>
              <a:gd name="T1" fmla="*/ 99 h 99"/>
              <a:gd name="T2" fmla="*/ 0 w 101"/>
              <a:gd name="T3" fmla="*/ 49 h 99"/>
              <a:gd name="T4" fmla="*/ 51 w 101"/>
              <a:gd name="T5" fmla="*/ 0 h 99"/>
              <a:gd name="T6" fmla="*/ 101 w 101"/>
              <a:gd name="T7" fmla="*/ 49 h 99"/>
              <a:gd name="T8" fmla="*/ 51 w 101"/>
              <a:gd name="T9" fmla="*/ 99 h 99"/>
              <a:gd name="T10" fmla="*/ 51 w 101"/>
              <a:gd name="T11" fmla="*/ 99 h 99"/>
              <a:gd name="T12" fmla="*/ 51 w 101"/>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01" h="99">
                <a:moveTo>
                  <a:pt x="51" y="99"/>
                </a:moveTo>
                <a:lnTo>
                  <a:pt x="0" y="49"/>
                </a:lnTo>
                <a:lnTo>
                  <a:pt x="51" y="0"/>
                </a:lnTo>
                <a:lnTo>
                  <a:pt x="101" y="49"/>
                </a:lnTo>
                <a:lnTo>
                  <a:pt x="51" y="99"/>
                </a:lnTo>
                <a:lnTo>
                  <a:pt x="51" y="99"/>
                </a:lnTo>
                <a:lnTo>
                  <a:pt x="51" y="99"/>
                </a:lnTo>
                <a:close/>
              </a:path>
            </a:pathLst>
          </a:custGeom>
          <a:solidFill>
            <a:srgbClr val="9EDC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5" name="Freeform 3374"/>
          <p:cNvSpPr>
            <a:spLocks/>
          </p:cNvSpPr>
          <p:nvPr/>
        </p:nvSpPr>
        <p:spPr bwMode="auto">
          <a:xfrm>
            <a:off x="10276205" y="1787890"/>
            <a:ext cx="63809" cy="32682"/>
          </a:xfrm>
          <a:custGeom>
            <a:avLst/>
            <a:gdLst>
              <a:gd name="T0" fmla="*/ 16 w 32"/>
              <a:gd name="T1" fmla="*/ 0 h 16"/>
              <a:gd name="T2" fmla="*/ 0 w 32"/>
              <a:gd name="T3" fmla="*/ 16 h 16"/>
              <a:gd name="T4" fmla="*/ 32 w 32"/>
              <a:gd name="T5" fmla="*/ 16 h 16"/>
              <a:gd name="T6" fmla="*/ 16 w 32"/>
              <a:gd name="T7" fmla="*/ 0 h 16"/>
            </a:gdLst>
            <a:ahLst/>
            <a:cxnLst>
              <a:cxn ang="0">
                <a:pos x="T0" y="T1"/>
              </a:cxn>
              <a:cxn ang="0">
                <a:pos x="T2" y="T3"/>
              </a:cxn>
              <a:cxn ang="0">
                <a:pos x="T4" y="T5"/>
              </a:cxn>
              <a:cxn ang="0">
                <a:pos x="T6" y="T7"/>
              </a:cxn>
            </a:cxnLst>
            <a:rect l="0" t="0" r="r" b="b"/>
            <a:pathLst>
              <a:path w="32" h="16">
                <a:moveTo>
                  <a:pt x="16" y="0"/>
                </a:moveTo>
                <a:cubicBezTo>
                  <a:pt x="6" y="0"/>
                  <a:pt x="0" y="8"/>
                  <a:pt x="0" y="16"/>
                </a:cubicBezTo>
                <a:cubicBezTo>
                  <a:pt x="32" y="16"/>
                  <a:pt x="32" y="16"/>
                  <a:pt x="32" y="16"/>
                </a:cubicBezTo>
                <a:cubicBezTo>
                  <a:pt x="32" y="8"/>
                  <a:pt x="24" y="0"/>
                  <a:pt x="16" y="0"/>
                </a:cubicBezTo>
                <a:close/>
              </a:path>
            </a:pathLst>
          </a:custGeom>
          <a:solidFill>
            <a:srgbClr val="B400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6" name="Freeform 3375"/>
          <p:cNvSpPr>
            <a:spLocks/>
          </p:cNvSpPr>
          <p:nvPr/>
        </p:nvSpPr>
        <p:spPr bwMode="auto">
          <a:xfrm>
            <a:off x="10388260" y="1787890"/>
            <a:ext cx="65364" cy="32682"/>
          </a:xfrm>
          <a:custGeom>
            <a:avLst/>
            <a:gdLst>
              <a:gd name="T0" fmla="*/ 16 w 32"/>
              <a:gd name="T1" fmla="*/ 0 h 16"/>
              <a:gd name="T2" fmla="*/ 32 w 32"/>
              <a:gd name="T3" fmla="*/ 16 h 16"/>
              <a:gd name="T4" fmla="*/ 0 w 32"/>
              <a:gd name="T5" fmla="*/ 16 h 16"/>
              <a:gd name="T6" fmla="*/ 16 w 32"/>
              <a:gd name="T7" fmla="*/ 0 h 16"/>
            </a:gdLst>
            <a:ahLst/>
            <a:cxnLst>
              <a:cxn ang="0">
                <a:pos x="T0" y="T1"/>
              </a:cxn>
              <a:cxn ang="0">
                <a:pos x="T2" y="T3"/>
              </a:cxn>
              <a:cxn ang="0">
                <a:pos x="T4" y="T5"/>
              </a:cxn>
              <a:cxn ang="0">
                <a:pos x="T6" y="T7"/>
              </a:cxn>
            </a:cxnLst>
            <a:rect l="0" t="0" r="r" b="b"/>
            <a:pathLst>
              <a:path w="32" h="16">
                <a:moveTo>
                  <a:pt x="16" y="0"/>
                </a:moveTo>
                <a:cubicBezTo>
                  <a:pt x="26" y="0"/>
                  <a:pt x="32" y="8"/>
                  <a:pt x="32" y="16"/>
                </a:cubicBezTo>
                <a:cubicBezTo>
                  <a:pt x="0" y="16"/>
                  <a:pt x="0" y="16"/>
                  <a:pt x="0" y="16"/>
                </a:cubicBezTo>
                <a:cubicBezTo>
                  <a:pt x="0" y="8"/>
                  <a:pt x="8" y="0"/>
                  <a:pt x="16" y="0"/>
                </a:cubicBezTo>
                <a:close/>
              </a:path>
            </a:pathLst>
          </a:custGeom>
          <a:solidFill>
            <a:srgbClr val="B400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7" name="Freeform 3376"/>
          <p:cNvSpPr>
            <a:spLocks/>
          </p:cNvSpPr>
          <p:nvPr/>
        </p:nvSpPr>
        <p:spPr bwMode="auto">
          <a:xfrm>
            <a:off x="10131470" y="880571"/>
            <a:ext cx="455994" cy="1030266"/>
          </a:xfrm>
          <a:custGeom>
            <a:avLst/>
            <a:gdLst>
              <a:gd name="T0" fmla="*/ 177 w 225"/>
              <a:gd name="T1" fmla="*/ 92 h 508"/>
              <a:gd name="T2" fmla="*/ 177 w 225"/>
              <a:gd name="T3" fmla="*/ 92 h 508"/>
              <a:gd name="T4" fmla="*/ 177 w 225"/>
              <a:gd name="T5" fmla="*/ 92 h 508"/>
              <a:gd name="T6" fmla="*/ 128 w 225"/>
              <a:gd name="T7" fmla="*/ 88 h 508"/>
              <a:gd name="T8" fmla="*/ 128 w 225"/>
              <a:gd name="T9" fmla="*/ 80 h 508"/>
              <a:gd name="T10" fmla="*/ 139 w 225"/>
              <a:gd name="T11" fmla="*/ 68 h 508"/>
              <a:gd name="T12" fmla="*/ 139 w 225"/>
              <a:gd name="T13" fmla="*/ 57 h 508"/>
              <a:gd name="T14" fmla="*/ 143 w 225"/>
              <a:gd name="T15" fmla="*/ 52 h 508"/>
              <a:gd name="T16" fmla="*/ 143 w 225"/>
              <a:gd name="T17" fmla="*/ 43 h 508"/>
              <a:gd name="T18" fmla="*/ 141 w 225"/>
              <a:gd name="T19" fmla="*/ 38 h 508"/>
              <a:gd name="T20" fmla="*/ 146 w 225"/>
              <a:gd name="T21" fmla="*/ 25 h 508"/>
              <a:gd name="T22" fmla="*/ 127 w 225"/>
              <a:gd name="T23" fmla="*/ 7 h 508"/>
              <a:gd name="T24" fmla="*/ 127 w 225"/>
              <a:gd name="T25" fmla="*/ 7 h 508"/>
              <a:gd name="T26" fmla="*/ 107 w 225"/>
              <a:gd name="T27" fmla="*/ 0 h 508"/>
              <a:gd name="T28" fmla="*/ 79 w 225"/>
              <a:gd name="T29" fmla="*/ 23 h 508"/>
              <a:gd name="T30" fmla="*/ 84 w 225"/>
              <a:gd name="T31" fmla="*/ 38 h 508"/>
              <a:gd name="T32" fmla="*/ 81 w 225"/>
              <a:gd name="T33" fmla="*/ 43 h 508"/>
              <a:gd name="T34" fmla="*/ 81 w 225"/>
              <a:gd name="T35" fmla="*/ 52 h 508"/>
              <a:gd name="T36" fmla="*/ 85 w 225"/>
              <a:gd name="T37" fmla="*/ 57 h 508"/>
              <a:gd name="T38" fmla="*/ 85 w 225"/>
              <a:gd name="T39" fmla="*/ 68 h 508"/>
              <a:gd name="T40" fmla="*/ 97 w 225"/>
              <a:gd name="T41" fmla="*/ 80 h 508"/>
              <a:gd name="T42" fmla="*/ 97 w 225"/>
              <a:gd name="T43" fmla="*/ 88 h 508"/>
              <a:gd name="T44" fmla="*/ 48 w 225"/>
              <a:gd name="T45" fmla="*/ 92 h 508"/>
              <a:gd name="T46" fmla="*/ 48 w 225"/>
              <a:gd name="T47" fmla="*/ 93 h 508"/>
              <a:gd name="T48" fmla="*/ 0 w 225"/>
              <a:gd name="T49" fmla="*/ 267 h 508"/>
              <a:gd name="T50" fmla="*/ 4 w 225"/>
              <a:gd name="T51" fmla="*/ 267 h 508"/>
              <a:gd name="T52" fmla="*/ 4 w 225"/>
              <a:gd name="T53" fmla="*/ 279 h 508"/>
              <a:gd name="T54" fmla="*/ 14 w 225"/>
              <a:gd name="T55" fmla="*/ 289 h 508"/>
              <a:gd name="T56" fmla="*/ 25 w 225"/>
              <a:gd name="T57" fmla="*/ 279 h 508"/>
              <a:gd name="T58" fmla="*/ 25 w 225"/>
              <a:gd name="T59" fmla="*/ 267 h 508"/>
              <a:gd name="T60" fmla="*/ 28 w 225"/>
              <a:gd name="T61" fmla="*/ 267 h 508"/>
              <a:gd name="T62" fmla="*/ 48 w 225"/>
              <a:gd name="T63" fmla="*/ 170 h 508"/>
              <a:gd name="T64" fmla="*/ 48 w 225"/>
              <a:gd name="T65" fmla="*/ 308 h 508"/>
              <a:gd name="T66" fmla="*/ 65 w 225"/>
              <a:gd name="T67" fmla="*/ 308 h 508"/>
              <a:gd name="T68" fmla="*/ 71 w 225"/>
              <a:gd name="T69" fmla="*/ 493 h 508"/>
              <a:gd name="T70" fmla="*/ 77 w 225"/>
              <a:gd name="T71" fmla="*/ 493 h 508"/>
              <a:gd name="T72" fmla="*/ 69 w 225"/>
              <a:gd name="T73" fmla="*/ 508 h 508"/>
              <a:gd name="T74" fmla="*/ 108 w 225"/>
              <a:gd name="T75" fmla="*/ 508 h 508"/>
              <a:gd name="T76" fmla="*/ 99 w 225"/>
              <a:gd name="T77" fmla="*/ 493 h 508"/>
              <a:gd name="T78" fmla="*/ 105 w 225"/>
              <a:gd name="T79" fmla="*/ 493 h 508"/>
              <a:gd name="T80" fmla="*/ 112 w 225"/>
              <a:gd name="T81" fmla="*/ 308 h 508"/>
              <a:gd name="T82" fmla="*/ 113 w 225"/>
              <a:gd name="T83" fmla="*/ 308 h 508"/>
              <a:gd name="T84" fmla="*/ 120 w 225"/>
              <a:gd name="T85" fmla="*/ 493 h 508"/>
              <a:gd name="T86" fmla="*/ 126 w 225"/>
              <a:gd name="T87" fmla="*/ 493 h 508"/>
              <a:gd name="T88" fmla="*/ 117 w 225"/>
              <a:gd name="T89" fmla="*/ 508 h 508"/>
              <a:gd name="T90" fmla="*/ 156 w 225"/>
              <a:gd name="T91" fmla="*/ 508 h 508"/>
              <a:gd name="T92" fmla="*/ 148 w 225"/>
              <a:gd name="T93" fmla="*/ 493 h 508"/>
              <a:gd name="T94" fmla="*/ 154 w 225"/>
              <a:gd name="T95" fmla="*/ 493 h 508"/>
              <a:gd name="T96" fmla="*/ 160 w 225"/>
              <a:gd name="T97" fmla="*/ 308 h 508"/>
              <a:gd name="T98" fmla="*/ 177 w 225"/>
              <a:gd name="T99" fmla="*/ 308 h 508"/>
              <a:gd name="T100" fmla="*/ 177 w 225"/>
              <a:gd name="T101" fmla="*/ 167 h 508"/>
              <a:gd name="T102" fmla="*/ 198 w 225"/>
              <a:gd name="T103" fmla="*/ 267 h 508"/>
              <a:gd name="T104" fmla="*/ 201 w 225"/>
              <a:gd name="T105" fmla="*/ 267 h 508"/>
              <a:gd name="T106" fmla="*/ 201 w 225"/>
              <a:gd name="T107" fmla="*/ 279 h 508"/>
              <a:gd name="T108" fmla="*/ 211 w 225"/>
              <a:gd name="T109" fmla="*/ 289 h 508"/>
              <a:gd name="T110" fmla="*/ 222 w 225"/>
              <a:gd name="T111" fmla="*/ 279 h 508"/>
              <a:gd name="T112" fmla="*/ 222 w 225"/>
              <a:gd name="T113" fmla="*/ 267 h 508"/>
              <a:gd name="T114" fmla="*/ 225 w 225"/>
              <a:gd name="T115" fmla="*/ 267 h 508"/>
              <a:gd name="T116" fmla="*/ 177 w 225"/>
              <a:gd name="T117" fmla="*/ 92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5" h="508">
                <a:moveTo>
                  <a:pt x="177" y="92"/>
                </a:moveTo>
                <a:cubicBezTo>
                  <a:pt x="177" y="92"/>
                  <a:pt x="177" y="92"/>
                  <a:pt x="177" y="92"/>
                </a:cubicBezTo>
                <a:cubicBezTo>
                  <a:pt x="177" y="92"/>
                  <a:pt x="177" y="92"/>
                  <a:pt x="177" y="92"/>
                </a:cubicBezTo>
                <a:cubicBezTo>
                  <a:pt x="128" y="88"/>
                  <a:pt x="128" y="88"/>
                  <a:pt x="128" y="88"/>
                </a:cubicBezTo>
                <a:cubicBezTo>
                  <a:pt x="128" y="80"/>
                  <a:pt x="128" y="80"/>
                  <a:pt x="128" y="80"/>
                </a:cubicBezTo>
                <a:cubicBezTo>
                  <a:pt x="134" y="79"/>
                  <a:pt x="139" y="74"/>
                  <a:pt x="139" y="68"/>
                </a:cubicBezTo>
                <a:cubicBezTo>
                  <a:pt x="139" y="57"/>
                  <a:pt x="139" y="57"/>
                  <a:pt x="139" y="57"/>
                </a:cubicBezTo>
                <a:cubicBezTo>
                  <a:pt x="141" y="57"/>
                  <a:pt x="143" y="55"/>
                  <a:pt x="143" y="52"/>
                </a:cubicBezTo>
                <a:cubicBezTo>
                  <a:pt x="143" y="43"/>
                  <a:pt x="143" y="43"/>
                  <a:pt x="143" y="43"/>
                </a:cubicBezTo>
                <a:cubicBezTo>
                  <a:pt x="143" y="41"/>
                  <a:pt x="142" y="39"/>
                  <a:pt x="141" y="38"/>
                </a:cubicBezTo>
                <a:cubicBezTo>
                  <a:pt x="144" y="36"/>
                  <a:pt x="146" y="31"/>
                  <a:pt x="146" y="25"/>
                </a:cubicBezTo>
                <a:cubicBezTo>
                  <a:pt x="146" y="15"/>
                  <a:pt x="138" y="7"/>
                  <a:pt x="127" y="7"/>
                </a:cubicBezTo>
                <a:cubicBezTo>
                  <a:pt x="127" y="7"/>
                  <a:pt x="127" y="7"/>
                  <a:pt x="127" y="7"/>
                </a:cubicBezTo>
                <a:cubicBezTo>
                  <a:pt x="122" y="3"/>
                  <a:pt x="115" y="0"/>
                  <a:pt x="107" y="0"/>
                </a:cubicBezTo>
                <a:cubicBezTo>
                  <a:pt x="91" y="0"/>
                  <a:pt x="79" y="10"/>
                  <a:pt x="79" y="23"/>
                </a:cubicBezTo>
                <a:cubicBezTo>
                  <a:pt x="79" y="29"/>
                  <a:pt x="81" y="35"/>
                  <a:pt x="84" y="38"/>
                </a:cubicBezTo>
                <a:cubicBezTo>
                  <a:pt x="83" y="38"/>
                  <a:pt x="81" y="40"/>
                  <a:pt x="81" y="43"/>
                </a:cubicBezTo>
                <a:cubicBezTo>
                  <a:pt x="81" y="52"/>
                  <a:pt x="81" y="52"/>
                  <a:pt x="81" y="52"/>
                </a:cubicBezTo>
                <a:cubicBezTo>
                  <a:pt x="81" y="55"/>
                  <a:pt x="83" y="57"/>
                  <a:pt x="85" y="57"/>
                </a:cubicBezTo>
                <a:cubicBezTo>
                  <a:pt x="85" y="68"/>
                  <a:pt x="85" y="68"/>
                  <a:pt x="85" y="68"/>
                </a:cubicBezTo>
                <a:cubicBezTo>
                  <a:pt x="85" y="75"/>
                  <a:pt x="90" y="80"/>
                  <a:pt x="97" y="80"/>
                </a:cubicBezTo>
                <a:cubicBezTo>
                  <a:pt x="97" y="88"/>
                  <a:pt x="97" y="88"/>
                  <a:pt x="97" y="88"/>
                </a:cubicBezTo>
                <a:cubicBezTo>
                  <a:pt x="48" y="92"/>
                  <a:pt x="48" y="92"/>
                  <a:pt x="48" y="92"/>
                </a:cubicBezTo>
                <a:cubicBezTo>
                  <a:pt x="48" y="93"/>
                  <a:pt x="48" y="93"/>
                  <a:pt x="48" y="93"/>
                </a:cubicBezTo>
                <a:cubicBezTo>
                  <a:pt x="22" y="149"/>
                  <a:pt x="6" y="205"/>
                  <a:pt x="0" y="267"/>
                </a:cubicBezTo>
                <a:cubicBezTo>
                  <a:pt x="4" y="267"/>
                  <a:pt x="4" y="267"/>
                  <a:pt x="4" y="267"/>
                </a:cubicBezTo>
                <a:cubicBezTo>
                  <a:pt x="4" y="279"/>
                  <a:pt x="4" y="279"/>
                  <a:pt x="4" y="279"/>
                </a:cubicBezTo>
                <a:cubicBezTo>
                  <a:pt x="4" y="285"/>
                  <a:pt x="9" y="289"/>
                  <a:pt x="14" y="289"/>
                </a:cubicBezTo>
                <a:cubicBezTo>
                  <a:pt x="20" y="289"/>
                  <a:pt x="25" y="285"/>
                  <a:pt x="25" y="279"/>
                </a:cubicBezTo>
                <a:cubicBezTo>
                  <a:pt x="25" y="267"/>
                  <a:pt x="25" y="267"/>
                  <a:pt x="25" y="267"/>
                </a:cubicBezTo>
                <a:cubicBezTo>
                  <a:pt x="28" y="267"/>
                  <a:pt x="28" y="267"/>
                  <a:pt x="28" y="267"/>
                </a:cubicBezTo>
                <a:cubicBezTo>
                  <a:pt x="31" y="233"/>
                  <a:pt x="39" y="202"/>
                  <a:pt x="48" y="170"/>
                </a:cubicBezTo>
                <a:cubicBezTo>
                  <a:pt x="48" y="308"/>
                  <a:pt x="48" y="308"/>
                  <a:pt x="48" y="308"/>
                </a:cubicBezTo>
                <a:cubicBezTo>
                  <a:pt x="65" y="308"/>
                  <a:pt x="65" y="308"/>
                  <a:pt x="65" y="308"/>
                </a:cubicBezTo>
                <a:cubicBezTo>
                  <a:pt x="71" y="493"/>
                  <a:pt x="71" y="493"/>
                  <a:pt x="71" y="493"/>
                </a:cubicBezTo>
                <a:cubicBezTo>
                  <a:pt x="77" y="493"/>
                  <a:pt x="77" y="493"/>
                  <a:pt x="77" y="493"/>
                </a:cubicBezTo>
                <a:cubicBezTo>
                  <a:pt x="71" y="495"/>
                  <a:pt x="69" y="502"/>
                  <a:pt x="69" y="508"/>
                </a:cubicBezTo>
                <a:cubicBezTo>
                  <a:pt x="108" y="508"/>
                  <a:pt x="108" y="508"/>
                  <a:pt x="108" y="508"/>
                </a:cubicBezTo>
                <a:cubicBezTo>
                  <a:pt x="108" y="502"/>
                  <a:pt x="105" y="495"/>
                  <a:pt x="99" y="493"/>
                </a:cubicBezTo>
                <a:cubicBezTo>
                  <a:pt x="105" y="493"/>
                  <a:pt x="105" y="493"/>
                  <a:pt x="105" y="493"/>
                </a:cubicBezTo>
                <a:cubicBezTo>
                  <a:pt x="112" y="308"/>
                  <a:pt x="112" y="308"/>
                  <a:pt x="112" y="308"/>
                </a:cubicBezTo>
                <a:cubicBezTo>
                  <a:pt x="113" y="308"/>
                  <a:pt x="113" y="308"/>
                  <a:pt x="113" y="308"/>
                </a:cubicBezTo>
                <a:cubicBezTo>
                  <a:pt x="120" y="493"/>
                  <a:pt x="120" y="493"/>
                  <a:pt x="120" y="493"/>
                </a:cubicBezTo>
                <a:cubicBezTo>
                  <a:pt x="126" y="493"/>
                  <a:pt x="126" y="493"/>
                  <a:pt x="126" y="493"/>
                </a:cubicBezTo>
                <a:cubicBezTo>
                  <a:pt x="120" y="495"/>
                  <a:pt x="117" y="502"/>
                  <a:pt x="117" y="508"/>
                </a:cubicBezTo>
                <a:cubicBezTo>
                  <a:pt x="156" y="508"/>
                  <a:pt x="156" y="508"/>
                  <a:pt x="156" y="508"/>
                </a:cubicBezTo>
                <a:cubicBezTo>
                  <a:pt x="156" y="502"/>
                  <a:pt x="154" y="495"/>
                  <a:pt x="148" y="493"/>
                </a:cubicBezTo>
                <a:cubicBezTo>
                  <a:pt x="154" y="493"/>
                  <a:pt x="154" y="493"/>
                  <a:pt x="154" y="493"/>
                </a:cubicBezTo>
                <a:cubicBezTo>
                  <a:pt x="160" y="308"/>
                  <a:pt x="160" y="308"/>
                  <a:pt x="160" y="308"/>
                </a:cubicBezTo>
                <a:cubicBezTo>
                  <a:pt x="177" y="308"/>
                  <a:pt x="177" y="308"/>
                  <a:pt x="177" y="308"/>
                </a:cubicBezTo>
                <a:cubicBezTo>
                  <a:pt x="177" y="167"/>
                  <a:pt x="177" y="167"/>
                  <a:pt x="177" y="167"/>
                </a:cubicBezTo>
                <a:cubicBezTo>
                  <a:pt x="187" y="200"/>
                  <a:pt x="195" y="232"/>
                  <a:pt x="198" y="267"/>
                </a:cubicBezTo>
                <a:cubicBezTo>
                  <a:pt x="201" y="267"/>
                  <a:pt x="201" y="267"/>
                  <a:pt x="201" y="267"/>
                </a:cubicBezTo>
                <a:cubicBezTo>
                  <a:pt x="201" y="279"/>
                  <a:pt x="201" y="279"/>
                  <a:pt x="201" y="279"/>
                </a:cubicBezTo>
                <a:cubicBezTo>
                  <a:pt x="201" y="285"/>
                  <a:pt x="206" y="289"/>
                  <a:pt x="211" y="289"/>
                </a:cubicBezTo>
                <a:cubicBezTo>
                  <a:pt x="217" y="289"/>
                  <a:pt x="222" y="285"/>
                  <a:pt x="222" y="279"/>
                </a:cubicBezTo>
                <a:cubicBezTo>
                  <a:pt x="222" y="267"/>
                  <a:pt x="222" y="267"/>
                  <a:pt x="222" y="267"/>
                </a:cubicBezTo>
                <a:cubicBezTo>
                  <a:pt x="225" y="267"/>
                  <a:pt x="225" y="267"/>
                  <a:pt x="225" y="267"/>
                </a:cubicBezTo>
                <a:cubicBezTo>
                  <a:pt x="220" y="205"/>
                  <a:pt x="203" y="148"/>
                  <a:pt x="177" y="92"/>
                </a:cubicBezTo>
                <a:close/>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8" name="Freeform 3377"/>
          <p:cNvSpPr>
            <a:spLocks/>
          </p:cNvSpPr>
          <p:nvPr/>
        </p:nvSpPr>
        <p:spPr bwMode="auto">
          <a:xfrm>
            <a:off x="9999186" y="935040"/>
            <a:ext cx="326822" cy="975795"/>
          </a:xfrm>
          <a:custGeom>
            <a:avLst/>
            <a:gdLst>
              <a:gd name="T0" fmla="*/ 133 w 161"/>
              <a:gd name="T1" fmla="*/ 97 h 481"/>
              <a:gd name="T2" fmla="*/ 95 w 161"/>
              <a:gd name="T3" fmla="*/ 93 h 481"/>
              <a:gd name="T4" fmla="*/ 93 w 161"/>
              <a:gd name="T5" fmla="*/ 89 h 481"/>
              <a:gd name="T6" fmla="*/ 121 w 161"/>
              <a:gd name="T7" fmla="*/ 76 h 481"/>
              <a:gd name="T8" fmla="*/ 109 w 161"/>
              <a:gd name="T9" fmla="*/ 71 h 481"/>
              <a:gd name="T10" fmla="*/ 114 w 161"/>
              <a:gd name="T11" fmla="*/ 56 h 481"/>
              <a:gd name="T12" fmla="*/ 114 w 161"/>
              <a:gd name="T13" fmla="*/ 55 h 481"/>
              <a:gd name="T14" fmla="*/ 99 w 161"/>
              <a:gd name="T15" fmla="*/ 14 h 481"/>
              <a:gd name="T16" fmla="*/ 47 w 161"/>
              <a:gd name="T17" fmla="*/ 36 h 481"/>
              <a:gd name="T18" fmla="*/ 51 w 161"/>
              <a:gd name="T19" fmla="*/ 55 h 481"/>
              <a:gd name="T20" fmla="*/ 48 w 161"/>
              <a:gd name="T21" fmla="*/ 71 h 481"/>
              <a:gd name="T22" fmla="*/ 56 w 161"/>
              <a:gd name="T23" fmla="*/ 89 h 481"/>
              <a:gd name="T24" fmla="*/ 70 w 161"/>
              <a:gd name="T25" fmla="*/ 93 h 481"/>
              <a:gd name="T26" fmla="*/ 29 w 161"/>
              <a:gd name="T27" fmla="*/ 97 h 481"/>
              <a:gd name="T28" fmla="*/ 29 w 161"/>
              <a:gd name="T29" fmla="*/ 97 h 481"/>
              <a:gd name="T30" fmla="*/ 3 w 161"/>
              <a:gd name="T31" fmla="*/ 221 h 481"/>
              <a:gd name="T32" fmla="*/ 10 w 161"/>
              <a:gd name="T33" fmla="*/ 237 h 481"/>
              <a:gd name="T34" fmla="*/ 18 w 161"/>
              <a:gd name="T35" fmla="*/ 221 h 481"/>
              <a:gd name="T36" fmla="*/ 32 w 161"/>
              <a:gd name="T37" fmla="*/ 149 h 481"/>
              <a:gd name="T38" fmla="*/ 38 w 161"/>
              <a:gd name="T39" fmla="*/ 364 h 481"/>
              <a:gd name="T40" fmla="*/ 55 w 161"/>
              <a:gd name="T41" fmla="*/ 474 h 481"/>
              <a:gd name="T42" fmla="*/ 55 w 161"/>
              <a:gd name="T43" fmla="*/ 481 h 481"/>
              <a:gd name="T44" fmla="*/ 80 w 161"/>
              <a:gd name="T45" fmla="*/ 481 h 481"/>
              <a:gd name="T46" fmla="*/ 80 w 161"/>
              <a:gd name="T47" fmla="*/ 364 h 481"/>
              <a:gd name="T48" fmla="*/ 89 w 161"/>
              <a:gd name="T49" fmla="*/ 474 h 481"/>
              <a:gd name="T50" fmla="*/ 89 w 161"/>
              <a:gd name="T51" fmla="*/ 481 h 481"/>
              <a:gd name="T52" fmla="*/ 112 w 161"/>
              <a:gd name="T53" fmla="*/ 481 h 481"/>
              <a:gd name="T54" fmla="*/ 112 w 161"/>
              <a:gd name="T55" fmla="*/ 364 h 481"/>
              <a:gd name="T56" fmla="*/ 124 w 161"/>
              <a:gd name="T57" fmla="*/ 253 h 481"/>
              <a:gd name="T58" fmla="*/ 141 w 161"/>
              <a:gd name="T59" fmla="*/ 221 h 481"/>
              <a:gd name="T60" fmla="*/ 144 w 161"/>
              <a:gd name="T61" fmla="*/ 230 h 481"/>
              <a:gd name="T62" fmla="*/ 159 w 161"/>
              <a:gd name="T63" fmla="*/ 230 h 481"/>
              <a:gd name="T64" fmla="*/ 161 w 161"/>
              <a:gd name="T65" fmla="*/ 221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1" h="481">
                <a:moveTo>
                  <a:pt x="133" y="97"/>
                </a:moveTo>
                <a:cubicBezTo>
                  <a:pt x="133" y="97"/>
                  <a:pt x="133" y="97"/>
                  <a:pt x="133" y="97"/>
                </a:cubicBezTo>
                <a:cubicBezTo>
                  <a:pt x="95" y="93"/>
                  <a:pt x="95" y="93"/>
                  <a:pt x="95" y="93"/>
                </a:cubicBezTo>
                <a:cubicBezTo>
                  <a:pt x="95" y="93"/>
                  <a:pt x="95" y="93"/>
                  <a:pt x="95" y="93"/>
                </a:cubicBezTo>
                <a:cubicBezTo>
                  <a:pt x="92" y="93"/>
                  <a:pt x="92" y="93"/>
                  <a:pt x="92" y="93"/>
                </a:cubicBezTo>
                <a:cubicBezTo>
                  <a:pt x="93" y="89"/>
                  <a:pt x="93" y="89"/>
                  <a:pt x="93" y="89"/>
                </a:cubicBezTo>
                <a:cubicBezTo>
                  <a:pt x="97" y="89"/>
                  <a:pt x="101" y="89"/>
                  <a:pt x="108" y="89"/>
                </a:cubicBezTo>
                <a:cubicBezTo>
                  <a:pt x="119" y="87"/>
                  <a:pt x="121" y="80"/>
                  <a:pt x="121" y="76"/>
                </a:cubicBezTo>
                <a:cubicBezTo>
                  <a:pt x="121" y="72"/>
                  <a:pt x="118" y="65"/>
                  <a:pt x="117" y="71"/>
                </a:cubicBezTo>
                <a:cubicBezTo>
                  <a:pt x="115" y="76"/>
                  <a:pt x="110" y="75"/>
                  <a:pt x="109" y="71"/>
                </a:cubicBezTo>
                <a:cubicBezTo>
                  <a:pt x="108" y="69"/>
                  <a:pt x="110" y="63"/>
                  <a:pt x="112" y="60"/>
                </a:cubicBezTo>
                <a:cubicBezTo>
                  <a:pt x="112" y="58"/>
                  <a:pt x="113" y="57"/>
                  <a:pt x="114" y="56"/>
                </a:cubicBezTo>
                <a:cubicBezTo>
                  <a:pt x="114" y="55"/>
                  <a:pt x="114" y="55"/>
                  <a:pt x="114" y="55"/>
                </a:cubicBezTo>
                <a:cubicBezTo>
                  <a:pt x="114" y="55"/>
                  <a:pt x="114" y="55"/>
                  <a:pt x="114" y="55"/>
                </a:cubicBezTo>
                <a:cubicBezTo>
                  <a:pt x="115" y="51"/>
                  <a:pt x="116" y="47"/>
                  <a:pt x="116" y="42"/>
                </a:cubicBezTo>
                <a:cubicBezTo>
                  <a:pt x="116" y="29"/>
                  <a:pt x="109" y="18"/>
                  <a:pt x="99" y="14"/>
                </a:cubicBezTo>
                <a:cubicBezTo>
                  <a:pt x="94" y="6"/>
                  <a:pt x="85" y="0"/>
                  <a:pt x="76" y="0"/>
                </a:cubicBezTo>
                <a:cubicBezTo>
                  <a:pt x="60" y="0"/>
                  <a:pt x="47" y="16"/>
                  <a:pt x="47" y="36"/>
                </a:cubicBezTo>
                <a:cubicBezTo>
                  <a:pt x="47" y="44"/>
                  <a:pt x="48" y="49"/>
                  <a:pt x="51" y="55"/>
                </a:cubicBezTo>
                <a:cubicBezTo>
                  <a:pt x="51" y="55"/>
                  <a:pt x="51" y="55"/>
                  <a:pt x="51" y="55"/>
                </a:cubicBezTo>
                <a:cubicBezTo>
                  <a:pt x="51" y="55"/>
                  <a:pt x="57" y="67"/>
                  <a:pt x="55" y="71"/>
                </a:cubicBezTo>
                <a:cubicBezTo>
                  <a:pt x="54" y="75"/>
                  <a:pt x="50" y="76"/>
                  <a:pt x="48" y="71"/>
                </a:cubicBezTo>
                <a:cubicBezTo>
                  <a:pt x="46" y="65"/>
                  <a:pt x="43" y="72"/>
                  <a:pt x="44" y="76"/>
                </a:cubicBezTo>
                <a:cubicBezTo>
                  <a:pt x="44" y="80"/>
                  <a:pt x="46" y="87"/>
                  <a:pt x="56" y="89"/>
                </a:cubicBezTo>
                <a:cubicBezTo>
                  <a:pt x="62" y="89"/>
                  <a:pt x="66" y="89"/>
                  <a:pt x="70" y="89"/>
                </a:cubicBezTo>
                <a:cubicBezTo>
                  <a:pt x="70" y="93"/>
                  <a:pt x="70" y="93"/>
                  <a:pt x="70" y="93"/>
                </a:cubicBezTo>
                <a:cubicBezTo>
                  <a:pt x="66" y="93"/>
                  <a:pt x="66" y="93"/>
                  <a:pt x="66" y="93"/>
                </a:cubicBezTo>
                <a:cubicBezTo>
                  <a:pt x="29" y="97"/>
                  <a:pt x="29" y="97"/>
                  <a:pt x="29" y="97"/>
                </a:cubicBezTo>
                <a:cubicBezTo>
                  <a:pt x="29" y="97"/>
                  <a:pt x="29" y="97"/>
                  <a:pt x="29" y="97"/>
                </a:cubicBezTo>
                <a:cubicBezTo>
                  <a:pt x="29" y="97"/>
                  <a:pt x="29" y="97"/>
                  <a:pt x="29" y="97"/>
                </a:cubicBezTo>
                <a:cubicBezTo>
                  <a:pt x="10" y="138"/>
                  <a:pt x="4" y="177"/>
                  <a:pt x="0" y="221"/>
                </a:cubicBezTo>
                <a:cubicBezTo>
                  <a:pt x="3" y="221"/>
                  <a:pt x="3" y="221"/>
                  <a:pt x="3" y="221"/>
                </a:cubicBezTo>
                <a:cubicBezTo>
                  <a:pt x="3" y="230"/>
                  <a:pt x="3" y="230"/>
                  <a:pt x="3" y="230"/>
                </a:cubicBezTo>
                <a:cubicBezTo>
                  <a:pt x="3" y="234"/>
                  <a:pt x="6" y="237"/>
                  <a:pt x="10" y="237"/>
                </a:cubicBezTo>
                <a:cubicBezTo>
                  <a:pt x="14" y="237"/>
                  <a:pt x="18" y="234"/>
                  <a:pt x="18" y="230"/>
                </a:cubicBezTo>
                <a:cubicBezTo>
                  <a:pt x="18" y="221"/>
                  <a:pt x="18" y="221"/>
                  <a:pt x="18" y="221"/>
                </a:cubicBezTo>
                <a:cubicBezTo>
                  <a:pt x="20" y="221"/>
                  <a:pt x="20" y="221"/>
                  <a:pt x="20" y="221"/>
                </a:cubicBezTo>
                <a:cubicBezTo>
                  <a:pt x="23" y="196"/>
                  <a:pt x="26" y="173"/>
                  <a:pt x="32" y="149"/>
                </a:cubicBezTo>
                <a:cubicBezTo>
                  <a:pt x="38" y="253"/>
                  <a:pt x="38" y="253"/>
                  <a:pt x="38" y="253"/>
                </a:cubicBezTo>
                <a:cubicBezTo>
                  <a:pt x="38" y="364"/>
                  <a:pt x="38" y="364"/>
                  <a:pt x="38" y="364"/>
                </a:cubicBezTo>
                <a:cubicBezTo>
                  <a:pt x="52" y="364"/>
                  <a:pt x="52" y="364"/>
                  <a:pt x="52" y="364"/>
                </a:cubicBezTo>
                <a:cubicBezTo>
                  <a:pt x="55" y="474"/>
                  <a:pt x="55" y="474"/>
                  <a:pt x="55" y="474"/>
                </a:cubicBezTo>
                <a:cubicBezTo>
                  <a:pt x="53" y="476"/>
                  <a:pt x="52" y="479"/>
                  <a:pt x="52" y="481"/>
                </a:cubicBezTo>
                <a:cubicBezTo>
                  <a:pt x="55" y="481"/>
                  <a:pt x="55" y="481"/>
                  <a:pt x="55" y="481"/>
                </a:cubicBezTo>
                <a:cubicBezTo>
                  <a:pt x="77" y="481"/>
                  <a:pt x="77" y="481"/>
                  <a:pt x="77" y="481"/>
                </a:cubicBezTo>
                <a:cubicBezTo>
                  <a:pt x="80" y="481"/>
                  <a:pt x="80" y="481"/>
                  <a:pt x="80" y="481"/>
                </a:cubicBezTo>
                <a:cubicBezTo>
                  <a:pt x="80" y="479"/>
                  <a:pt x="79" y="476"/>
                  <a:pt x="77" y="474"/>
                </a:cubicBezTo>
                <a:cubicBezTo>
                  <a:pt x="80" y="364"/>
                  <a:pt x="80" y="364"/>
                  <a:pt x="80" y="364"/>
                </a:cubicBezTo>
                <a:cubicBezTo>
                  <a:pt x="86" y="364"/>
                  <a:pt x="86" y="364"/>
                  <a:pt x="86" y="364"/>
                </a:cubicBezTo>
                <a:cubicBezTo>
                  <a:pt x="89" y="474"/>
                  <a:pt x="89" y="474"/>
                  <a:pt x="89" y="474"/>
                </a:cubicBezTo>
                <a:cubicBezTo>
                  <a:pt x="87" y="476"/>
                  <a:pt x="86" y="479"/>
                  <a:pt x="86" y="481"/>
                </a:cubicBezTo>
                <a:cubicBezTo>
                  <a:pt x="89" y="481"/>
                  <a:pt x="89" y="481"/>
                  <a:pt x="89" y="481"/>
                </a:cubicBezTo>
                <a:cubicBezTo>
                  <a:pt x="109" y="481"/>
                  <a:pt x="109" y="481"/>
                  <a:pt x="109" y="481"/>
                </a:cubicBezTo>
                <a:cubicBezTo>
                  <a:pt x="112" y="481"/>
                  <a:pt x="112" y="481"/>
                  <a:pt x="112" y="481"/>
                </a:cubicBezTo>
                <a:cubicBezTo>
                  <a:pt x="112" y="479"/>
                  <a:pt x="111" y="476"/>
                  <a:pt x="109" y="474"/>
                </a:cubicBezTo>
                <a:cubicBezTo>
                  <a:pt x="112" y="364"/>
                  <a:pt x="112" y="364"/>
                  <a:pt x="112" y="364"/>
                </a:cubicBezTo>
                <a:cubicBezTo>
                  <a:pt x="124" y="364"/>
                  <a:pt x="124" y="364"/>
                  <a:pt x="124" y="364"/>
                </a:cubicBezTo>
                <a:cubicBezTo>
                  <a:pt x="124" y="253"/>
                  <a:pt x="124" y="253"/>
                  <a:pt x="124" y="253"/>
                </a:cubicBezTo>
                <a:cubicBezTo>
                  <a:pt x="130" y="149"/>
                  <a:pt x="130" y="149"/>
                  <a:pt x="130" y="149"/>
                </a:cubicBezTo>
                <a:cubicBezTo>
                  <a:pt x="136" y="173"/>
                  <a:pt x="138" y="196"/>
                  <a:pt x="141" y="221"/>
                </a:cubicBezTo>
                <a:cubicBezTo>
                  <a:pt x="144" y="221"/>
                  <a:pt x="144" y="221"/>
                  <a:pt x="144" y="221"/>
                </a:cubicBezTo>
                <a:cubicBezTo>
                  <a:pt x="144" y="230"/>
                  <a:pt x="144" y="230"/>
                  <a:pt x="144" y="230"/>
                </a:cubicBezTo>
                <a:cubicBezTo>
                  <a:pt x="144" y="234"/>
                  <a:pt x="147" y="237"/>
                  <a:pt x="151" y="237"/>
                </a:cubicBezTo>
                <a:cubicBezTo>
                  <a:pt x="155" y="237"/>
                  <a:pt x="159" y="234"/>
                  <a:pt x="159" y="230"/>
                </a:cubicBezTo>
                <a:cubicBezTo>
                  <a:pt x="159" y="221"/>
                  <a:pt x="159" y="221"/>
                  <a:pt x="159" y="221"/>
                </a:cubicBezTo>
                <a:cubicBezTo>
                  <a:pt x="161" y="221"/>
                  <a:pt x="161" y="221"/>
                  <a:pt x="161" y="221"/>
                </a:cubicBezTo>
                <a:cubicBezTo>
                  <a:pt x="157" y="177"/>
                  <a:pt x="151" y="138"/>
                  <a:pt x="133" y="97"/>
                </a:cubicBezTo>
                <a:close/>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19" name="Freeform 3378"/>
          <p:cNvSpPr>
            <a:spLocks/>
          </p:cNvSpPr>
          <p:nvPr/>
        </p:nvSpPr>
        <p:spPr bwMode="auto">
          <a:xfrm>
            <a:off x="10500311" y="919479"/>
            <a:ext cx="454438" cy="991358"/>
          </a:xfrm>
          <a:custGeom>
            <a:avLst/>
            <a:gdLst>
              <a:gd name="T0" fmla="*/ 176 w 224"/>
              <a:gd name="T1" fmla="*/ 92 h 489"/>
              <a:gd name="T2" fmla="*/ 176 w 224"/>
              <a:gd name="T3" fmla="*/ 92 h 489"/>
              <a:gd name="T4" fmla="*/ 176 w 224"/>
              <a:gd name="T5" fmla="*/ 92 h 489"/>
              <a:gd name="T6" fmla="*/ 128 w 224"/>
              <a:gd name="T7" fmla="*/ 88 h 489"/>
              <a:gd name="T8" fmla="*/ 128 w 224"/>
              <a:gd name="T9" fmla="*/ 88 h 489"/>
              <a:gd name="T10" fmla="*/ 128 w 224"/>
              <a:gd name="T11" fmla="*/ 88 h 489"/>
              <a:gd name="T12" fmla="*/ 128 w 224"/>
              <a:gd name="T13" fmla="*/ 88 h 489"/>
              <a:gd name="T14" fmla="*/ 128 w 224"/>
              <a:gd name="T15" fmla="*/ 81 h 489"/>
              <a:gd name="T16" fmla="*/ 138 w 224"/>
              <a:gd name="T17" fmla="*/ 67 h 489"/>
              <a:gd name="T18" fmla="*/ 138 w 224"/>
              <a:gd name="T19" fmla="*/ 57 h 489"/>
              <a:gd name="T20" fmla="*/ 142 w 224"/>
              <a:gd name="T21" fmla="*/ 53 h 489"/>
              <a:gd name="T22" fmla="*/ 142 w 224"/>
              <a:gd name="T23" fmla="*/ 42 h 489"/>
              <a:gd name="T24" fmla="*/ 140 w 224"/>
              <a:gd name="T25" fmla="*/ 39 h 489"/>
              <a:gd name="T26" fmla="*/ 145 w 224"/>
              <a:gd name="T27" fmla="*/ 25 h 489"/>
              <a:gd name="T28" fmla="*/ 128 w 224"/>
              <a:gd name="T29" fmla="*/ 7 h 489"/>
              <a:gd name="T30" fmla="*/ 127 w 224"/>
              <a:gd name="T31" fmla="*/ 7 h 489"/>
              <a:gd name="T32" fmla="*/ 107 w 224"/>
              <a:gd name="T33" fmla="*/ 0 h 489"/>
              <a:gd name="T34" fmla="*/ 78 w 224"/>
              <a:gd name="T35" fmla="*/ 24 h 489"/>
              <a:gd name="T36" fmla="*/ 84 w 224"/>
              <a:gd name="T37" fmla="*/ 38 h 489"/>
              <a:gd name="T38" fmla="*/ 80 w 224"/>
              <a:gd name="T39" fmla="*/ 42 h 489"/>
              <a:gd name="T40" fmla="*/ 80 w 224"/>
              <a:gd name="T41" fmla="*/ 53 h 489"/>
              <a:gd name="T42" fmla="*/ 85 w 224"/>
              <a:gd name="T43" fmla="*/ 57 h 489"/>
              <a:gd name="T44" fmla="*/ 85 w 224"/>
              <a:gd name="T45" fmla="*/ 67 h 489"/>
              <a:gd name="T46" fmla="*/ 96 w 224"/>
              <a:gd name="T47" fmla="*/ 81 h 489"/>
              <a:gd name="T48" fmla="*/ 96 w 224"/>
              <a:gd name="T49" fmla="*/ 88 h 489"/>
              <a:gd name="T50" fmla="*/ 48 w 224"/>
              <a:gd name="T51" fmla="*/ 92 h 489"/>
              <a:gd name="T52" fmla="*/ 48 w 224"/>
              <a:gd name="T53" fmla="*/ 94 h 489"/>
              <a:gd name="T54" fmla="*/ 0 w 224"/>
              <a:gd name="T55" fmla="*/ 267 h 489"/>
              <a:gd name="T56" fmla="*/ 4 w 224"/>
              <a:gd name="T57" fmla="*/ 267 h 489"/>
              <a:gd name="T58" fmla="*/ 4 w 224"/>
              <a:gd name="T59" fmla="*/ 279 h 489"/>
              <a:gd name="T60" fmla="*/ 14 w 224"/>
              <a:gd name="T61" fmla="*/ 290 h 489"/>
              <a:gd name="T62" fmla="*/ 24 w 224"/>
              <a:gd name="T63" fmla="*/ 279 h 489"/>
              <a:gd name="T64" fmla="*/ 24 w 224"/>
              <a:gd name="T65" fmla="*/ 267 h 489"/>
              <a:gd name="T66" fmla="*/ 28 w 224"/>
              <a:gd name="T67" fmla="*/ 267 h 489"/>
              <a:gd name="T68" fmla="*/ 48 w 224"/>
              <a:gd name="T69" fmla="*/ 170 h 489"/>
              <a:gd name="T70" fmla="*/ 48 w 224"/>
              <a:gd name="T71" fmla="*/ 308 h 489"/>
              <a:gd name="T72" fmla="*/ 64 w 224"/>
              <a:gd name="T73" fmla="*/ 308 h 489"/>
              <a:gd name="T74" fmla="*/ 71 w 224"/>
              <a:gd name="T75" fmla="*/ 474 h 489"/>
              <a:gd name="T76" fmla="*/ 76 w 224"/>
              <a:gd name="T77" fmla="*/ 474 h 489"/>
              <a:gd name="T78" fmla="*/ 68 w 224"/>
              <a:gd name="T79" fmla="*/ 489 h 489"/>
              <a:gd name="T80" fmla="*/ 107 w 224"/>
              <a:gd name="T81" fmla="*/ 489 h 489"/>
              <a:gd name="T82" fmla="*/ 99 w 224"/>
              <a:gd name="T83" fmla="*/ 474 h 489"/>
              <a:gd name="T84" fmla="*/ 104 w 224"/>
              <a:gd name="T85" fmla="*/ 474 h 489"/>
              <a:gd name="T86" fmla="*/ 111 w 224"/>
              <a:gd name="T87" fmla="*/ 308 h 489"/>
              <a:gd name="T88" fmla="*/ 113 w 224"/>
              <a:gd name="T89" fmla="*/ 308 h 489"/>
              <a:gd name="T90" fmla="*/ 119 w 224"/>
              <a:gd name="T91" fmla="*/ 474 h 489"/>
              <a:gd name="T92" fmla="*/ 125 w 224"/>
              <a:gd name="T93" fmla="*/ 474 h 489"/>
              <a:gd name="T94" fmla="*/ 116 w 224"/>
              <a:gd name="T95" fmla="*/ 489 h 489"/>
              <a:gd name="T96" fmla="*/ 156 w 224"/>
              <a:gd name="T97" fmla="*/ 489 h 489"/>
              <a:gd name="T98" fmla="*/ 147 w 224"/>
              <a:gd name="T99" fmla="*/ 474 h 489"/>
              <a:gd name="T100" fmla="*/ 153 w 224"/>
              <a:gd name="T101" fmla="*/ 474 h 489"/>
              <a:gd name="T102" fmla="*/ 159 w 224"/>
              <a:gd name="T103" fmla="*/ 308 h 489"/>
              <a:gd name="T104" fmla="*/ 176 w 224"/>
              <a:gd name="T105" fmla="*/ 308 h 489"/>
              <a:gd name="T106" fmla="*/ 176 w 224"/>
              <a:gd name="T107" fmla="*/ 167 h 489"/>
              <a:gd name="T108" fmla="*/ 197 w 224"/>
              <a:gd name="T109" fmla="*/ 267 h 489"/>
              <a:gd name="T110" fmla="*/ 201 w 224"/>
              <a:gd name="T111" fmla="*/ 267 h 489"/>
              <a:gd name="T112" fmla="*/ 201 w 224"/>
              <a:gd name="T113" fmla="*/ 279 h 489"/>
              <a:gd name="T114" fmla="*/ 210 w 224"/>
              <a:gd name="T115" fmla="*/ 290 h 489"/>
              <a:gd name="T116" fmla="*/ 221 w 224"/>
              <a:gd name="T117" fmla="*/ 279 h 489"/>
              <a:gd name="T118" fmla="*/ 221 w 224"/>
              <a:gd name="T119" fmla="*/ 267 h 489"/>
              <a:gd name="T120" fmla="*/ 224 w 224"/>
              <a:gd name="T121" fmla="*/ 267 h 489"/>
              <a:gd name="T122" fmla="*/ 176 w 224"/>
              <a:gd name="T123" fmla="*/ 92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4" h="489">
                <a:moveTo>
                  <a:pt x="176" y="92"/>
                </a:moveTo>
                <a:cubicBezTo>
                  <a:pt x="176" y="92"/>
                  <a:pt x="176" y="92"/>
                  <a:pt x="176" y="92"/>
                </a:cubicBezTo>
                <a:cubicBezTo>
                  <a:pt x="176" y="92"/>
                  <a:pt x="176" y="92"/>
                  <a:pt x="176" y="92"/>
                </a:cubicBezTo>
                <a:cubicBezTo>
                  <a:pt x="128" y="88"/>
                  <a:pt x="128" y="88"/>
                  <a:pt x="128" y="88"/>
                </a:cubicBezTo>
                <a:cubicBezTo>
                  <a:pt x="128" y="88"/>
                  <a:pt x="128" y="88"/>
                  <a:pt x="128" y="88"/>
                </a:cubicBezTo>
                <a:cubicBezTo>
                  <a:pt x="128" y="88"/>
                  <a:pt x="128" y="88"/>
                  <a:pt x="128" y="88"/>
                </a:cubicBezTo>
                <a:cubicBezTo>
                  <a:pt x="128" y="88"/>
                  <a:pt x="128" y="88"/>
                  <a:pt x="128" y="88"/>
                </a:cubicBezTo>
                <a:cubicBezTo>
                  <a:pt x="128" y="81"/>
                  <a:pt x="128" y="81"/>
                  <a:pt x="128" y="81"/>
                </a:cubicBezTo>
                <a:cubicBezTo>
                  <a:pt x="134" y="80"/>
                  <a:pt x="138" y="74"/>
                  <a:pt x="138" y="67"/>
                </a:cubicBezTo>
                <a:cubicBezTo>
                  <a:pt x="138" y="57"/>
                  <a:pt x="138" y="57"/>
                  <a:pt x="138" y="57"/>
                </a:cubicBezTo>
                <a:cubicBezTo>
                  <a:pt x="141" y="57"/>
                  <a:pt x="142" y="54"/>
                  <a:pt x="142" y="53"/>
                </a:cubicBezTo>
                <a:cubicBezTo>
                  <a:pt x="142" y="42"/>
                  <a:pt x="142" y="42"/>
                  <a:pt x="142" y="42"/>
                </a:cubicBezTo>
                <a:cubicBezTo>
                  <a:pt x="142" y="40"/>
                  <a:pt x="142" y="39"/>
                  <a:pt x="140" y="39"/>
                </a:cubicBezTo>
                <a:cubicBezTo>
                  <a:pt x="143" y="35"/>
                  <a:pt x="145" y="30"/>
                  <a:pt x="145" y="25"/>
                </a:cubicBezTo>
                <a:cubicBezTo>
                  <a:pt x="145" y="15"/>
                  <a:pt x="138" y="7"/>
                  <a:pt x="128" y="7"/>
                </a:cubicBezTo>
                <a:cubicBezTo>
                  <a:pt x="127" y="7"/>
                  <a:pt x="127" y="7"/>
                  <a:pt x="127" y="7"/>
                </a:cubicBezTo>
                <a:cubicBezTo>
                  <a:pt x="122" y="2"/>
                  <a:pt x="115" y="0"/>
                  <a:pt x="107" y="0"/>
                </a:cubicBezTo>
                <a:cubicBezTo>
                  <a:pt x="91" y="0"/>
                  <a:pt x="78" y="11"/>
                  <a:pt x="78" y="24"/>
                </a:cubicBezTo>
                <a:cubicBezTo>
                  <a:pt x="78" y="29"/>
                  <a:pt x="80" y="34"/>
                  <a:pt x="84" y="38"/>
                </a:cubicBezTo>
                <a:cubicBezTo>
                  <a:pt x="82" y="39"/>
                  <a:pt x="80" y="40"/>
                  <a:pt x="80" y="42"/>
                </a:cubicBezTo>
                <a:cubicBezTo>
                  <a:pt x="80" y="53"/>
                  <a:pt x="80" y="53"/>
                  <a:pt x="80" y="53"/>
                </a:cubicBezTo>
                <a:cubicBezTo>
                  <a:pt x="80" y="54"/>
                  <a:pt x="82" y="57"/>
                  <a:pt x="85" y="57"/>
                </a:cubicBezTo>
                <a:cubicBezTo>
                  <a:pt x="85" y="67"/>
                  <a:pt x="85" y="67"/>
                  <a:pt x="85" y="67"/>
                </a:cubicBezTo>
                <a:cubicBezTo>
                  <a:pt x="85" y="74"/>
                  <a:pt x="89" y="80"/>
                  <a:pt x="96" y="81"/>
                </a:cubicBezTo>
                <a:cubicBezTo>
                  <a:pt x="96" y="88"/>
                  <a:pt x="96" y="88"/>
                  <a:pt x="96" y="88"/>
                </a:cubicBezTo>
                <a:cubicBezTo>
                  <a:pt x="48" y="92"/>
                  <a:pt x="48" y="92"/>
                  <a:pt x="48" y="92"/>
                </a:cubicBezTo>
                <a:cubicBezTo>
                  <a:pt x="48" y="94"/>
                  <a:pt x="48" y="94"/>
                  <a:pt x="48" y="94"/>
                </a:cubicBezTo>
                <a:cubicBezTo>
                  <a:pt x="22" y="150"/>
                  <a:pt x="6" y="206"/>
                  <a:pt x="0" y="267"/>
                </a:cubicBezTo>
                <a:cubicBezTo>
                  <a:pt x="4" y="267"/>
                  <a:pt x="4" y="267"/>
                  <a:pt x="4" y="267"/>
                </a:cubicBezTo>
                <a:cubicBezTo>
                  <a:pt x="4" y="279"/>
                  <a:pt x="4" y="279"/>
                  <a:pt x="4" y="279"/>
                </a:cubicBezTo>
                <a:cubicBezTo>
                  <a:pt x="4" y="285"/>
                  <a:pt x="8" y="290"/>
                  <a:pt x="14" y="290"/>
                </a:cubicBezTo>
                <a:cubicBezTo>
                  <a:pt x="20" y="290"/>
                  <a:pt x="24" y="285"/>
                  <a:pt x="24" y="279"/>
                </a:cubicBezTo>
                <a:cubicBezTo>
                  <a:pt x="24" y="267"/>
                  <a:pt x="24" y="267"/>
                  <a:pt x="24" y="267"/>
                </a:cubicBezTo>
                <a:cubicBezTo>
                  <a:pt x="28" y="267"/>
                  <a:pt x="28" y="267"/>
                  <a:pt x="28" y="267"/>
                </a:cubicBezTo>
                <a:cubicBezTo>
                  <a:pt x="32" y="234"/>
                  <a:pt x="38" y="201"/>
                  <a:pt x="48" y="170"/>
                </a:cubicBezTo>
                <a:cubicBezTo>
                  <a:pt x="48" y="308"/>
                  <a:pt x="48" y="308"/>
                  <a:pt x="48" y="308"/>
                </a:cubicBezTo>
                <a:cubicBezTo>
                  <a:pt x="64" y="308"/>
                  <a:pt x="64" y="308"/>
                  <a:pt x="64" y="308"/>
                </a:cubicBezTo>
                <a:cubicBezTo>
                  <a:pt x="71" y="474"/>
                  <a:pt x="71" y="474"/>
                  <a:pt x="71" y="474"/>
                </a:cubicBezTo>
                <a:cubicBezTo>
                  <a:pt x="76" y="474"/>
                  <a:pt x="76" y="474"/>
                  <a:pt x="76" y="474"/>
                </a:cubicBezTo>
                <a:cubicBezTo>
                  <a:pt x="72" y="476"/>
                  <a:pt x="68" y="483"/>
                  <a:pt x="68" y="489"/>
                </a:cubicBezTo>
                <a:cubicBezTo>
                  <a:pt x="107" y="489"/>
                  <a:pt x="107" y="489"/>
                  <a:pt x="107" y="489"/>
                </a:cubicBezTo>
                <a:cubicBezTo>
                  <a:pt x="107" y="483"/>
                  <a:pt x="104" y="476"/>
                  <a:pt x="99" y="474"/>
                </a:cubicBezTo>
                <a:cubicBezTo>
                  <a:pt x="104" y="474"/>
                  <a:pt x="104" y="474"/>
                  <a:pt x="104" y="474"/>
                </a:cubicBezTo>
                <a:cubicBezTo>
                  <a:pt x="111" y="308"/>
                  <a:pt x="111" y="308"/>
                  <a:pt x="111" y="308"/>
                </a:cubicBezTo>
                <a:cubicBezTo>
                  <a:pt x="113" y="308"/>
                  <a:pt x="113" y="308"/>
                  <a:pt x="113" y="308"/>
                </a:cubicBezTo>
                <a:cubicBezTo>
                  <a:pt x="119" y="474"/>
                  <a:pt x="119" y="474"/>
                  <a:pt x="119" y="474"/>
                </a:cubicBezTo>
                <a:cubicBezTo>
                  <a:pt x="125" y="474"/>
                  <a:pt x="125" y="474"/>
                  <a:pt x="125" y="474"/>
                </a:cubicBezTo>
                <a:cubicBezTo>
                  <a:pt x="120" y="476"/>
                  <a:pt x="116" y="483"/>
                  <a:pt x="116" y="489"/>
                </a:cubicBezTo>
                <a:cubicBezTo>
                  <a:pt x="156" y="489"/>
                  <a:pt x="156" y="489"/>
                  <a:pt x="156" y="489"/>
                </a:cubicBezTo>
                <a:cubicBezTo>
                  <a:pt x="156" y="483"/>
                  <a:pt x="153" y="476"/>
                  <a:pt x="147" y="474"/>
                </a:cubicBezTo>
                <a:cubicBezTo>
                  <a:pt x="153" y="474"/>
                  <a:pt x="153" y="474"/>
                  <a:pt x="153" y="474"/>
                </a:cubicBezTo>
                <a:cubicBezTo>
                  <a:pt x="159" y="308"/>
                  <a:pt x="159" y="308"/>
                  <a:pt x="159" y="308"/>
                </a:cubicBezTo>
                <a:cubicBezTo>
                  <a:pt x="176" y="308"/>
                  <a:pt x="176" y="308"/>
                  <a:pt x="176" y="308"/>
                </a:cubicBezTo>
                <a:cubicBezTo>
                  <a:pt x="176" y="167"/>
                  <a:pt x="176" y="167"/>
                  <a:pt x="176" y="167"/>
                </a:cubicBezTo>
                <a:cubicBezTo>
                  <a:pt x="186" y="199"/>
                  <a:pt x="194" y="233"/>
                  <a:pt x="197" y="267"/>
                </a:cubicBezTo>
                <a:cubicBezTo>
                  <a:pt x="201" y="267"/>
                  <a:pt x="201" y="267"/>
                  <a:pt x="201" y="267"/>
                </a:cubicBezTo>
                <a:cubicBezTo>
                  <a:pt x="201" y="279"/>
                  <a:pt x="201" y="279"/>
                  <a:pt x="201" y="279"/>
                </a:cubicBezTo>
                <a:cubicBezTo>
                  <a:pt x="201" y="285"/>
                  <a:pt x="205" y="290"/>
                  <a:pt x="210" y="290"/>
                </a:cubicBezTo>
                <a:cubicBezTo>
                  <a:pt x="216" y="290"/>
                  <a:pt x="221" y="285"/>
                  <a:pt x="221" y="279"/>
                </a:cubicBezTo>
                <a:cubicBezTo>
                  <a:pt x="221" y="267"/>
                  <a:pt x="221" y="267"/>
                  <a:pt x="221" y="267"/>
                </a:cubicBezTo>
                <a:cubicBezTo>
                  <a:pt x="224" y="267"/>
                  <a:pt x="224" y="267"/>
                  <a:pt x="224" y="267"/>
                </a:cubicBezTo>
                <a:cubicBezTo>
                  <a:pt x="219" y="205"/>
                  <a:pt x="203" y="149"/>
                  <a:pt x="176" y="92"/>
                </a:cubicBezTo>
                <a:close/>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0" name="Freeform 3379"/>
          <p:cNvSpPr>
            <a:spLocks/>
          </p:cNvSpPr>
          <p:nvPr/>
        </p:nvSpPr>
        <p:spPr bwMode="auto">
          <a:xfrm>
            <a:off x="9930708" y="720273"/>
            <a:ext cx="150961" cy="127616"/>
          </a:xfrm>
          <a:custGeom>
            <a:avLst/>
            <a:gdLst>
              <a:gd name="T0" fmla="*/ 7 w 74"/>
              <a:gd name="T1" fmla="*/ 57 h 63"/>
              <a:gd name="T2" fmla="*/ 7 w 74"/>
              <a:gd name="T3" fmla="*/ 54 h 63"/>
              <a:gd name="T4" fmla="*/ 7 w 74"/>
              <a:gd name="T5" fmla="*/ 54 h 63"/>
              <a:gd name="T6" fmla="*/ 7 w 74"/>
              <a:gd name="T7" fmla="*/ 52 h 63"/>
              <a:gd name="T8" fmla="*/ 7 w 74"/>
              <a:gd name="T9" fmla="*/ 51 h 63"/>
              <a:gd name="T10" fmla="*/ 7 w 74"/>
              <a:gd name="T11" fmla="*/ 49 h 63"/>
              <a:gd name="T12" fmla="*/ 7 w 74"/>
              <a:gd name="T13" fmla="*/ 49 h 63"/>
              <a:gd name="T14" fmla="*/ 8 w 74"/>
              <a:gd name="T15" fmla="*/ 47 h 63"/>
              <a:gd name="T16" fmla="*/ 8 w 74"/>
              <a:gd name="T17" fmla="*/ 47 h 63"/>
              <a:gd name="T18" fmla="*/ 9 w 74"/>
              <a:gd name="T19" fmla="*/ 45 h 63"/>
              <a:gd name="T20" fmla="*/ 9 w 74"/>
              <a:gd name="T21" fmla="*/ 45 h 63"/>
              <a:gd name="T22" fmla="*/ 11 w 74"/>
              <a:gd name="T23" fmla="*/ 41 h 63"/>
              <a:gd name="T24" fmla="*/ 31 w 74"/>
              <a:gd name="T25" fmla="*/ 44 h 63"/>
              <a:gd name="T26" fmla="*/ 48 w 74"/>
              <a:gd name="T27" fmla="*/ 41 h 63"/>
              <a:gd name="T28" fmla="*/ 59 w 74"/>
              <a:gd name="T29" fmla="*/ 44 h 63"/>
              <a:gd name="T30" fmla="*/ 63 w 74"/>
              <a:gd name="T31" fmla="*/ 43 h 63"/>
              <a:gd name="T32" fmla="*/ 63 w 74"/>
              <a:gd name="T33" fmla="*/ 43 h 63"/>
              <a:gd name="T34" fmla="*/ 63 w 74"/>
              <a:gd name="T35" fmla="*/ 43 h 63"/>
              <a:gd name="T36" fmla="*/ 64 w 74"/>
              <a:gd name="T37" fmla="*/ 44 h 63"/>
              <a:gd name="T38" fmla="*/ 64 w 74"/>
              <a:gd name="T39" fmla="*/ 45 h 63"/>
              <a:gd name="T40" fmla="*/ 65 w 74"/>
              <a:gd name="T41" fmla="*/ 46 h 63"/>
              <a:gd name="T42" fmla="*/ 65 w 74"/>
              <a:gd name="T43" fmla="*/ 46 h 63"/>
              <a:gd name="T44" fmla="*/ 65 w 74"/>
              <a:gd name="T45" fmla="*/ 49 h 63"/>
              <a:gd name="T46" fmla="*/ 66 w 74"/>
              <a:gd name="T47" fmla="*/ 49 h 63"/>
              <a:gd name="T48" fmla="*/ 66 w 74"/>
              <a:gd name="T49" fmla="*/ 50 h 63"/>
              <a:gd name="T50" fmla="*/ 66 w 74"/>
              <a:gd name="T51" fmla="*/ 51 h 63"/>
              <a:gd name="T52" fmla="*/ 66 w 74"/>
              <a:gd name="T53" fmla="*/ 52 h 63"/>
              <a:gd name="T54" fmla="*/ 66 w 74"/>
              <a:gd name="T55" fmla="*/ 54 h 63"/>
              <a:gd name="T56" fmla="*/ 66 w 74"/>
              <a:gd name="T57" fmla="*/ 54 h 63"/>
              <a:gd name="T58" fmla="*/ 66 w 74"/>
              <a:gd name="T59" fmla="*/ 57 h 63"/>
              <a:gd name="T60" fmla="*/ 66 w 74"/>
              <a:gd name="T61" fmla="*/ 63 h 63"/>
              <a:gd name="T62" fmla="*/ 68 w 74"/>
              <a:gd name="T63" fmla="*/ 63 h 63"/>
              <a:gd name="T64" fmla="*/ 74 w 74"/>
              <a:gd name="T65" fmla="*/ 41 h 63"/>
              <a:gd name="T66" fmla="*/ 54 w 74"/>
              <a:gd name="T67" fmla="*/ 10 h 63"/>
              <a:gd name="T68" fmla="*/ 54 w 74"/>
              <a:gd name="T69" fmla="*/ 10 h 63"/>
              <a:gd name="T70" fmla="*/ 31 w 74"/>
              <a:gd name="T71" fmla="*/ 0 h 63"/>
              <a:gd name="T72" fmla="*/ 0 w 74"/>
              <a:gd name="T73" fmla="*/ 39 h 63"/>
              <a:gd name="T74" fmla="*/ 6 w 74"/>
              <a:gd name="T75" fmla="*/ 63 h 63"/>
              <a:gd name="T76" fmla="*/ 7 w 74"/>
              <a:gd name="T77" fmla="*/ 63 h 63"/>
              <a:gd name="T78" fmla="*/ 7 w 74"/>
              <a:gd name="T79" fmla="*/ 57 h 63"/>
              <a:gd name="T80" fmla="*/ 7 w 74"/>
              <a:gd name="T81" fmla="*/ 5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 h="63">
                <a:moveTo>
                  <a:pt x="7" y="57"/>
                </a:moveTo>
                <a:cubicBezTo>
                  <a:pt x="7" y="56"/>
                  <a:pt x="7" y="55"/>
                  <a:pt x="7" y="54"/>
                </a:cubicBezTo>
                <a:cubicBezTo>
                  <a:pt x="7" y="54"/>
                  <a:pt x="7" y="54"/>
                  <a:pt x="7" y="54"/>
                </a:cubicBezTo>
                <a:cubicBezTo>
                  <a:pt x="7" y="53"/>
                  <a:pt x="7" y="52"/>
                  <a:pt x="7" y="52"/>
                </a:cubicBezTo>
                <a:cubicBezTo>
                  <a:pt x="7" y="51"/>
                  <a:pt x="7" y="51"/>
                  <a:pt x="7" y="51"/>
                </a:cubicBezTo>
                <a:cubicBezTo>
                  <a:pt x="7" y="51"/>
                  <a:pt x="7" y="50"/>
                  <a:pt x="7" y="49"/>
                </a:cubicBezTo>
                <a:cubicBezTo>
                  <a:pt x="7" y="49"/>
                  <a:pt x="7" y="49"/>
                  <a:pt x="7" y="49"/>
                </a:cubicBezTo>
                <a:cubicBezTo>
                  <a:pt x="7" y="48"/>
                  <a:pt x="8" y="48"/>
                  <a:pt x="8" y="47"/>
                </a:cubicBezTo>
                <a:cubicBezTo>
                  <a:pt x="8" y="47"/>
                  <a:pt x="8" y="47"/>
                  <a:pt x="8" y="47"/>
                </a:cubicBezTo>
                <a:cubicBezTo>
                  <a:pt x="8" y="46"/>
                  <a:pt x="8" y="46"/>
                  <a:pt x="9" y="45"/>
                </a:cubicBezTo>
                <a:cubicBezTo>
                  <a:pt x="9" y="45"/>
                  <a:pt x="9" y="45"/>
                  <a:pt x="9" y="45"/>
                </a:cubicBezTo>
                <a:cubicBezTo>
                  <a:pt x="9" y="43"/>
                  <a:pt x="10" y="42"/>
                  <a:pt x="11" y="41"/>
                </a:cubicBezTo>
                <a:cubicBezTo>
                  <a:pt x="16" y="43"/>
                  <a:pt x="22" y="44"/>
                  <a:pt x="31" y="44"/>
                </a:cubicBezTo>
                <a:cubicBezTo>
                  <a:pt x="37" y="44"/>
                  <a:pt x="44" y="43"/>
                  <a:pt x="48" y="41"/>
                </a:cubicBezTo>
                <a:cubicBezTo>
                  <a:pt x="50" y="43"/>
                  <a:pt x="54" y="44"/>
                  <a:pt x="59" y="44"/>
                </a:cubicBezTo>
                <a:cubicBezTo>
                  <a:pt x="60" y="44"/>
                  <a:pt x="62" y="44"/>
                  <a:pt x="63" y="43"/>
                </a:cubicBezTo>
                <a:cubicBezTo>
                  <a:pt x="63" y="43"/>
                  <a:pt x="63" y="43"/>
                  <a:pt x="63" y="43"/>
                </a:cubicBezTo>
                <a:cubicBezTo>
                  <a:pt x="63" y="43"/>
                  <a:pt x="63" y="43"/>
                  <a:pt x="63" y="43"/>
                </a:cubicBezTo>
                <a:cubicBezTo>
                  <a:pt x="64" y="43"/>
                  <a:pt x="64" y="44"/>
                  <a:pt x="64" y="44"/>
                </a:cubicBezTo>
                <a:cubicBezTo>
                  <a:pt x="64" y="44"/>
                  <a:pt x="64" y="44"/>
                  <a:pt x="64" y="45"/>
                </a:cubicBezTo>
                <a:cubicBezTo>
                  <a:pt x="64" y="45"/>
                  <a:pt x="64" y="45"/>
                  <a:pt x="65" y="46"/>
                </a:cubicBezTo>
                <a:cubicBezTo>
                  <a:pt x="65" y="46"/>
                  <a:pt x="65" y="46"/>
                  <a:pt x="65" y="46"/>
                </a:cubicBezTo>
                <a:cubicBezTo>
                  <a:pt x="65" y="47"/>
                  <a:pt x="65" y="48"/>
                  <a:pt x="65" y="49"/>
                </a:cubicBezTo>
                <a:cubicBezTo>
                  <a:pt x="65" y="49"/>
                  <a:pt x="65" y="49"/>
                  <a:pt x="66" y="49"/>
                </a:cubicBezTo>
                <a:cubicBezTo>
                  <a:pt x="66" y="50"/>
                  <a:pt x="66" y="50"/>
                  <a:pt x="66" y="50"/>
                </a:cubicBezTo>
                <a:cubicBezTo>
                  <a:pt x="66" y="51"/>
                  <a:pt x="66" y="51"/>
                  <a:pt x="66" y="51"/>
                </a:cubicBezTo>
                <a:cubicBezTo>
                  <a:pt x="66" y="52"/>
                  <a:pt x="66" y="52"/>
                  <a:pt x="66" y="52"/>
                </a:cubicBezTo>
                <a:cubicBezTo>
                  <a:pt x="66" y="53"/>
                  <a:pt x="66" y="53"/>
                  <a:pt x="66" y="54"/>
                </a:cubicBezTo>
                <a:cubicBezTo>
                  <a:pt x="66" y="54"/>
                  <a:pt x="66" y="54"/>
                  <a:pt x="66" y="54"/>
                </a:cubicBezTo>
                <a:cubicBezTo>
                  <a:pt x="66" y="55"/>
                  <a:pt x="66" y="56"/>
                  <a:pt x="66" y="57"/>
                </a:cubicBezTo>
                <a:cubicBezTo>
                  <a:pt x="66" y="63"/>
                  <a:pt x="66" y="63"/>
                  <a:pt x="66" y="63"/>
                </a:cubicBezTo>
                <a:cubicBezTo>
                  <a:pt x="67" y="63"/>
                  <a:pt x="68" y="63"/>
                  <a:pt x="68" y="63"/>
                </a:cubicBezTo>
                <a:cubicBezTo>
                  <a:pt x="73" y="57"/>
                  <a:pt x="74" y="49"/>
                  <a:pt x="74" y="41"/>
                </a:cubicBezTo>
                <a:cubicBezTo>
                  <a:pt x="74" y="24"/>
                  <a:pt x="65" y="10"/>
                  <a:pt x="54" y="10"/>
                </a:cubicBezTo>
                <a:cubicBezTo>
                  <a:pt x="54" y="10"/>
                  <a:pt x="54" y="10"/>
                  <a:pt x="54" y="10"/>
                </a:cubicBezTo>
                <a:cubicBezTo>
                  <a:pt x="48" y="2"/>
                  <a:pt x="40" y="0"/>
                  <a:pt x="31" y="0"/>
                </a:cubicBezTo>
                <a:cubicBezTo>
                  <a:pt x="14" y="0"/>
                  <a:pt x="0" y="16"/>
                  <a:pt x="0" y="39"/>
                </a:cubicBezTo>
                <a:cubicBezTo>
                  <a:pt x="0" y="47"/>
                  <a:pt x="2" y="56"/>
                  <a:pt x="6" y="63"/>
                </a:cubicBezTo>
                <a:cubicBezTo>
                  <a:pt x="6" y="63"/>
                  <a:pt x="6" y="63"/>
                  <a:pt x="7" y="63"/>
                </a:cubicBezTo>
                <a:cubicBezTo>
                  <a:pt x="7" y="57"/>
                  <a:pt x="7" y="57"/>
                  <a:pt x="7" y="57"/>
                </a:cubicBezTo>
                <a:cubicBezTo>
                  <a:pt x="7" y="57"/>
                  <a:pt x="7" y="57"/>
                  <a:pt x="7" y="57"/>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1" name="Freeform 3380"/>
          <p:cNvSpPr>
            <a:spLocks/>
          </p:cNvSpPr>
          <p:nvPr/>
        </p:nvSpPr>
        <p:spPr bwMode="auto">
          <a:xfrm>
            <a:off x="9968059" y="868120"/>
            <a:ext cx="74702" cy="82483"/>
          </a:xfrm>
          <a:custGeom>
            <a:avLst/>
            <a:gdLst>
              <a:gd name="T0" fmla="*/ 48 w 48"/>
              <a:gd name="T1" fmla="*/ 40 h 53"/>
              <a:gd name="T2" fmla="*/ 24 w 48"/>
              <a:gd name="T3" fmla="*/ 53 h 53"/>
              <a:gd name="T4" fmla="*/ 0 w 48"/>
              <a:gd name="T5" fmla="*/ 40 h 53"/>
              <a:gd name="T6" fmla="*/ 0 w 48"/>
              <a:gd name="T7" fmla="*/ 0 h 53"/>
              <a:gd name="T8" fmla="*/ 48 w 48"/>
              <a:gd name="T9" fmla="*/ 0 h 53"/>
              <a:gd name="T10" fmla="*/ 48 w 48"/>
              <a:gd name="T11" fmla="*/ 40 h 53"/>
              <a:gd name="T12" fmla="*/ 48 w 48"/>
              <a:gd name="T13" fmla="*/ 40 h 53"/>
              <a:gd name="T14" fmla="*/ 48 w 48"/>
              <a:gd name="T15" fmla="*/ 4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53">
                <a:moveTo>
                  <a:pt x="48" y="40"/>
                </a:moveTo>
                <a:lnTo>
                  <a:pt x="24" y="53"/>
                </a:lnTo>
                <a:lnTo>
                  <a:pt x="0" y="40"/>
                </a:lnTo>
                <a:lnTo>
                  <a:pt x="0" y="0"/>
                </a:lnTo>
                <a:lnTo>
                  <a:pt x="48" y="0"/>
                </a:lnTo>
                <a:lnTo>
                  <a:pt x="48" y="40"/>
                </a:lnTo>
                <a:lnTo>
                  <a:pt x="48" y="40"/>
                </a:lnTo>
                <a:lnTo>
                  <a:pt x="48" y="40"/>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2" name="Freeform 3381"/>
          <p:cNvSpPr>
            <a:spLocks/>
          </p:cNvSpPr>
          <p:nvPr/>
        </p:nvSpPr>
        <p:spPr bwMode="auto">
          <a:xfrm>
            <a:off x="9971173" y="950603"/>
            <a:ext cx="71589" cy="359503"/>
          </a:xfrm>
          <a:custGeom>
            <a:avLst/>
            <a:gdLst>
              <a:gd name="T0" fmla="*/ 28 w 46"/>
              <a:gd name="T1" fmla="*/ 25 h 231"/>
              <a:gd name="T2" fmla="*/ 41 w 46"/>
              <a:gd name="T3" fmla="*/ 13 h 231"/>
              <a:gd name="T4" fmla="*/ 22 w 46"/>
              <a:gd name="T5" fmla="*/ 0 h 231"/>
              <a:gd name="T6" fmla="*/ 3 w 46"/>
              <a:gd name="T7" fmla="*/ 13 h 231"/>
              <a:gd name="T8" fmla="*/ 17 w 46"/>
              <a:gd name="T9" fmla="*/ 25 h 231"/>
              <a:gd name="T10" fmla="*/ 0 w 46"/>
              <a:gd name="T11" fmla="*/ 213 h 231"/>
              <a:gd name="T12" fmla="*/ 22 w 46"/>
              <a:gd name="T13" fmla="*/ 231 h 231"/>
              <a:gd name="T14" fmla="*/ 46 w 46"/>
              <a:gd name="T15" fmla="*/ 213 h 231"/>
              <a:gd name="T16" fmla="*/ 28 w 46"/>
              <a:gd name="T17" fmla="*/ 25 h 231"/>
              <a:gd name="T18" fmla="*/ 28 w 46"/>
              <a:gd name="T19" fmla="*/ 25 h 231"/>
              <a:gd name="T20" fmla="*/ 28 w 46"/>
              <a:gd name="T21" fmla="*/ 2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231">
                <a:moveTo>
                  <a:pt x="28" y="25"/>
                </a:moveTo>
                <a:lnTo>
                  <a:pt x="41" y="13"/>
                </a:lnTo>
                <a:lnTo>
                  <a:pt x="22" y="0"/>
                </a:lnTo>
                <a:lnTo>
                  <a:pt x="3" y="13"/>
                </a:lnTo>
                <a:lnTo>
                  <a:pt x="17" y="25"/>
                </a:lnTo>
                <a:lnTo>
                  <a:pt x="0" y="213"/>
                </a:lnTo>
                <a:lnTo>
                  <a:pt x="22" y="231"/>
                </a:lnTo>
                <a:lnTo>
                  <a:pt x="46" y="213"/>
                </a:lnTo>
                <a:lnTo>
                  <a:pt x="28" y="25"/>
                </a:lnTo>
                <a:lnTo>
                  <a:pt x="28" y="25"/>
                </a:lnTo>
                <a:lnTo>
                  <a:pt x="28" y="25"/>
                </a:lnTo>
                <a:close/>
              </a:path>
            </a:pathLst>
          </a:custGeom>
          <a:solidFill>
            <a:srgbClr val="176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3" name="Freeform 3382"/>
          <p:cNvSpPr>
            <a:spLocks/>
          </p:cNvSpPr>
          <p:nvPr/>
        </p:nvSpPr>
        <p:spPr bwMode="auto">
          <a:xfrm>
            <a:off x="9733058" y="939710"/>
            <a:ext cx="182087" cy="426424"/>
          </a:xfrm>
          <a:custGeom>
            <a:avLst/>
            <a:gdLst>
              <a:gd name="T0" fmla="*/ 90 w 90"/>
              <a:gd name="T1" fmla="*/ 9 h 211"/>
              <a:gd name="T2" fmla="*/ 58 w 90"/>
              <a:gd name="T3" fmla="*/ 0 h 211"/>
              <a:gd name="T4" fmla="*/ 0 w 90"/>
              <a:gd name="T5" fmla="*/ 211 h 211"/>
              <a:gd name="T6" fmla="*/ 33 w 90"/>
              <a:gd name="T7" fmla="*/ 211 h 211"/>
              <a:gd name="T8" fmla="*/ 90 w 90"/>
              <a:gd name="T9" fmla="*/ 9 h 211"/>
            </a:gdLst>
            <a:ahLst/>
            <a:cxnLst>
              <a:cxn ang="0">
                <a:pos x="T0" y="T1"/>
              </a:cxn>
              <a:cxn ang="0">
                <a:pos x="T2" y="T3"/>
              </a:cxn>
              <a:cxn ang="0">
                <a:pos x="T4" y="T5"/>
              </a:cxn>
              <a:cxn ang="0">
                <a:pos x="T6" y="T7"/>
              </a:cxn>
              <a:cxn ang="0">
                <a:pos x="T8" y="T9"/>
              </a:cxn>
            </a:cxnLst>
            <a:rect l="0" t="0" r="r" b="b"/>
            <a:pathLst>
              <a:path w="90" h="211">
                <a:moveTo>
                  <a:pt x="90" y="9"/>
                </a:moveTo>
                <a:cubicBezTo>
                  <a:pt x="80" y="6"/>
                  <a:pt x="69" y="3"/>
                  <a:pt x="58" y="0"/>
                </a:cubicBezTo>
                <a:cubicBezTo>
                  <a:pt x="27" y="69"/>
                  <a:pt x="7" y="137"/>
                  <a:pt x="0" y="211"/>
                </a:cubicBezTo>
                <a:cubicBezTo>
                  <a:pt x="33" y="211"/>
                  <a:pt x="33" y="211"/>
                  <a:pt x="33" y="211"/>
                </a:cubicBezTo>
                <a:cubicBezTo>
                  <a:pt x="41" y="140"/>
                  <a:pt x="60" y="74"/>
                  <a:pt x="90" y="9"/>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4" name="Freeform 3383"/>
          <p:cNvSpPr>
            <a:spLocks/>
          </p:cNvSpPr>
          <p:nvPr/>
        </p:nvSpPr>
        <p:spPr bwMode="auto">
          <a:xfrm>
            <a:off x="10098789" y="939710"/>
            <a:ext cx="185199" cy="426424"/>
          </a:xfrm>
          <a:custGeom>
            <a:avLst/>
            <a:gdLst>
              <a:gd name="T0" fmla="*/ 0 w 91"/>
              <a:gd name="T1" fmla="*/ 9 h 211"/>
              <a:gd name="T2" fmla="*/ 32 w 91"/>
              <a:gd name="T3" fmla="*/ 0 h 211"/>
              <a:gd name="T4" fmla="*/ 91 w 91"/>
              <a:gd name="T5" fmla="*/ 211 h 211"/>
              <a:gd name="T6" fmla="*/ 57 w 91"/>
              <a:gd name="T7" fmla="*/ 211 h 211"/>
              <a:gd name="T8" fmla="*/ 0 w 91"/>
              <a:gd name="T9" fmla="*/ 9 h 211"/>
            </a:gdLst>
            <a:ahLst/>
            <a:cxnLst>
              <a:cxn ang="0">
                <a:pos x="T0" y="T1"/>
              </a:cxn>
              <a:cxn ang="0">
                <a:pos x="T2" y="T3"/>
              </a:cxn>
              <a:cxn ang="0">
                <a:pos x="T4" y="T5"/>
              </a:cxn>
              <a:cxn ang="0">
                <a:pos x="T6" y="T7"/>
              </a:cxn>
              <a:cxn ang="0">
                <a:pos x="T8" y="T9"/>
              </a:cxn>
            </a:cxnLst>
            <a:rect l="0" t="0" r="r" b="b"/>
            <a:pathLst>
              <a:path w="91" h="211">
                <a:moveTo>
                  <a:pt x="0" y="9"/>
                </a:moveTo>
                <a:cubicBezTo>
                  <a:pt x="10" y="6"/>
                  <a:pt x="21" y="3"/>
                  <a:pt x="32" y="0"/>
                </a:cubicBezTo>
                <a:cubicBezTo>
                  <a:pt x="63" y="69"/>
                  <a:pt x="83" y="137"/>
                  <a:pt x="91" y="211"/>
                </a:cubicBezTo>
                <a:cubicBezTo>
                  <a:pt x="57" y="211"/>
                  <a:pt x="57" y="211"/>
                  <a:pt x="57" y="211"/>
                </a:cubicBezTo>
                <a:cubicBezTo>
                  <a:pt x="49" y="140"/>
                  <a:pt x="30" y="74"/>
                  <a:pt x="0" y="9"/>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5" name="Freeform 3384"/>
          <p:cNvSpPr>
            <a:spLocks/>
          </p:cNvSpPr>
          <p:nvPr/>
        </p:nvSpPr>
        <p:spPr bwMode="auto">
          <a:xfrm>
            <a:off x="9891802" y="1468849"/>
            <a:ext cx="110497" cy="401524"/>
          </a:xfrm>
          <a:custGeom>
            <a:avLst/>
            <a:gdLst>
              <a:gd name="T0" fmla="*/ 62 w 71"/>
              <a:gd name="T1" fmla="*/ 258 h 258"/>
              <a:gd name="T2" fmla="*/ 10 w 71"/>
              <a:gd name="T3" fmla="*/ 258 h 258"/>
              <a:gd name="T4" fmla="*/ 0 w 71"/>
              <a:gd name="T5" fmla="*/ 0 h 258"/>
              <a:gd name="T6" fmla="*/ 71 w 71"/>
              <a:gd name="T7" fmla="*/ 0 h 258"/>
              <a:gd name="T8" fmla="*/ 62 w 71"/>
              <a:gd name="T9" fmla="*/ 258 h 258"/>
              <a:gd name="T10" fmla="*/ 62 w 71"/>
              <a:gd name="T11" fmla="*/ 258 h 258"/>
              <a:gd name="T12" fmla="*/ 62 w 71"/>
              <a:gd name="T13" fmla="*/ 258 h 258"/>
            </a:gdLst>
            <a:ahLst/>
            <a:cxnLst>
              <a:cxn ang="0">
                <a:pos x="T0" y="T1"/>
              </a:cxn>
              <a:cxn ang="0">
                <a:pos x="T2" y="T3"/>
              </a:cxn>
              <a:cxn ang="0">
                <a:pos x="T4" y="T5"/>
              </a:cxn>
              <a:cxn ang="0">
                <a:pos x="T6" y="T7"/>
              </a:cxn>
              <a:cxn ang="0">
                <a:pos x="T8" y="T9"/>
              </a:cxn>
              <a:cxn ang="0">
                <a:pos x="T10" y="T11"/>
              </a:cxn>
              <a:cxn ang="0">
                <a:pos x="T12" y="T13"/>
              </a:cxn>
            </a:cxnLst>
            <a:rect l="0" t="0" r="r" b="b"/>
            <a:pathLst>
              <a:path w="71" h="258">
                <a:moveTo>
                  <a:pt x="62" y="258"/>
                </a:moveTo>
                <a:lnTo>
                  <a:pt x="10" y="258"/>
                </a:lnTo>
                <a:lnTo>
                  <a:pt x="0" y="0"/>
                </a:lnTo>
                <a:lnTo>
                  <a:pt x="71" y="0"/>
                </a:lnTo>
                <a:lnTo>
                  <a:pt x="62" y="258"/>
                </a:lnTo>
                <a:lnTo>
                  <a:pt x="62" y="258"/>
                </a:lnTo>
                <a:lnTo>
                  <a:pt x="62" y="258"/>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6" name="Freeform 3385"/>
          <p:cNvSpPr>
            <a:spLocks/>
          </p:cNvSpPr>
          <p:nvPr/>
        </p:nvSpPr>
        <p:spPr bwMode="auto">
          <a:xfrm>
            <a:off x="10008523" y="1468849"/>
            <a:ext cx="113610" cy="401524"/>
          </a:xfrm>
          <a:custGeom>
            <a:avLst/>
            <a:gdLst>
              <a:gd name="T0" fmla="*/ 63 w 73"/>
              <a:gd name="T1" fmla="*/ 258 h 258"/>
              <a:gd name="T2" fmla="*/ 9 w 73"/>
              <a:gd name="T3" fmla="*/ 258 h 258"/>
              <a:gd name="T4" fmla="*/ 0 w 73"/>
              <a:gd name="T5" fmla="*/ 0 h 258"/>
              <a:gd name="T6" fmla="*/ 73 w 73"/>
              <a:gd name="T7" fmla="*/ 0 h 258"/>
              <a:gd name="T8" fmla="*/ 63 w 73"/>
              <a:gd name="T9" fmla="*/ 258 h 258"/>
              <a:gd name="T10" fmla="*/ 63 w 73"/>
              <a:gd name="T11" fmla="*/ 258 h 258"/>
              <a:gd name="T12" fmla="*/ 63 w 73"/>
              <a:gd name="T13" fmla="*/ 258 h 258"/>
            </a:gdLst>
            <a:ahLst/>
            <a:cxnLst>
              <a:cxn ang="0">
                <a:pos x="T0" y="T1"/>
              </a:cxn>
              <a:cxn ang="0">
                <a:pos x="T2" y="T3"/>
              </a:cxn>
              <a:cxn ang="0">
                <a:pos x="T4" y="T5"/>
              </a:cxn>
              <a:cxn ang="0">
                <a:pos x="T6" y="T7"/>
              </a:cxn>
              <a:cxn ang="0">
                <a:pos x="T8" y="T9"/>
              </a:cxn>
              <a:cxn ang="0">
                <a:pos x="T10" y="T11"/>
              </a:cxn>
              <a:cxn ang="0">
                <a:pos x="T12" y="T13"/>
              </a:cxn>
            </a:cxnLst>
            <a:rect l="0" t="0" r="r" b="b"/>
            <a:pathLst>
              <a:path w="73" h="258">
                <a:moveTo>
                  <a:pt x="63" y="258"/>
                </a:moveTo>
                <a:lnTo>
                  <a:pt x="9" y="258"/>
                </a:lnTo>
                <a:lnTo>
                  <a:pt x="0" y="0"/>
                </a:lnTo>
                <a:lnTo>
                  <a:pt x="73" y="0"/>
                </a:lnTo>
                <a:lnTo>
                  <a:pt x="63" y="258"/>
                </a:lnTo>
                <a:lnTo>
                  <a:pt x="63" y="258"/>
                </a:lnTo>
                <a:lnTo>
                  <a:pt x="63" y="258"/>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7" name="Freeform 3386"/>
          <p:cNvSpPr>
            <a:spLocks/>
          </p:cNvSpPr>
          <p:nvPr/>
        </p:nvSpPr>
        <p:spPr bwMode="auto">
          <a:xfrm>
            <a:off x="9898027" y="1859480"/>
            <a:ext cx="98047" cy="51357"/>
          </a:xfrm>
          <a:custGeom>
            <a:avLst/>
            <a:gdLst>
              <a:gd name="T0" fmla="*/ 24 w 48"/>
              <a:gd name="T1" fmla="*/ 0 h 25"/>
              <a:gd name="T2" fmla="*/ 0 w 48"/>
              <a:gd name="T3" fmla="*/ 25 h 25"/>
              <a:gd name="T4" fmla="*/ 48 w 48"/>
              <a:gd name="T5" fmla="*/ 25 h 25"/>
              <a:gd name="T6" fmla="*/ 24 w 48"/>
              <a:gd name="T7" fmla="*/ 0 h 25"/>
            </a:gdLst>
            <a:ahLst/>
            <a:cxnLst>
              <a:cxn ang="0">
                <a:pos x="T0" y="T1"/>
              </a:cxn>
              <a:cxn ang="0">
                <a:pos x="T2" y="T3"/>
              </a:cxn>
              <a:cxn ang="0">
                <a:pos x="T4" y="T5"/>
              </a:cxn>
              <a:cxn ang="0">
                <a:pos x="T6" y="T7"/>
              </a:cxn>
            </a:cxnLst>
            <a:rect l="0" t="0" r="r" b="b"/>
            <a:pathLst>
              <a:path w="48" h="25">
                <a:moveTo>
                  <a:pt x="24" y="0"/>
                </a:moveTo>
                <a:cubicBezTo>
                  <a:pt x="11" y="0"/>
                  <a:pt x="0" y="12"/>
                  <a:pt x="0" y="25"/>
                </a:cubicBezTo>
                <a:cubicBezTo>
                  <a:pt x="48" y="25"/>
                  <a:pt x="48" y="25"/>
                  <a:pt x="48" y="25"/>
                </a:cubicBezTo>
                <a:cubicBezTo>
                  <a:pt x="48" y="12"/>
                  <a:pt x="37" y="0"/>
                  <a:pt x="2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8" name="Freeform 3387"/>
          <p:cNvSpPr>
            <a:spLocks/>
          </p:cNvSpPr>
          <p:nvPr/>
        </p:nvSpPr>
        <p:spPr bwMode="auto">
          <a:xfrm>
            <a:off x="10017861" y="1859480"/>
            <a:ext cx="94934" cy="51357"/>
          </a:xfrm>
          <a:custGeom>
            <a:avLst/>
            <a:gdLst>
              <a:gd name="T0" fmla="*/ 23 w 47"/>
              <a:gd name="T1" fmla="*/ 0 h 25"/>
              <a:gd name="T2" fmla="*/ 0 w 47"/>
              <a:gd name="T3" fmla="*/ 25 h 25"/>
              <a:gd name="T4" fmla="*/ 47 w 47"/>
              <a:gd name="T5" fmla="*/ 25 h 25"/>
              <a:gd name="T6" fmla="*/ 23 w 47"/>
              <a:gd name="T7" fmla="*/ 0 h 25"/>
            </a:gdLst>
            <a:ahLst/>
            <a:cxnLst>
              <a:cxn ang="0">
                <a:pos x="T0" y="T1"/>
              </a:cxn>
              <a:cxn ang="0">
                <a:pos x="T2" y="T3"/>
              </a:cxn>
              <a:cxn ang="0">
                <a:pos x="T4" y="T5"/>
              </a:cxn>
              <a:cxn ang="0">
                <a:pos x="T6" y="T7"/>
              </a:cxn>
            </a:cxnLst>
            <a:rect l="0" t="0" r="r" b="b"/>
            <a:pathLst>
              <a:path w="47" h="25">
                <a:moveTo>
                  <a:pt x="23" y="0"/>
                </a:moveTo>
                <a:cubicBezTo>
                  <a:pt x="10" y="0"/>
                  <a:pt x="0" y="12"/>
                  <a:pt x="0" y="25"/>
                </a:cubicBezTo>
                <a:cubicBezTo>
                  <a:pt x="47" y="25"/>
                  <a:pt x="47" y="25"/>
                  <a:pt x="47" y="25"/>
                </a:cubicBezTo>
                <a:cubicBezTo>
                  <a:pt x="47" y="12"/>
                  <a:pt x="36" y="0"/>
                  <a:pt x="2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29" name="Freeform 3388"/>
          <p:cNvSpPr>
            <a:spLocks/>
          </p:cNvSpPr>
          <p:nvPr/>
        </p:nvSpPr>
        <p:spPr bwMode="auto">
          <a:xfrm>
            <a:off x="9740841" y="1366134"/>
            <a:ext cx="49801" cy="57582"/>
          </a:xfrm>
          <a:custGeom>
            <a:avLst/>
            <a:gdLst>
              <a:gd name="T0" fmla="*/ 0 w 25"/>
              <a:gd name="T1" fmla="*/ 0 h 28"/>
              <a:gd name="T2" fmla="*/ 0 w 25"/>
              <a:gd name="T3" fmla="*/ 16 h 28"/>
              <a:gd name="T4" fmla="*/ 13 w 25"/>
              <a:gd name="T5" fmla="*/ 28 h 28"/>
              <a:gd name="T6" fmla="*/ 25 w 25"/>
              <a:gd name="T7" fmla="*/ 16 h 28"/>
              <a:gd name="T8" fmla="*/ 25 w 25"/>
              <a:gd name="T9" fmla="*/ 0 h 28"/>
              <a:gd name="T10" fmla="*/ 0 w 25"/>
              <a:gd name="T11" fmla="*/ 0 h 28"/>
              <a:gd name="T12" fmla="*/ 0 w 2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5" h="28">
                <a:moveTo>
                  <a:pt x="0" y="0"/>
                </a:moveTo>
                <a:cubicBezTo>
                  <a:pt x="0" y="16"/>
                  <a:pt x="0" y="16"/>
                  <a:pt x="0" y="16"/>
                </a:cubicBezTo>
                <a:cubicBezTo>
                  <a:pt x="0" y="22"/>
                  <a:pt x="6" y="28"/>
                  <a:pt x="13" y="28"/>
                </a:cubicBezTo>
                <a:cubicBezTo>
                  <a:pt x="20" y="28"/>
                  <a:pt x="25" y="22"/>
                  <a:pt x="25" y="16"/>
                </a:cubicBezTo>
                <a:cubicBezTo>
                  <a:pt x="25" y="0"/>
                  <a:pt x="25" y="0"/>
                  <a:pt x="25" y="0"/>
                </a:cubicBezTo>
                <a:cubicBezTo>
                  <a:pt x="0" y="0"/>
                  <a:pt x="0" y="0"/>
                  <a:pt x="0" y="0"/>
                </a:cubicBezTo>
                <a:cubicBezTo>
                  <a:pt x="0" y="0"/>
                  <a:pt x="0" y="0"/>
                  <a:pt x="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0" name="Freeform 3389"/>
          <p:cNvSpPr>
            <a:spLocks/>
          </p:cNvSpPr>
          <p:nvPr/>
        </p:nvSpPr>
        <p:spPr bwMode="auto">
          <a:xfrm>
            <a:off x="10223291" y="1366134"/>
            <a:ext cx="49801" cy="57582"/>
          </a:xfrm>
          <a:custGeom>
            <a:avLst/>
            <a:gdLst>
              <a:gd name="T0" fmla="*/ 0 w 25"/>
              <a:gd name="T1" fmla="*/ 0 h 28"/>
              <a:gd name="T2" fmla="*/ 0 w 25"/>
              <a:gd name="T3" fmla="*/ 16 h 28"/>
              <a:gd name="T4" fmla="*/ 13 w 25"/>
              <a:gd name="T5" fmla="*/ 28 h 28"/>
              <a:gd name="T6" fmla="*/ 25 w 25"/>
              <a:gd name="T7" fmla="*/ 16 h 28"/>
              <a:gd name="T8" fmla="*/ 25 w 25"/>
              <a:gd name="T9" fmla="*/ 0 h 28"/>
              <a:gd name="T10" fmla="*/ 0 w 25"/>
              <a:gd name="T11" fmla="*/ 0 h 28"/>
              <a:gd name="T12" fmla="*/ 0 w 2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5" h="28">
                <a:moveTo>
                  <a:pt x="0" y="0"/>
                </a:moveTo>
                <a:cubicBezTo>
                  <a:pt x="0" y="16"/>
                  <a:pt x="0" y="16"/>
                  <a:pt x="0" y="16"/>
                </a:cubicBezTo>
                <a:cubicBezTo>
                  <a:pt x="0" y="22"/>
                  <a:pt x="6" y="28"/>
                  <a:pt x="13" y="28"/>
                </a:cubicBezTo>
                <a:cubicBezTo>
                  <a:pt x="19" y="28"/>
                  <a:pt x="25" y="22"/>
                  <a:pt x="25" y="16"/>
                </a:cubicBezTo>
                <a:cubicBezTo>
                  <a:pt x="25" y="0"/>
                  <a:pt x="25" y="0"/>
                  <a:pt x="25" y="0"/>
                </a:cubicBezTo>
                <a:cubicBezTo>
                  <a:pt x="0" y="0"/>
                  <a:pt x="0" y="0"/>
                  <a:pt x="0" y="0"/>
                </a:cubicBezTo>
                <a:cubicBezTo>
                  <a:pt x="0" y="0"/>
                  <a:pt x="0" y="0"/>
                  <a:pt x="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1" name="Freeform 3390"/>
          <p:cNvSpPr>
            <a:spLocks/>
          </p:cNvSpPr>
          <p:nvPr/>
        </p:nvSpPr>
        <p:spPr bwMode="auto">
          <a:xfrm>
            <a:off x="9848226" y="928815"/>
            <a:ext cx="315928" cy="540033"/>
          </a:xfrm>
          <a:custGeom>
            <a:avLst/>
            <a:gdLst>
              <a:gd name="T0" fmla="*/ 125 w 203"/>
              <a:gd name="T1" fmla="*/ 0 h 347"/>
              <a:gd name="T2" fmla="*/ 101 w 203"/>
              <a:gd name="T3" fmla="*/ 198 h 347"/>
              <a:gd name="T4" fmla="*/ 77 w 203"/>
              <a:gd name="T5" fmla="*/ 0 h 347"/>
              <a:gd name="T6" fmla="*/ 0 w 203"/>
              <a:gd name="T7" fmla="*/ 7 h 347"/>
              <a:gd name="T8" fmla="*/ 0 w 203"/>
              <a:gd name="T9" fmla="*/ 347 h 347"/>
              <a:gd name="T10" fmla="*/ 203 w 203"/>
              <a:gd name="T11" fmla="*/ 347 h 347"/>
              <a:gd name="T12" fmla="*/ 203 w 203"/>
              <a:gd name="T13" fmla="*/ 7 h 347"/>
              <a:gd name="T14" fmla="*/ 125 w 203"/>
              <a:gd name="T15" fmla="*/ 0 h 347"/>
              <a:gd name="T16" fmla="*/ 125 w 203"/>
              <a:gd name="T17" fmla="*/ 0 h 347"/>
              <a:gd name="T18" fmla="*/ 125 w 203"/>
              <a:gd name="T19"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347">
                <a:moveTo>
                  <a:pt x="125" y="0"/>
                </a:moveTo>
                <a:lnTo>
                  <a:pt x="101" y="198"/>
                </a:lnTo>
                <a:lnTo>
                  <a:pt x="77" y="0"/>
                </a:lnTo>
                <a:lnTo>
                  <a:pt x="0" y="7"/>
                </a:lnTo>
                <a:lnTo>
                  <a:pt x="0" y="347"/>
                </a:lnTo>
                <a:lnTo>
                  <a:pt x="203" y="347"/>
                </a:lnTo>
                <a:lnTo>
                  <a:pt x="203" y="7"/>
                </a:lnTo>
                <a:lnTo>
                  <a:pt x="125" y="0"/>
                </a:lnTo>
                <a:lnTo>
                  <a:pt x="125" y="0"/>
                </a:lnTo>
                <a:lnTo>
                  <a:pt x="12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2" name="Freeform 3391"/>
          <p:cNvSpPr>
            <a:spLocks/>
          </p:cNvSpPr>
          <p:nvPr/>
        </p:nvSpPr>
        <p:spPr bwMode="auto">
          <a:xfrm>
            <a:off x="9929153" y="776300"/>
            <a:ext cx="152517" cy="133841"/>
          </a:xfrm>
          <a:custGeom>
            <a:avLst/>
            <a:gdLst>
              <a:gd name="T0" fmla="*/ 72 w 75"/>
              <a:gd name="T1" fmla="*/ 17 h 66"/>
              <a:gd name="T2" fmla="*/ 70 w 75"/>
              <a:gd name="T3" fmla="*/ 16 h 66"/>
              <a:gd name="T4" fmla="*/ 70 w 75"/>
              <a:gd name="T5" fmla="*/ 12 h 66"/>
              <a:gd name="T6" fmla="*/ 70 w 75"/>
              <a:gd name="T7" fmla="*/ 10 h 66"/>
              <a:gd name="T8" fmla="*/ 70 w 75"/>
              <a:gd name="T9" fmla="*/ 9 h 66"/>
              <a:gd name="T10" fmla="*/ 70 w 75"/>
              <a:gd name="T11" fmla="*/ 8 h 66"/>
              <a:gd name="T12" fmla="*/ 69 w 75"/>
              <a:gd name="T13" fmla="*/ 8 h 66"/>
              <a:gd name="T14" fmla="*/ 69 w 75"/>
              <a:gd name="T15" fmla="*/ 7 h 66"/>
              <a:gd name="T16" fmla="*/ 69 w 75"/>
              <a:gd name="T17" fmla="*/ 6 h 66"/>
              <a:gd name="T18" fmla="*/ 69 w 75"/>
              <a:gd name="T19" fmla="*/ 6 h 66"/>
              <a:gd name="T20" fmla="*/ 68 w 75"/>
              <a:gd name="T21" fmla="*/ 5 h 66"/>
              <a:gd name="T22" fmla="*/ 68 w 75"/>
              <a:gd name="T23" fmla="*/ 5 h 66"/>
              <a:gd name="T24" fmla="*/ 67 w 75"/>
              <a:gd name="T25" fmla="*/ 4 h 66"/>
              <a:gd name="T26" fmla="*/ 67 w 75"/>
              <a:gd name="T27" fmla="*/ 4 h 66"/>
              <a:gd name="T28" fmla="*/ 67 w 75"/>
              <a:gd name="T29" fmla="*/ 3 h 66"/>
              <a:gd name="T30" fmla="*/ 67 w 75"/>
              <a:gd name="T31" fmla="*/ 3 h 66"/>
              <a:gd name="T32" fmla="*/ 61 w 75"/>
              <a:gd name="T33" fmla="*/ 4 h 66"/>
              <a:gd name="T34" fmla="*/ 50 w 75"/>
              <a:gd name="T35" fmla="*/ 1 h 66"/>
              <a:gd name="T36" fmla="*/ 31 w 75"/>
              <a:gd name="T37" fmla="*/ 4 h 66"/>
              <a:gd name="T38" fmla="*/ 10 w 75"/>
              <a:gd name="T39" fmla="*/ 0 h 66"/>
              <a:gd name="T40" fmla="*/ 8 w 75"/>
              <a:gd name="T41" fmla="*/ 4 h 66"/>
              <a:gd name="T42" fmla="*/ 8 w 75"/>
              <a:gd name="T43" fmla="*/ 4 h 66"/>
              <a:gd name="T44" fmla="*/ 7 w 75"/>
              <a:gd name="T45" fmla="*/ 5 h 66"/>
              <a:gd name="T46" fmla="*/ 7 w 75"/>
              <a:gd name="T47" fmla="*/ 5 h 66"/>
              <a:gd name="T48" fmla="*/ 7 w 75"/>
              <a:gd name="T49" fmla="*/ 6 h 66"/>
              <a:gd name="T50" fmla="*/ 7 w 75"/>
              <a:gd name="T51" fmla="*/ 6 h 66"/>
              <a:gd name="T52" fmla="*/ 6 w 75"/>
              <a:gd name="T53" fmla="*/ 8 h 66"/>
              <a:gd name="T54" fmla="*/ 6 w 75"/>
              <a:gd name="T55" fmla="*/ 8 h 66"/>
              <a:gd name="T56" fmla="*/ 6 w 75"/>
              <a:gd name="T57" fmla="*/ 9 h 66"/>
              <a:gd name="T58" fmla="*/ 6 w 75"/>
              <a:gd name="T59" fmla="*/ 10 h 66"/>
              <a:gd name="T60" fmla="*/ 6 w 75"/>
              <a:gd name="T61" fmla="*/ 12 h 66"/>
              <a:gd name="T62" fmla="*/ 6 w 75"/>
              <a:gd name="T63" fmla="*/ 16 h 66"/>
              <a:gd name="T64" fmla="*/ 5 w 75"/>
              <a:gd name="T65" fmla="*/ 17 h 66"/>
              <a:gd name="T66" fmla="*/ 0 w 75"/>
              <a:gd name="T67" fmla="*/ 21 h 66"/>
              <a:gd name="T68" fmla="*/ 0 w 75"/>
              <a:gd name="T69" fmla="*/ 33 h 66"/>
              <a:gd name="T70" fmla="*/ 6 w 75"/>
              <a:gd name="T71" fmla="*/ 39 h 66"/>
              <a:gd name="T72" fmla="*/ 6 w 75"/>
              <a:gd name="T73" fmla="*/ 52 h 66"/>
              <a:gd name="T74" fmla="*/ 21 w 75"/>
              <a:gd name="T75" fmla="*/ 66 h 66"/>
              <a:gd name="T76" fmla="*/ 54 w 75"/>
              <a:gd name="T77" fmla="*/ 66 h 66"/>
              <a:gd name="T78" fmla="*/ 70 w 75"/>
              <a:gd name="T79" fmla="*/ 52 h 66"/>
              <a:gd name="T80" fmla="*/ 70 w 75"/>
              <a:gd name="T81" fmla="*/ 39 h 66"/>
              <a:gd name="T82" fmla="*/ 75 w 75"/>
              <a:gd name="T83" fmla="*/ 33 h 66"/>
              <a:gd name="T84" fmla="*/ 75 w 75"/>
              <a:gd name="T85" fmla="*/ 21 h 66"/>
              <a:gd name="T86" fmla="*/ 72 w 75"/>
              <a:gd name="T87" fmla="*/ 1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5" h="66">
                <a:moveTo>
                  <a:pt x="72" y="17"/>
                </a:moveTo>
                <a:cubicBezTo>
                  <a:pt x="71" y="17"/>
                  <a:pt x="71" y="16"/>
                  <a:pt x="70" y="16"/>
                </a:cubicBezTo>
                <a:cubicBezTo>
                  <a:pt x="70" y="12"/>
                  <a:pt x="70" y="12"/>
                  <a:pt x="70" y="12"/>
                </a:cubicBezTo>
                <a:cubicBezTo>
                  <a:pt x="70" y="11"/>
                  <a:pt x="70" y="10"/>
                  <a:pt x="70" y="10"/>
                </a:cubicBezTo>
                <a:cubicBezTo>
                  <a:pt x="70" y="10"/>
                  <a:pt x="70" y="10"/>
                  <a:pt x="70" y="9"/>
                </a:cubicBezTo>
                <a:cubicBezTo>
                  <a:pt x="70" y="9"/>
                  <a:pt x="70" y="9"/>
                  <a:pt x="70" y="8"/>
                </a:cubicBezTo>
                <a:cubicBezTo>
                  <a:pt x="69" y="8"/>
                  <a:pt x="69" y="8"/>
                  <a:pt x="69" y="8"/>
                </a:cubicBezTo>
                <a:cubicBezTo>
                  <a:pt x="69" y="7"/>
                  <a:pt x="69" y="7"/>
                  <a:pt x="69" y="7"/>
                </a:cubicBezTo>
                <a:cubicBezTo>
                  <a:pt x="69" y="7"/>
                  <a:pt x="69" y="7"/>
                  <a:pt x="69" y="6"/>
                </a:cubicBezTo>
                <a:cubicBezTo>
                  <a:pt x="69" y="6"/>
                  <a:pt x="69" y="6"/>
                  <a:pt x="69" y="6"/>
                </a:cubicBezTo>
                <a:cubicBezTo>
                  <a:pt x="69" y="5"/>
                  <a:pt x="68" y="5"/>
                  <a:pt x="68" y="5"/>
                </a:cubicBezTo>
                <a:cubicBezTo>
                  <a:pt x="68" y="5"/>
                  <a:pt x="68" y="5"/>
                  <a:pt x="68" y="5"/>
                </a:cubicBezTo>
                <a:cubicBezTo>
                  <a:pt x="68" y="5"/>
                  <a:pt x="68" y="4"/>
                  <a:pt x="67" y="4"/>
                </a:cubicBezTo>
                <a:cubicBezTo>
                  <a:pt x="67" y="4"/>
                  <a:pt x="67" y="4"/>
                  <a:pt x="67" y="4"/>
                </a:cubicBezTo>
                <a:cubicBezTo>
                  <a:pt x="67" y="3"/>
                  <a:pt x="67" y="3"/>
                  <a:pt x="67" y="3"/>
                </a:cubicBezTo>
                <a:cubicBezTo>
                  <a:pt x="67" y="3"/>
                  <a:pt x="67" y="3"/>
                  <a:pt x="67" y="3"/>
                </a:cubicBezTo>
                <a:cubicBezTo>
                  <a:pt x="65" y="3"/>
                  <a:pt x="63" y="4"/>
                  <a:pt x="61" y="4"/>
                </a:cubicBezTo>
                <a:cubicBezTo>
                  <a:pt x="57" y="4"/>
                  <a:pt x="52" y="2"/>
                  <a:pt x="50" y="1"/>
                </a:cubicBezTo>
                <a:cubicBezTo>
                  <a:pt x="46" y="2"/>
                  <a:pt x="38" y="4"/>
                  <a:pt x="31" y="4"/>
                </a:cubicBezTo>
                <a:cubicBezTo>
                  <a:pt x="22" y="4"/>
                  <a:pt x="15" y="2"/>
                  <a:pt x="10" y="0"/>
                </a:cubicBezTo>
                <a:cubicBezTo>
                  <a:pt x="9" y="2"/>
                  <a:pt x="8" y="3"/>
                  <a:pt x="8" y="4"/>
                </a:cubicBezTo>
                <a:cubicBezTo>
                  <a:pt x="8" y="4"/>
                  <a:pt x="8" y="4"/>
                  <a:pt x="8" y="4"/>
                </a:cubicBezTo>
                <a:cubicBezTo>
                  <a:pt x="8" y="5"/>
                  <a:pt x="8" y="5"/>
                  <a:pt x="7" y="5"/>
                </a:cubicBezTo>
                <a:cubicBezTo>
                  <a:pt x="7" y="5"/>
                  <a:pt x="7" y="5"/>
                  <a:pt x="7" y="5"/>
                </a:cubicBezTo>
                <a:cubicBezTo>
                  <a:pt x="7" y="6"/>
                  <a:pt x="7" y="6"/>
                  <a:pt x="7" y="6"/>
                </a:cubicBezTo>
                <a:cubicBezTo>
                  <a:pt x="7" y="6"/>
                  <a:pt x="7" y="6"/>
                  <a:pt x="7" y="6"/>
                </a:cubicBezTo>
                <a:cubicBezTo>
                  <a:pt x="7" y="7"/>
                  <a:pt x="6" y="7"/>
                  <a:pt x="6" y="8"/>
                </a:cubicBezTo>
                <a:cubicBezTo>
                  <a:pt x="6" y="8"/>
                  <a:pt x="6" y="8"/>
                  <a:pt x="6" y="8"/>
                </a:cubicBezTo>
                <a:cubicBezTo>
                  <a:pt x="6" y="9"/>
                  <a:pt x="6" y="9"/>
                  <a:pt x="6" y="9"/>
                </a:cubicBezTo>
                <a:cubicBezTo>
                  <a:pt x="6" y="10"/>
                  <a:pt x="6" y="10"/>
                  <a:pt x="6" y="10"/>
                </a:cubicBezTo>
                <a:cubicBezTo>
                  <a:pt x="6" y="10"/>
                  <a:pt x="6" y="11"/>
                  <a:pt x="6" y="12"/>
                </a:cubicBezTo>
                <a:cubicBezTo>
                  <a:pt x="6" y="16"/>
                  <a:pt x="6" y="16"/>
                  <a:pt x="6" y="16"/>
                </a:cubicBezTo>
                <a:cubicBezTo>
                  <a:pt x="6" y="16"/>
                  <a:pt x="5" y="16"/>
                  <a:pt x="5" y="17"/>
                </a:cubicBezTo>
                <a:cubicBezTo>
                  <a:pt x="2" y="17"/>
                  <a:pt x="0" y="18"/>
                  <a:pt x="0" y="21"/>
                </a:cubicBezTo>
                <a:cubicBezTo>
                  <a:pt x="0" y="33"/>
                  <a:pt x="0" y="33"/>
                  <a:pt x="0" y="33"/>
                </a:cubicBezTo>
                <a:cubicBezTo>
                  <a:pt x="0" y="36"/>
                  <a:pt x="3" y="39"/>
                  <a:pt x="6" y="39"/>
                </a:cubicBezTo>
                <a:cubicBezTo>
                  <a:pt x="6" y="52"/>
                  <a:pt x="6" y="52"/>
                  <a:pt x="6" y="52"/>
                </a:cubicBezTo>
                <a:cubicBezTo>
                  <a:pt x="6" y="60"/>
                  <a:pt x="12" y="66"/>
                  <a:pt x="21" y="66"/>
                </a:cubicBezTo>
                <a:cubicBezTo>
                  <a:pt x="54" y="66"/>
                  <a:pt x="54" y="66"/>
                  <a:pt x="54" y="66"/>
                </a:cubicBezTo>
                <a:cubicBezTo>
                  <a:pt x="62" y="66"/>
                  <a:pt x="70" y="60"/>
                  <a:pt x="70" y="52"/>
                </a:cubicBezTo>
                <a:cubicBezTo>
                  <a:pt x="70" y="39"/>
                  <a:pt x="70" y="39"/>
                  <a:pt x="70" y="39"/>
                </a:cubicBezTo>
                <a:cubicBezTo>
                  <a:pt x="73" y="39"/>
                  <a:pt x="75" y="36"/>
                  <a:pt x="75" y="33"/>
                </a:cubicBezTo>
                <a:cubicBezTo>
                  <a:pt x="75" y="21"/>
                  <a:pt x="75" y="21"/>
                  <a:pt x="75" y="21"/>
                </a:cubicBezTo>
                <a:cubicBezTo>
                  <a:pt x="75" y="19"/>
                  <a:pt x="74" y="17"/>
                  <a:pt x="72" y="17"/>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3" name="Freeform 3392"/>
          <p:cNvSpPr>
            <a:spLocks/>
          </p:cNvSpPr>
          <p:nvPr/>
        </p:nvSpPr>
        <p:spPr bwMode="auto">
          <a:xfrm>
            <a:off x="10669947" y="1325670"/>
            <a:ext cx="37351" cy="40464"/>
          </a:xfrm>
          <a:custGeom>
            <a:avLst/>
            <a:gdLst>
              <a:gd name="T0" fmla="*/ 0 w 18"/>
              <a:gd name="T1" fmla="*/ 0 h 20"/>
              <a:gd name="T2" fmla="*/ 0 w 18"/>
              <a:gd name="T3" fmla="*/ 11 h 20"/>
              <a:gd name="T4" fmla="*/ 10 w 18"/>
              <a:gd name="T5" fmla="*/ 20 h 20"/>
              <a:gd name="T6" fmla="*/ 18 w 18"/>
              <a:gd name="T7" fmla="*/ 11 h 20"/>
              <a:gd name="T8" fmla="*/ 18 w 18"/>
              <a:gd name="T9" fmla="*/ 0 h 20"/>
              <a:gd name="T10" fmla="*/ 0 w 18"/>
              <a:gd name="T11" fmla="*/ 0 h 20"/>
              <a:gd name="T12" fmla="*/ 0 w 18"/>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8" h="20">
                <a:moveTo>
                  <a:pt x="0" y="0"/>
                </a:moveTo>
                <a:cubicBezTo>
                  <a:pt x="0" y="11"/>
                  <a:pt x="0" y="11"/>
                  <a:pt x="0" y="11"/>
                </a:cubicBezTo>
                <a:cubicBezTo>
                  <a:pt x="0" y="16"/>
                  <a:pt x="4" y="20"/>
                  <a:pt x="10" y="20"/>
                </a:cubicBezTo>
                <a:cubicBezTo>
                  <a:pt x="15" y="20"/>
                  <a:pt x="18" y="16"/>
                  <a:pt x="18" y="11"/>
                </a:cubicBezTo>
                <a:cubicBezTo>
                  <a:pt x="18" y="0"/>
                  <a:pt x="18" y="0"/>
                  <a:pt x="18" y="0"/>
                </a:cubicBezTo>
                <a:cubicBezTo>
                  <a:pt x="0" y="0"/>
                  <a:pt x="0" y="0"/>
                  <a:pt x="0" y="0"/>
                </a:cubicBezTo>
                <a:cubicBezTo>
                  <a:pt x="0" y="0"/>
                  <a:pt x="0" y="0"/>
                  <a:pt x="0"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4" name="Freeform 3393"/>
          <p:cNvSpPr>
            <a:spLocks/>
          </p:cNvSpPr>
          <p:nvPr/>
        </p:nvSpPr>
        <p:spPr bwMode="auto">
          <a:xfrm>
            <a:off x="10434949" y="787193"/>
            <a:ext cx="171192" cy="219437"/>
          </a:xfrm>
          <a:custGeom>
            <a:avLst/>
            <a:gdLst>
              <a:gd name="T0" fmla="*/ 84 w 84"/>
              <a:gd name="T1" fmla="*/ 51 h 108"/>
              <a:gd name="T2" fmla="*/ 62 w 84"/>
              <a:gd name="T3" fmla="*/ 16 h 108"/>
              <a:gd name="T4" fmla="*/ 35 w 84"/>
              <a:gd name="T5" fmla="*/ 0 h 108"/>
              <a:gd name="T6" fmla="*/ 0 w 84"/>
              <a:gd name="T7" fmla="*/ 44 h 108"/>
              <a:gd name="T8" fmla="*/ 3 w 84"/>
              <a:gd name="T9" fmla="*/ 103 h 108"/>
              <a:gd name="T10" fmla="*/ 35 w 84"/>
              <a:gd name="T11" fmla="*/ 108 h 108"/>
              <a:gd name="T12" fmla="*/ 36 w 84"/>
              <a:gd name="T13" fmla="*/ 108 h 108"/>
              <a:gd name="T14" fmla="*/ 38 w 84"/>
              <a:gd name="T15" fmla="*/ 108 h 108"/>
              <a:gd name="T16" fmla="*/ 38 w 84"/>
              <a:gd name="T17" fmla="*/ 108 h 108"/>
              <a:gd name="T18" fmla="*/ 42 w 84"/>
              <a:gd name="T19" fmla="*/ 108 h 108"/>
              <a:gd name="T20" fmla="*/ 43 w 84"/>
              <a:gd name="T21" fmla="*/ 108 h 108"/>
              <a:gd name="T22" fmla="*/ 44 w 84"/>
              <a:gd name="T23" fmla="*/ 108 h 108"/>
              <a:gd name="T24" fmla="*/ 47 w 84"/>
              <a:gd name="T25" fmla="*/ 108 h 108"/>
              <a:gd name="T26" fmla="*/ 47 w 84"/>
              <a:gd name="T27" fmla="*/ 108 h 108"/>
              <a:gd name="T28" fmla="*/ 48 w 84"/>
              <a:gd name="T29" fmla="*/ 108 h 108"/>
              <a:gd name="T30" fmla="*/ 49 w 84"/>
              <a:gd name="T31" fmla="*/ 108 h 108"/>
              <a:gd name="T32" fmla="*/ 80 w 84"/>
              <a:gd name="T33" fmla="*/ 103 h 108"/>
              <a:gd name="T34" fmla="*/ 84 w 84"/>
              <a:gd name="T35" fmla="*/ 5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4" h="108">
                <a:moveTo>
                  <a:pt x="84" y="51"/>
                </a:moveTo>
                <a:cubicBezTo>
                  <a:pt x="84" y="34"/>
                  <a:pt x="75" y="21"/>
                  <a:pt x="62" y="16"/>
                </a:cubicBezTo>
                <a:cubicBezTo>
                  <a:pt x="56" y="6"/>
                  <a:pt x="47" y="0"/>
                  <a:pt x="35" y="0"/>
                </a:cubicBezTo>
                <a:cubicBezTo>
                  <a:pt x="16" y="0"/>
                  <a:pt x="0" y="20"/>
                  <a:pt x="0" y="44"/>
                </a:cubicBezTo>
                <a:cubicBezTo>
                  <a:pt x="0" y="48"/>
                  <a:pt x="2" y="79"/>
                  <a:pt x="3" y="103"/>
                </a:cubicBezTo>
                <a:cubicBezTo>
                  <a:pt x="13" y="106"/>
                  <a:pt x="24" y="108"/>
                  <a:pt x="35" y="108"/>
                </a:cubicBezTo>
                <a:cubicBezTo>
                  <a:pt x="36" y="108"/>
                  <a:pt x="36" y="108"/>
                  <a:pt x="36" y="108"/>
                </a:cubicBezTo>
                <a:cubicBezTo>
                  <a:pt x="37" y="108"/>
                  <a:pt x="38" y="108"/>
                  <a:pt x="38" y="108"/>
                </a:cubicBezTo>
                <a:cubicBezTo>
                  <a:pt x="38" y="108"/>
                  <a:pt x="38" y="108"/>
                  <a:pt x="38" y="108"/>
                </a:cubicBezTo>
                <a:cubicBezTo>
                  <a:pt x="39" y="108"/>
                  <a:pt x="41" y="108"/>
                  <a:pt x="42" y="108"/>
                </a:cubicBezTo>
                <a:cubicBezTo>
                  <a:pt x="42" y="108"/>
                  <a:pt x="42" y="108"/>
                  <a:pt x="43" y="108"/>
                </a:cubicBezTo>
                <a:cubicBezTo>
                  <a:pt x="43" y="108"/>
                  <a:pt x="43" y="108"/>
                  <a:pt x="44" y="108"/>
                </a:cubicBezTo>
                <a:cubicBezTo>
                  <a:pt x="45" y="108"/>
                  <a:pt x="46" y="108"/>
                  <a:pt x="47" y="108"/>
                </a:cubicBezTo>
                <a:cubicBezTo>
                  <a:pt x="47" y="108"/>
                  <a:pt x="47" y="108"/>
                  <a:pt x="47" y="108"/>
                </a:cubicBezTo>
                <a:cubicBezTo>
                  <a:pt x="47" y="108"/>
                  <a:pt x="48" y="108"/>
                  <a:pt x="48" y="108"/>
                </a:cubicBezTo>
                <a:cubicBezTo>
                  <a:pt x="49" y="108"/>
                  <a:pt x="49" y="108"/>
                  <a:pt x="49" y="108"/>
                </a:cubicBezTo>
                <a:cubicBezTo>
                  <a:pt x="61" y="108"/>
                  <a:pt x="71" y="106"/>
                  <a:pt x="80" y="103"/>
                </a:cubicBezTo>
                <a:cubicBezTo>
                  <a:pt x="81" y="81"/>
                  <a:pt x="84" y="54"/>
                  <a:pt x="84" y="51"/>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5" name="Freeform 3394"/>
          <p:cNvSpPr>
            <a:spLocks/>
          </p:cNvSpPr>
          <p:nvPr/>
        </p:nvSpPr>
        <p:spPr bwMode="auto">
          <a:xfrm>
            <a:off x="10486306" y="1034644"/>
            <a:ext cx="66921" cy="331490"/>
          </a:xfrm>
          <a:custGeom>
            <a:avLst/>
            <a:gdLst>
              <a:gd name="T0" fmla="*/ 26 w 43"/>
              <a:gd name="T1" fmla="*/ 22 h 213"/>
              <a:gd name="T2" fmla="*/ 39 w 43"/>
              <a:gd name="T3" fmla="*/ 12 h 213"/>
              <a:gd name="T4" fmla="*/ 21 w 43"/>
              <a:gd name="T5" fmla="*/ 0 h 213"/>
              <a:gd name="T6" fmla="*/ 4 w 43"/>
              <a:gd name="T7" fmla="*/ 12 h 213"/>
              <a:gd name="T8" fmla="*/ 16 w 43"/>
              <a:gd name="T9" fmla="*/ 22 h 213"/>
              <a:gd name="T10" fmla="*/ 0 w 43"/>
              <a:gd name="T11" fmla="*/ 197 h 213"/>
              <a:gd name="T12" fmla="*/ 21 w 43"/>
              <a:gd name="T13" fmla="*/ 213 h 213"/>
              <a:gd name="T14" fmla="*/ 43 w 43"/>
              <a:gd name="T15" fmla="*/ 197 h 213"/>
              <a:gd name="T16" fmla="*/ 26 w 43"/>
              <a:gd name="T17" fmla="*/ 22 h 213"/>
              <a:gd name="T18" fmla="*/ 26 w 43"/>
              <a:gd name="T19" fmla="*/ 22 h 213"/>
              <a:gd name="T20" fmla="*/ 26 w 43"/>
              <a:gd name="T21" fmla="*/ 2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213">
                <a:moveTo>
                  <a:pt x="26" y="22"/>
                </a:moveTo>
                <a:lnTo>
                  <a:pt x="39" y="12"/>
                </a:lnTo>
                <a:lnTo>
                  <a:pt x="21" y="0"/>
                </a:lnTo>
                <a:lnTo>
                  <a:pt x="4" y="12"/>
                </a:lnTo>
                <a:lnTo>
                  <a:pt x="16" y="22"/>
                </a:lnTo>
                <a:lnTo>
                  <a:pt x="0" y="197"/>
                </a:lnTo>
                <a:lnTo>
                  <a:pt x="21" y="213"/>
                </a:lnTo>
                <a:lnTo>
                  <a:pt x="43" y="197"/>
                </a:lnTo>
                <a:lnTo>
                  <a:pt x="26" y="22"/>
                </a:lnTo>
                <a:lnTo>
                  <a:pt x="26" y="22"/>
                </a:lnTo>
                <a:lnTo>
                  <a:pt x="26" y="2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6" name="Freeform 3395"/>
          <p:cNvSpPr>
            <a:spLocks/>
          </p:cNvSpPr>
          <p:nvPr/>
        </p:nvSpPr>
        <p:spPr bwMode="auto">
          <a:xfrm>
            <a:off x="10599915" y="1022192"/>
            <a:ext cx="115166" cy="303477"/>
          </a:xfrm>
          <a:custGeom>
            <a:avLst/>
            <a:gdLst>
              <a:gd name="T0" fmla="*/ 0 w 57"/>
              <a:gd name="T1" fmla="*/ 7 h 150"/>
              <a:gd name="T2" fmla="*/ 23 w 57"/>
              <a:gd name="T3" fmla="*/ 0 h 150"/>
              <a:gd name="T4" fmla="*/ 57 w 57"/>
              <a:gd name="T5" fmla="*/ 150 h 150"/>
              <a:gd name="T6" fmla="*/ 33 w 57"/>
              <a:gd name="T7" fmla="*/ 150 h 150"/>
              <a:gd name="T8" fmla="*/ 0 w 57"/>
              <a:gd name="T9" fmla="*/ 7 h 150"/>
            </a:gdLst>
            <a:ahLst/>
            <a:cxnLst>
              <a:cxn ang="0">
                <a:pos x="T0" y="T1"/>
              </a:cxn>
              <a:cxn ang="0">
                <a:pos x="T2" y="T3"/>
              </a:cxn>
              <a:cxn ang="0">
                <a:pos x="T4" y="T5"/>
              </a:cxn>
              <a:cxn ang="0">
                <a:pos x="T6" y="T7"/>
              </a:cxn>
              <a:cxn ang="0">
                <a:pos x="T8" y="T9"/>
              </a:cxn>
            </a:cxnLst>
            <a:rect l="0" t="0" r="r" b="b"/>
            <a:pathLst>
              <a:path w="57" h="150">
                <a:moveTo>
                  <a:pt x="0" y="7"/>
                </a:moveTo>
                <a:cubicBezTo>
                  <a:pt x="7" y="5"/>
                  <a:pt x="14" y="3"/>
                  <a:pt x="23" y="0"/>
                </a:cubicBezTo>
                <a:cubicBezTo>
                  <a:pt x="45" y="49"/>
                  <a:pt x="52" y="97"/>
                  <a:pt x="57" y="150"/>
                </a:cubicBezTo>
                <a:cubicBezTo>
                  <a:pt x="33" y="150"/>
                  <a:pt x="33" y="150"/>
                  <a:pt x="33" y="150"/>
                </a:cubicBezTo>
                <a:cubicBezTo>
                  <a:pt x="27" y="100"/>
                  <a:pt x="21" y="54"/>
                  <a:pt x="0" y="7"/>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7" name="Freeform 3396"/>
          <p:cNvSpPr>
            <a:spLocks/>
          </p:cNvSpPr>
          <p:nvPr/>
        </p:nvSpPr>
        <p:spPr bwMode="auto">
          <a:xfrm>
            <a:off x="10413159" y="1462623"/>
            <a:ext cx="112053" cy="415530"/>
          </a:xfrm>
          <a:custGeom>
            <a:avLst/>
            <a:gdLst>
              <a:gd name="T0" fmla="*/ 55 w 72"/>
              <a:gd name="T1" fmla="*/ 267 h 267"/>
              <a:gd name="T2" fmla="*/ 8 w 72"/>
              <a:gd name="T3" fmla="*/ 267 h 267"/>
              <a:gd name="T4" fmla="*/ 0 w 72"/>
              <a:gd name="T5" fmla="*/ 0 h 267"/>
              <a:gd name="T6" fmla="*/ 72 w 72"/>
              <a:gd name="T7" fmla="*/ 0 h 267"/>
              <a:gd name="T8" fmla="*/ 55 w 72"/>
              <a:gd name="T9" fmla="*/ 267 h 267"/>
              <a:gd name="T10" fmla="*/ 55 w 72"/>
              <a:gd name="T11" fmla="*/ 267 h 267"/>
              <a:gd name="T12" fmla="*/ 55 w 72"/>
              <a:gd name="T13" fmla="*/ 267 h 267"/>
            </a:gdLst>
            <a:ahLst/>
            <a:cxnLst>
              <a:cxn ang="0">
                <a:pos x="T0" y="T1"/>
              </a:cxn>
              <a:cxn ang="0">
                <a:pos x="T2" y="T3"/>
              </a:cxn>
              <a:cxn ang="0">
                <a:pos x="T4" y="T5"/>
              </a:cxn>
              <a:cxn ang="0">
                <a:pos x="T6" y="T7"/>
              </a:cxn>
              <a:cxn ang="0">
                <a:pos x="T8" y="T9"/>
              </a:cxn>
              <a:cxn ang="0">
                <a:pos x="T10" y="T11"/>
              </a:cxn>
              <a:cxn ang="0">
                <a:pos x="T12" y="T13"/>
              </a:cxn>
            </a:cxnLst>
            <a:rect l="0" t="0" r="r" b="b"/>
            <a:pathLst>
              <a:path w="72" h="267">
                <a:moveTo>
                  <a:pt x="55" y="267"/>
                </a:moveTo>
                <a:lnTo>
                  <a:pt x="8" y="267"/>
                </a:lnTo>
                <a:lnTo>
                  <a:pt x="0" y="0"/>
                </a:lnTo>
                <a:lnTo>
                  <a:pt x="72" y="0"/>
                </a:lnTo>
                <a:lnTo>
                  <a:pt x="55" y="267"/>
                </a:lnTo>
                <a:lnTo>
                  <a:pt x="55" y="267"/>
                </a:lnTo>
                <a:lnTo>
                  <a:pt x="55" y="26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8" name="Freeform 3397"/>
          <p:cNvSpPr>
            <a:spLocks/>
          </p:cNvSpPr>
          <p:nvPr/>
        </p:nvSpPr>
        <p:spPr bwMode="auto">
          <a:xfrm>
            <a:off x="10512763" y="1462623"/>
            <a:ext cx="110497" cy="415530"/>
          </a:xfrm>
          <a:custGeom>
            <a:avLst/>
            <a:gdLst>
              <a:gd name="T0" fmla="*/ 17 w 71"/>
              <a:gd name="T1" fmla="*/ 267 h 267"/>
              <a:gd name="T2" fmla="*/ 64 w 71"/>
              <a:gd name="T3" fmla="*/ 267 h 267"/>
              <a:gd name="T4" fmla="*/ 71 w 71"/>
              <a:gd name="T5" fmla="*/ 0 h 267"/>
              <a:gd name="T6" fmla="*/ 0 w 71"/>
              <a:gd name="T7" fmla="*/ 0 h 267"/>
              <a:gd name="T8" fmla="*/ 17 w 71"/>
              <a:gd name="T9" fmla="*/ 267 h 267"/>
              <a:gd name="T10" fmla="*/ 17 w 71"/>
              <a:gd name="T11" fmla="*/ 267 h 267"/>
              <a:gd name="T12" fmla="*/ 17 w 71"/>
              <a:gd name="T13" fmla="*/ 267 h 267"/>
            </a:gdLst>
            <a:ahLst/>
            <a:cxnLst>
              <a:cxn ang="0">
                <a:pos x="T0" y="T1"/>
              </a:cxn>
              <a:cxn ang="0">
                <a:pos x="T2" y="T3"/>
              </a:cxn>
              <a:cxn ang="0">
                <a:pos x="T4" y="T5"/>
              </a:cxn>
              <a:cxn ang="0">
                <a:pos x="T6" y="T7"/>
              </a:cxn>
              <a:cxn ang="0">
                <a:pos x="T8" y="T9"/>
              </a:cxn>
              <a:cxn ang="0">
                <a:pos x="T10" y="T11"/>
              </a:cxn>
              <a:cxn ang="0">
                <a:pos x="T12" y="T13"/>
              </a:cxn>
            </a:cxnLst>
            <a:rect l="0" t="0" r="r" b="b"/>
            <a:pathLst>
              <a:path w="71" h="267">
                <a:moveTo>
                  <a:pt x="17" y="267"/>
                </a:moveTo>
                <a:lnTo>
                  <a:pt x="64" y="267"/>
                </a:lnTo>
                <a:lnTo>
                  <a:pt x="71" y="0"/>
                </a:lnTo>
                <a:lnTo>
                  <a:pt x="0" y="0"/>
                </a:lnTo>
                <a:lnTo>
                  <a:pt x="17" y="267"/>
                </a:lnTo>
                <a:lnTo>
                  <a:pt x="17" y="267"/>
                </a:lnTo>
                <a:lnTo>
                  <a:pt x="17" y="26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39" name="Freeform 3398"/>
          <p:cNvSpPr>
            <a:spLocks/>
          </p:cNvSpPr>
          <p:nvPr/>
        </p:nvSpPr>
        <p:spPr bwMode="auto">
          <a:xfrm>
            <a:off x="10321337" y="1022192"/>
            <a:ext cx="119835" cy="303477"/>
          </a:xfrm>
          <a:custGeom>
            <a:avLst/>
            <a:gdLst>
              <a:gd name="T0" fmla="*/ 59 w 59"/>
              <a:gd name="T1" fmla="*/ 7 h 150"/>
              <a:gd name="T2" fmla="*/ 35 w 59"/>
              <a:gd name="T3" fmla="*/ 0 h 150"/>
              <a:gd name="T4" fmla="*/ 0 w 59"/>
              <a:gd name="T5" fmla="*/ 150 h 150"/>
              <a:gd name="T6" fmla="*/ 24 w 59"/>
              <a:gd name="T7" fmla="*/ 150 h 150"/>
              <a:gd name="T8" fmla="*/ 59 w 59"/>
              <a:gd name="T9" fmla="*/ 7 h 150"/>
            </a:gdLst>
            <a:ahLst/>
            <a:cxnLst>
              <a:cxn ang="0">
                <a:pos x="T0" y="T1"/>
              </a:cxn>
              <a:cxn ang="0">
                <a:pos x="T2" y="T3"/>
              </a:cxn>
              <a:cxn ang="0">
                <a:pos x="T4" y="T5"/>
              </a:cxn>
              <a:cxn ang="0">
                <a:pos x="T6" y="T7"/>
              </a:cxn>
              <a:cxn ang="0">
                <a:pos x="T8" y="T9"/>
              </a:cxn>
            </a:cxnLst>
            <a:rect l="0" t="0" r="r" b="b"/>
            <a:pathLst>
              <a:path w="59" h="150">
                <a:moveTo>
                  <a:pt x="59" y="7"/>
                </a:moveTo>
                <a:cubicBezTo>
                  <a:pt x="51" y="5"/>
                  <a:pt x="43" y="3"/>
                  <a:pt x="35" y="0"/>
                </a:cubicBezTo>
                <a:cubicBezTo>
                  <a:pt x="12" y="49"/>
                  <a:pt x="5" y="97"/>
                  <a:pt x="0" y="150"/>
                </a:cubicBezTo>
                <a:cubicBezTo>
                  <a:pt x="24" y="150"/>
                  <a:pt x="24" y="150"/>
                  <a:pt x="24" y="150"/>
                </a:cubicBezTo>
                <a:cubicBezTo>
                  <a:pt x="30" y="100"/>
                  <a:pt x="37" y="54"/>
                  <a:pt x="59" y="7"/>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40" name="Freeform 3399"/>
          <p:cNvSpPr>
            <a:spLocks/>
          </p:cNvSpPr>
          <p:nvPr/>
        </p:nvSpPr>
        <p:spPr bwMode="auto">
          <a:xfrm>
            <a:off x="10326007" y="1325670"/>
            <a:ext cx="37351" cy="40464"/>
          </a:xfrm>
          <a:custGeom>
            <a:avLst/>
            <a:gdLst>
              <a:gd name="T0" fmla="*/ 18 w 18"/>
              <a:gd name="T1" fmla="*/ 0 h 20"/>
              <a:gd name="T2" fmla="*/ 18 w 18"/>
              <a:gd name="T3" fmla="*/ 11 h 20"/>
              <a:gd name="T4" fmla="*/ 10 w 18"/>
              <a:gd name="T5" fmla="*/ 20 h 20"/>
              <a:gd name="T6" fmla="*/ 0 w 18"/>
              <a:gd name="T7" fmla="*/ 11 h 20"/>
              <a:gd name="T8" fmla="*/ 0 w 18"/>
              <a:gd name="T9" fmla="*/ 0 h 20"/>
              <a:gd name="T10" fmla="*/ 18 w 18"/>
              <a:gd name="T11" fmla="*/ 0 h 20"/>
              <a:gd name="T12" fmla="*/ 18 w 18"/>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8" h="20">
                <a:moveTo>
                  <a:pt x="18" y="0"/>
                </a:moveTo>
                <a:cubicBezTo>
                  <a:pt x="18" y="11"/>
                  <a:pt x="18" y="11"/>
                  <a:pt x="18" y="11"/>
                </a:cubicBezTo>
                <a:cubicBezTo>
                  <a:pt x="18" y="16"/>
                  <a:pt x="14" y="20"/>
                  <a:pt x="10" y="20"/>
                </a:cubicBezTo>
                <a:cubicBezTo>
                  <a:pt x="5" y="20"/>
                  <a:pt x="0" y="16"/>
                  <a:pt x="0" y="11"/>
                </a:cubicBezTo>
                <a:cubicBezTo>
                  <a:pt x="0" y="0"/>
                  <a:pt x="0" y="0"/>
                  <a:pt x="0" y="0"/>
                </a:cubicBezTo>
                <a:cubicBezTo>
                  <a:pt x="18" y="0"/>
                  <a:pt x="18" y="0"/>
                  <a:pt x="18" y="0"/>
                </a:cubicBezTo>
                <a:cubicBezTo>
                  <a:pt x="18" y="0"/>
                  <a:pt x="18" y="0"/>
                  <a:pt x="1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41" name="Freeform 3400"/>
          <p:cNvSpPr>
            <a:spLocks/>
          </p:cNvSpPr>
          <p:nvPr/>
        </p:nvSpPr>
        <p:spPr bwMode="auto">
          <a:xfrm>
            <a:off x="10394485" y="1014411"/>
            <a:ext cx="252119" cy="448212"/>
          </a:xfrm>
          <a:custGeom>
            <a:avLst/>
            <a:gdLst>
              <a:gd name="T0" fmla="*/ 103 w 162"/>
              <a:gd name="T1" fmla="*/ 0 h 288"/>
              <a:gd name="T2" fmla="*/ 80 w 162"/>
              <a:gd name="T3" fmla="*/ 182 h 288"/>
              <a:gd name="T4" fmla="*/ 56 w 162"/>
              <a:gd name="T5" fmla="*/ 0 h 288"/>
              <a:gd name="T6" fmla="*/ 0 w 162"/>
              <a:gd name="T7" fmla="*/ 6 h 288"/>
              <a:gd name="T8" fmla="*/ 12 w 162"/>
              <a:gd name="T9" fmla="*/ 288 h 288"/>
              <a:gd name="T10" fmla="*/ 149 w 162"/>
              <a:gd name="T11" fmla="*/ 288 h 288"/>
              <a:gd name="T12" fmla="*/ 162 w 162"/>
              <a:gd name="T13" fmla="*/ 6 h 288"/>
              <a:gd name="T14" fmla="*/ 103 w 162"/>
              <a:gd name="T15" fmla="*/ 0 h 288"/>
              <a:gd name="T16" fmla="*/ 103 w 162"/>
              <a:gd name="T17" fmla="*/ 0 h 288"/>
              <a:gd name="T18" fmla="*/ 103 w 162"/>
              <a:gd name="T19"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288">
                <a:moveTo>
                  <a:pt x="103" y="0"/>
                </a:moveTo>
                <a:lnTo>
                  <a:pt x="80" y="182"/>
                </a:lnTo>
                <a:lnTo>
                  <a:pt x="56" y="0"/>
                </a:lnTo>
                <a:lnTo>
                  <a:pt x="0" y="6"/>
                </a:lnTo>
                <a:lnTo>
                  <a:pt x="12" y="288"/>
                </a:lnTo>
                <a:lnTo>
                  <a:pt x="149" y="288"/>
                </a:lnTo>
                <a:lnTo>
                  <a:pt x="162" y="6"/>
                </a:lnTo>
                <a:lnTo>
                  <a:pt x="103" y="0"/>
                </a:lnTo>
                <a:lnTo>
                  <a:pt x="103" y="0"/>
                </a:lnTo>
                <a:lnTo>
                  <a:pt x="103"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42" name="Freeform 3401"/>
          <p:cNvSpPr>
            <a:spLocks/>
          </p:cNvSpPr>
          <p:nvPr/>
        </p:nvSpPr>
        <p:spPr bwMode="auto">
          <a:xfrm>
            <a:off x="10447399" y="861894"/>
            <a:ext cx="140066" cy="172748"/>
          </a:xfrm>
          <a:custGeom>
            <a:avLst/>
            <a:gdLst>
              <a:gd name="T0" fmla="*/ 66 w 69"/>
              <a:gd name="T1" fmla="*/ 15 h 85"/>
              <a:gd name="T2" fmla="*/ 64 w 69"/>
              <a:gd name="T3" fmla="*/ 15 h 85"/>
              <a:gd name="T4" fmla="*/ 64 w 69"/>
              <a:gd name="T5" fmla="*/ 10 h 85"/>
              <a:gd name="T6" fmla="*/ 64 w 69"/>
              <a:gd name="T7" fmla="*/ 9 h 85"/>
              <a:gd name="T8" fmla="*/ 64 w 69"/>
              <a:gd name="T9" fmla="*/ 9 h 85"/>
              <a:gd name="T10" fmla="*/ 64 w 69"/>
              <a:gd name="T11" fmla="*/ 8 h 85"/>
              <a:gd name="T12" fmla="*/ 64 w 69"/>
              <a:gd name="T13" fmla="*/ 8 h 85"/>
              <a:gd name="T14" fmla="*/ 64 w 69"/>
              <a:gd name="T15" fmla="*/ 7 h 85"/>
              <a:gd name="T16" fmla="*/ 64 w 69"/>
              <a:gd name="T17" fmla="*/ 6 h 85"/>
              <a:gd name="T18" fmla="*/ 64 w 69"/>
              <a:gd name="T19" fmla="*/ 6 h 85"/>
              <a:gd name="T20" fmla="*/ 63 w 69"/>
              <a:gd name="T21" fmla="*/ 4 h 85"/>
              <a:gd name="T22" fmla="*/ 63 w 69"/>
              <a:gd name="T23" fmla="*/ 4 h 85"/>
              <a:gd name="T24" fmla="*/ 62 w 69"/>
              <a:gd name="T25" fmla="*/ 3 h 85"/>
              <a:gd name="T26" fmla="*/ 62 w 69"/>
              <a:gd name="T27" fmla="*/ 3 h 85"/>
              <a:gd name="T28" fmla="*/ 62 w 69"/>
              <a:gd name="T29" fmla="*/ 2 h 85"/>
              <a:gd name="T30" fmla="*/ 62 w 69"/>
              <a:gd name="T31" fmla="*/ 2 h 85"/>
              <a:gd name="T32" fmla="*/ 56 w 69"/>
              <a:gd name="T33" fmla="*/ 3 h 85"/>
              <a:gd name="T34" fmla="*/ 46 w 69"/>
              <a:gd name="T35" fmla="*/ 0 h 85"/>
              <a:gd name="T36" fmla="*/ 29 w 69"/>
              <a:gd name="T37" fmla="*/ 3 h 85"/>
              <a:gd name="T38" fmla="*/ 10 w 69"/>
              <a:gd name="T39" fmla="*/ 0 h 85"/>
              <a:gd name="T40" fmla="*/ 7 w 69"/>
              <a:gd name="T41" fmla="*/ 3 h 85"/>
              <a:gd name="T42" fmla="*/ 7 w 69"/>
              <a:gd name="T43" fmla="*/ 3 h 85"/>
              <a:gd name="T44" fmla="*/ 6 w 69"/>
              <a:gd name="T45" fmla="*/ 5 h 85"/>
              <a:gd name="T46" fmla="*/ 6 w 69"/>
              <a:gd name="T47" fmla="*/ 5 h 85"/>
              <a:gd name="T48" fmla="*/ 6 w 69"/>
              <a:gd name="T49" fmla="*/ 6 h 85"/>
              <a:gd name="T50" fmla="*/ 6 w 69"/>
              <a:gd name="T51" fmla="*/ 6 h 85"/>
              <a:gd name="T52" fmla="*/ 5 w 69"/>
              <a:gd name="T53" fmla="*/ 8 h 85"/>
              <a:gd name="T54" fmla="*/ 5 w 69"/>
              <a:gd name="T55" fmla="*/ 8 h 85"/>
              <a:gd name="T56" fmla="*/ 5 w 69"/>
              <a:gd name="T57" fmla="*/ 9 h 85"/>
              <a:gd name="T58" fmla="*/ 5 w 69"/>
              <a:gd name="T59" fmla="*/ 9 h 85"/>
              <a:gd name="T60" fmla="*/ 5 w 69"/>
              <a:gd name="T61" fmla="*/ 10 h 85"/>
              <a:gd name="T62" fmla="*/ 5 w 69"/>
              <a:gd name="T63" fmla="*/ 15 h 85"/>
              <a:gd name="T64" fmla="*/ 4 w 69"/>
              <a:gd name="T65" fmla="*/ 15 h 85"/>
              <a:gd name="T66" fmla="*/ 0 w 69"/>
              <a:gd name="T67" fmla="*/ 20 h 85"/>
              <a:gd name="T68" fmla="*/ 0 w 69"/>
              <a:gd name="T69" fmla="*/ 31 h 85"/>
              <a:gd name="T70" fmla="*/ 5 w 69"/>
              <a:gd name="T71" fmla="*/ 36 h 85"/>
              <a:gd name="T72" fmla="*/ 10 w 69"/>
              <a:gd name="T73" fmla="*/ 48 h 85"/>
              <a:gd name="T74" fmla="*/ 20 w 69"/>
              <a:gd name="T75" fmla="*/ 62 h 85"/>
              <a:gd name="T76" fmla="*/ 22 w 69"/>
              <a:gd name="T77" fmla="*/ 75 h 85"/>
              <a:gd name="T78" fmla="*/ 35 w 69"/>
              <a:gd name="T79" fmla="*/ 85 h 85"/>
              <a:gd name="T80" fmla="*/ 48 w 69"/>
              <a:gd name="T81" fmla="*/ 75 h 85"/>
              <a:gd name="T82" fmla="*/ 50 w 69"/>
              <a:gd name="T83" fmla="*/ 62 h 85"/>
              <a:gd name="T84" fmla="*/ 59 w 69"/>
              <a:gd name="T85" fmla="*/ 48 h 85"/>
              <a:gd name="T86" fmla="*/ 64 w 69"/>
              <a:gd name="T87" fmla="*/ 36 h 85"/>
              <a:gd name="T88" fmla="*/ 69 w 69"/>
              <a:gd name="T89" fmla="*/ 31 h 85"/>
              <a:gd name="T90" fmla="*/ 69 w 69"/>
              <a:gd name="T91" fmla="*/ 20 h 85"/>
              <a:gd name="T92" fmla="*/ 66 w 69"/>
              <a:gd name="T93" fmla="*/ 1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9" h="85">
                <a:moveTo>
                  <a:pt x="66" y="15"/>
                </a:moveTo>
                <a:cubicBezTo>
                  <a:pt x="66" y="15"/>
                  <a:pt x="65" y="15"/>
                  <a:pt x="64" y="15"/>
                </a:cubicBezTo>
                <a:cubicBezTo>
                  <a:pt x="64" y="10"/>
                  <a:pt x="64" y="10"/>
                  <a:pt x="64" y="10"/>
                </a:cubicBezTo>
                <a:cubicBezTo>
                  <a:pt x="64" y="9"/>
                  <a:pt x="64" y="9"/>
                  <a:pt x="64" y="9"/>
                </a:cubicBezTo>
                <a:cubicBezTo>
                  <a:pt x="64" y="9"/>
                  <a:pt x="64" y="9"/>
                  <a:pt x="64" y="9"/>
                </a:cubicBezTo>
                <a:cubicBezTo>
                  <a:pt x="64" y="9"/>
                  <a:pt x="64" y="9"/>
                  <a:pt x="64" y="8"/>
                </a:cubicBezTo>
                <a:cubicBezTo>
                  <a:pt x="64" y="8"/>
                  <a:pt x="64" y="8"/>
                  <a:pt x="64" y="8"/>
                </a:cubicBezTo>
                <a:cubicBezTo>
                  <a:pt x="64" y="7"/>
                  <a:pt x="64" y="7"/>
                  <a:pt x="64" y="7"/>
                </a:cubicBezTo>
                <a:cubicBezTo>
                  <a:pt x="64" y="7"/>
                  <a:pt x="64" y="7"/>
                  <a:pt x="64" y="6"/>
                </a:cubicBezTo>
                <a:cubicBezTo>
                  <a:pt x="64" y="6"/>
                  <a:pt x="64" y="6"/>
                  <a:pt x="64" y="6"/>
                </a:cubicBezTo>
                <a:cubicBezTo>
                  <a:pt x="63" y="5"/>
                  <a:pt x="63" y="5"/>
                  <a:pt x="63" y="4"/>
                </a:cubicBezTo>
                <a:cubicBezTo>
                  <a:pt x="63" y="4"/>
                  <a:pt x="63" y="4"/>
                  <a:pt x="63" y="4"/>
                </a:cubicBezTo>
                <a:cubicBezTo>
                  <a:pt x="62" y="3"/>
                  <a:pt x="62" y="3"/>
                  <a:pt x="62" y="3"/>
                </a:cubicBezTo>
                <a:cubicBezTo>
                  <a:pt x="62" y="3"/>
                  <a:pt x="62" y="3"/>
                  <a:pt x="62" y="3"/>
                </a:cubicBezTo>
                <a:cubicBezTo>
                  <a:pt x="62" y="2"/>
                  <a:pt x="62" y="2"/>
                  <a:pt x="62" y="2"/>
                </a:cubicBezTo>
                <a:cubicBezTo>
                  <a:pt x="62" y="2"/>
                  <a:pt x="62" y="2"/>
                  <a:pt x="62" y="2"/>
                </a:cubicBezTo>
                <a:cubicBezTo>
                  <a:pt x="60" y="3"/>
                  <a:pt x="58" y="3"/>
                  <a:pt x="56" y="3"/>
                </a:cubicBezTo>
                <a:cubicBezTo>
                  <a:pt x="52" y="3"/>
                  <a:pt x="48" y="2"/>
                  <a:pt x="46" y="0"/>
                </a:cubicBezTo>
                <a:cubicBezTo>
                  <a:pt x="43" y="2"/>
                  <a:pt x="36" y="3"/>
                  <a:pt x="29" y="3"/>
                </a:cubicBezTo>
                <a:cubicBezTo>
                  <a:pt x="21" y="3"/>
                  <a:pt x="14" y="2"/>
                  <a:pt x="10" y="0"/>
                </a:cubicBezTo>
                <a:cubicBezTo>
                  <a:pt x="9" y="1"/>
                  <a:pt x="8" y="2"/>
                  <a:pt x="7" y="3"/>
                </a:cubicBezTo>
                <a:cubicBezTo>
                  <a:pt x="7" y="3"/>
                  <a:pt x="7" y="3"/>
                  <a:pt x="7" y="3"/>
                </a:cubicBezTo>
                <a:cubicBezTo>
                  <a:pt x="7" y="4"/>
                  <a:pt x="6" y="4"/>
                  <a:pt x="6" y="5"/>
                </a:cubicBezTo>
                <a:cubicBezTo>
                  <a:pt x="6" y="5"/>
                  <a:pt x="6" y="5"/>
                  <a:pt x="6" y="5"/>
                </a:cubicBezTo>
                <a:cubicBezTo>
                  <a:pt x="6" y="6"/>
                  <a:pt x="6" y="6"/>
                  <a:pt x="6" y="6"/>
                </a:cubicBezTo>
                <a:cubicBezTo>
                  <a:pt x="6" y="6"/>
                  <a:pt x="6" y="6"/>
                  <a:pt x="6" y="6"/>
                </a:cubicBezTo>
                <a:cubicBezTo>
                  <a:pt x="5" y="7"/>
                  <a:pt x="5" y="7"/>
                  <a:pt x="5" y="8"/>
                </a:cubicBezTo>
                <a:cubicBezTo>
                  <a:pt x="5" y="8"/>
                  <a:pt x="5" y="8"/>
                  <a:pt x="5" y="8"/>
                </a:cubicBezTo>
                <a:cubicBezTo>
                  <a:pt x="5" y="9"/>
                  <a:pt x="5" y="9"/>
                  <a:pt x="5" y="9"/>
                </a:cubicBezTo>
                <a:cubicBezTo>
                  <a:pt x="5" y="9"/>
                  <a:pt x="5" y="9"/>
                  <a:pt x="5" y="9"/>
                </a:cubicBezTo>
                <a:cubicBezTo>
                  <a:pt x="5" y="9"/>
                  <a:pt x="5" y="10"/>
                  <a:pt x="5" y="10"/>
                </a:cubicBezTo>
                <a:cubicBezTo>
                  <a:pt x="5" y="15"/>
                  <a:pt x="5" y="15"/>
                  <a:pt x="5" y="15"/>
                </a:cubicBezTo>
                <a:cubicBezTo>
                  <a:pt x="4" y="15"/>
                  <a:pt x="4" y="15"/>
                  <a:pt x="4" y="15"/>
                </a:cubicBezTo>
                <a:cubicBezTo>
                  <a:pt x="2" y="15"/>
                  <a:pt x="0" y="17"/>
                  <a:pt x="0" y="20"/>
                </a:cubicBezTo>
                <a:cubicBezTo>
                  <a:pt x="0" y="31"/>
                  <a:pt x="0" y="31"/>
                  <a:pt x="0" y="31"/>
                </a:cubicBezTo>
                <a:cubicBezTo>
                  <a:pt x="0" y="34"/>
                  <a:pt x="3" y="36"/>
                  <a:pt x="5" y="36"/>
                </a:cubicBezTo>
                <a:cubicBezTo>
                  <a:pt x="10" y="48"/>
                  <a:pt x="10" y="48"/>
                  <a:pt x="10" y="48"/>
                </a:cubicBezTo>
                <a:cubicBezTo>
                  <a:pt x="12" y="55"/>
                  <a:pt x="16" y="60"/>
                  <a:pt x="20" y="62"/>
                </a:cubicBezTo>
                <a:cubicBezTo>
                  <a:pt x="22" y="75"/>
                  <a:pt x="22" y="75"/>
                  <a:pt x="22" y="75"/>
                </a:cubicBezTo>
                <a:cubicBezTo>
                  <a:pt x="35" y="85"/>
                  <a:pt x="35" y="85"/>
                  <a:pt x="35" y="85"/>
                </a:cubicBezTo>
                <a:cubicBezTo>
                  <a:pt x="48" y="75"/>
                  <a:pt x="48" y="75"/>
                  <a:pt x="48" y="75"/>
                </a:cubicBezTo>
                <a:cubicBezTo>
                  <a:pt x="50" y="62"/>
                  <a:pt x="50" y="62"/>
                  <a:pt x="50" y="62"/>
                </a:cubicBezTo>
                <a:cubicBezTo>
                  <a:pt x="55" y="60"/>
                  <a:pt x="56" y="55"/>
                  <a:pt x="59" y="48"/>
                </a:cubicBezTo>
                <a:cubicBezTo>
                  <a:pt x="64" y="36"/>
                  <a:pt x="64" y="36"/>
                  <a:pt x="64" y="36"/>
                </a:cubicBezTo>
                <a:cubicBezTo>
                  <a:pt x="68" y="36"/>
                  <a:pt x="69" y="34"/>
                  <a:pt x="69" y="31"/>
                </a:cubicBezTo>
                <a:cubicBezTo>
                  <a:pt x="69" y="20"/>
                  <a:pt x="69" y="20"/>
                  <a:pt x="69" y="20"/>
                </a:cubicBezTo>
                <a:cubicBezTo>
                  <a:pt x="69" y="18"/>
                  <a:pt x="68" y="16"/>
                  <a:pt x="66" y="15"/>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43" name="Freeform 3402"/>
          <p:cNvSpPr>
            <a:spLocks/>
          </p:cNvSpPr>
          <p:nvPr/>
        </p:nvSpPr>
        <p:spPr bwMode="auto">
          <a:xfrm>
            <a:off x="8763488" y="1437724"/>
            <a:ext cx="1090962" cy="501126"/>
          </a:xfrm>
          <a:custGeom>
            <a:avLst/>
            <a:gdLst>
              <a:gd name="T0" fmla="*/ 0 w 701"/>
              <a:gd name="T1" fmla="*/ 322 h 322"/>
              <a:gd name="T2" fmla="*/ 701 w 701"/>
              <a:gd name="T3" fmla="*/ 322 h 322"/>
              <a:gd name="T4" fmla="*/ 701 w 701"/>
              <a:gd name="T5" fmla="*/ 0 h 322"/>
              <a:gd name="T6" fmla="*/ 560 w 701"/>
              <a:gd name="T7" fmla="*/ 82 h 322"/>
              <a:gd name="T8" fmla="*/ 419 w 701"/>
              <a:gd name="T9" fmla="*/ 123 h 322"/>
              <a:gd name="T10" fmla="*/ 280 w 701"/>
              <a:gd name="T11" fmla="*/ 259 h 322"/>
              <a:gd name="T12" fmla="*/ 140 w 701"/>
              <a:gd name="T13" fmla="*/ 236 h 322"/>
              <a:gd name="T14" fmla="*/ 0 w 701"/>
              <a:gd name="T15" fmla="*/ 322 h 3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1" h="322">
                <a:moveTo>
                  <a:pt x="0" y="322"/>
                </a:moveTo>
                <a:lnTo>
                  <a:pt x="701" y="322"/>
                </a:lnTo>
                <a:lnTo>
                  <a:pt x="701" y="0"/>
                </a:lnTo>
                <a:lnTo>
                  <a:pt x="560" y="82"/>
                </a:lnTo>
                <a:lnTo>
                  <a:pt x="419" y="123"/>
                </a:lnTo>
                <a:lnTo>
                  <a:pt x="280" y="259"/>
                </a:lnTo>
                <a:lnTo>
                  <a:pt x="140" y="236"/>
                </a:lnTo>
                <a:lnTo>
                  <a:pt x="0" y="32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44" name="Freeform 3403"/>
          <p:cNvSpPr>
            <a:spLocks/>
          </p:cNvSpPr>
          <p:nvPr/>
        </p:nvSpPr>
        <p:spPr bwMode="auto">
          <a:xfrm>
            <a:off x="9849781" y="1204278"/>
            <a:ext cx="863742" cy="734570"/>
          </a:xfrm>
          <a:custGeom>
            <a:avLst/>
            <a:gdLst>
              <a:gd name="T0" fmla="*/ 0 w 552"/>
              <a:gd name="T1" fmla="*/ 472 h 472"/>
              <a:gd name="T2" fmla="*/ 552 w 552"/>
              <a:gd name="T3" fmla="*/ 472 h 472"/>
              <a:gd name="T4" fmla="*/ 552 w 552"/>
              <a:gd name="T5" fmla="*/ 0 h 472"/>
              <a:gd name="T6" fmla="*/ 364 w 552"/>
              <a:gd name="T7" fmla="*/ 46 h 472"/>
              <a:gd name="T8" fmla="*/ 178 w 552"/>
              <a:gd name="T9" fmla="*/ 158 h 472"/>
              <a:gd name="T10" fmla="*/ 0 w 552"/>
              <a:gd name="T11" fmla="*/ 150 h 472"/>
              <a:gd name="T12" fmla="*/ 0 w 552"/>
              <a:gd name="T13" fmla="*/ 472 h 472"/>
            </a:gdLst>
            <a:ahLst/>
            <a:cxnLst>
              <a:cxn ang="0">
                <a:pos x="T0" y="T1"/>
              </a:cxn>
              <a:cxn ang="0">
                <a:pos x="T2" y="T3"/>
              </a:cxn>
              <a:cxn ang="0">
                <a:pos x="T4" y="T5"/>
              </a:cxn>
              <a:cxn ang="0">
                <a:pos x="T6" y="T7"/>
              </a:cxn>
              <a:cxn ang="0">
                <a:pos x="T8" y="T9"/>
              </a:cxn>
              <a:cxn ang="0">
                <a:pos x="T10" y="T11"/>
              </a:cxn>
              <a:cxn ang="0">
                <a:pos x="T12" y="T13"/>
              </a:cxn>
            </a:cxnLst>
            <a:rect l="0" t="0" r="r" b="b"/>
            <a:pathLst>
              <a:path w="552" h="472">
                <a:moveTo>
                  <a:pt x="0" y="472"/>
                </a:moveTo>
                <a:lnTo>
                  <a:pt x="552" y="472"/>
                </a:lnTo>
                <a:lnTo>
                  <a:pt x="552" y="0"/>
                </a:lnTo>
                <a:lnTo>
                  <a:pt x="364" y="46"/>
                </a:lnTo>
                <a:lnTo>
                  <a:pt x="178" y="158"/>
                </a:lnTo>
                <a:lnTo>
                  <a:pt x="0" y="150"/>
                </a:lnTo>
                <a:lnTo>
                  <a:pt x="0" y="472"/>
                </a:lnTo>
                <a:close/>
              </a:path>
            </a:pathLst>
          </a:custGeom>
          <a:solidFill>
            <a:srgbClr val="002050"/>
          </a:solidFill>
          <a:ln>
            <a:noFill/>
          </a:ln>
          <a:extLst/>
        </p:spPr>
        <p:txBody>
          <a:bodyPr vert="horz" wrap="square" lIns="89642" tIns="44821" rIns="89642" bIns="44821" numCol="1" anchor="b" anchorCtr="0" compatLnSpc="1">
            <a:prstTxWarp prst="textNoShape">
              <a:avLst/>
            </a:prstTxWarp>
          </a:bodyPr>
          <a:lstStyle/>
          <a:p>
            <a:pPr marL="0" marR="0" lvl="0" indent="0" algn="r" defTabSz="896386" rtl="0" eaLnBrk="1" fontAlgn="auto" latinLnBrk="0" hangingPunct="1">
              <a:lnSpc>
                <a:spcPct val="100000"/>
              </a:lnSpc>
              <a:spcBef>
                <a:spcPts val="0"/>
              </a:spcBef>
              <a:spcAft>
                <a:spcPts val="0"/>
              </a:spcAft>
              <a:buClrTx/>
              <a:buSzTx/>
              <a:buFontTx/>
              <a:buNone/>
              <a:tabLst/>
              <a:defRPr/>
            </a:pPr>
            <a:r>
              <a:rPr kumimoji="0" lang="en-US" altLang="en-US" sz="882" b="1" i="0" u="none" strike="noStrike" kern="0" cap="none" spc="0" normalizeH="0" baseline="0" noProof="0" dirty="0">
                <a:ln>
                  <a:noFill/>
                </a:ln>
                <a:solidFill>
                  <a:srgbClr val="FFFFFF"/>
                </a:solidFill>
                <a:effectLst/>
                <a:uLnTx/>
                <a:uFillTx/>
                <a:latin typeface="Segoe UI"/>
                <a:ea typeface="+mn-ea"/>
                <a:cs typeface="+mn-cs"/>
              </a:rPr>
              <a:t>IT drives business</a:t>
            </a:r>
          </a:p>
          <a:p>
            <a:pPr marL="0" marR="0" lvl="0" indent="0" algn="r" defTabSz="896386" rtl="0" eaLnBrk="1" fontAlgn="auto" latinLnBrk="0" hangingPunct="1">
              <a:lnSpc>
                <a:spcPct val="100000"/>
              </a:lnSpc>
              <a:spcBef>
                <a:spcPts val="0"/>
              </a:spcBef>
              <a:spcAft>
                <a:spcPts val="0"/>
              </a:spcAft>
              <a:buClrTx/>
              <a:buSzTx/>
              <a:buFontTx/>
              <a:buNone/>
              <a:tabLst/>
              <a:defRPr/>
            </a:pPr>
            <a:r>
              <a:rPr kumimoji="0" lang="en-US" altLang="en-US" sz="882" b="1" i="0" u="none" strike="noStrike" kern="0" cap="none" spc="20" normalizeH="0" baseline="0" noProof="0" dirty="0">
                <a:ln>
                  <a:noFill/>
                </a:ln>
                <a:solidFill>
                  <a:srgbClr val="FFFFFF"/>
                </a:solidFill>
                <a:effectLst/>
                <a:uLnTx/>
                <a:uFillTx/>
                <a:latin typeface="Segoe UI"/>
                <a:ea typeface="+mn-ea"/>
                <a:cs typeface="+mn-cs"/>
              </a:rPr>
              <a:t>success!</a:t>
            </a:r>
            <a:endParaRPr kumimoji="0" lang="en-US" altLang="en-US" sz="1765" b="0" i="0" u="none" strike="noStrike" kern="0" cap="none" spc="20" normalizeH="0" baseline="0" noProof="0" dirty="0">
              <a:ln>
                <a:noFill/>
              </a:ln>
              <a:solidFill>
                <a:srgbClr val="505050"/>
              </a:solidFill>
              <a:effectLst/>
              <a:uLnTx/>
              <a:uFillTx/>
              <a:latin typeface="Segoe UI"/>
              <a:ea typeface="+mn-ea"/>
              <a:cs typeface="+mn-cs"/>
            </a:endParaRPr>
          </a:p>
        </p:txBody>
      </p:sp>
      <p:sp>
        <p:nvSpPr>
          <p:cNvPr id="445" name="Rectangle 3408"/>
          <p:cNvSpPr>
            <a:spLocks noChangeArrowheads="1"/>
          </p:cNvSpPr>
          <p:nvPr/>
        </p:nvSpPr>
        <p:spPr bwMode="auto">
          <a:xfrm>
            <a:off x="10826370" y="1136639"/>
            <a:ext cx="1220896" cy="814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20000"/>
              </a:lnSpc>
              <a:spcBef>
                <a:spcPct val="0"/>
              </a:spcBef>
              <a:spcAft>
                <a:spcPct val="0"/>
              </a:spcAft>
              <a:buClrTx/>
              <a:buSzTx/>
              <a:buFontTx/>
              <a:buNone/>
              <a:tabLst/>
              <a:defRPr/>
            </a:pPr>
            <a: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High IT performance</a:t>
            </a: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 correlates with strong business performance,</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29" normalizeH="0" baseline="0" noProof="0" dirty="0">
                <a:ln>
                  <a:noFill/>
                </a:ln>
                <a:solidFill>
                  <a:srgbClr val="002050"/>
                </a:solidFill>
                <a:effectLst/>
                <a:uLnTx/>
                <a:uFillTx/>
                <a:latin typeface="Segoe UI" panose="020B0502040204020203" pitchFamily="34" charset="0"/>
                <a:ea typeface="+mn-ea"/>
                <a:cs typeface="+mn-cs"/>
              </a:rPr>
              <a:t>helps boost productivity,</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20" normalizeH="0" baseline="0" noProof="0" dirty="0">
                <a:ln>
                  <a:noFill/>
                </a:ln>
                <a:solidFill>
                  <a:srgbClr val="002050"/>
                </a:solidFill>
                <a:effectLst/>
                <a:uLnTx/>
                <a:uFillTx/>
                <a:latin typeface="Segoe UI" panose="020B0502040204020203" pitchFamily="34" charset="0"/>
                <a:ea typeface="+mn-ea"/>
                <a:cs typeface="+mn-cs"/>
              </a:rPr>
              <a:t>market share and profit</a:t>
            </a:r>
            <a:endParaRPr kumimoji="0" lang="en-US" altLang="en-US" sz="1765" b="0" i="0" u="none" strike="noStrike" kern="1200" cap="none" spc="-20" normalizeH="0" baseline="0" noProof="0" dirty="0">
              <a:ln>
                <a:noFill/>
              </a:ln>
              <a:solidFill>
                <a:srgbClr val="505050"/>
              </a:solidFill>
              <a:effectLst/>
              <a:uLnTx/>
              <a:uFillTx/>
              <a:latin typeface="Segoe UI" panose="020B0502040204020203" pitchFamily="34" charset="0"/>
              <a:ea typeface="+mn-ea"/>
              <a:cs typeface="+mn-cs"/>
            </a:endParaRPr>
          </a:p>
        </p:txBody>
      </p:sp>
      <p:grpSp>
        <p:nvGrpSpPr>
          <p:cNvPr id="446" name="Group 445"/>
          <p:cNvGrpSpPr/>
          <p:nvPr/>
        </p:nvGrpSpPr>
        <p:grpSpPr>
          <a:xfrm>
            <a:off x="7036001" y="1789446"/>
            <a:ext cx="1674571" cy="1218388"/>
            <a:chOff x="7024687" y="1592262"/>
            <a:chExt cx="1708150" cy="1242819"/>
          </a:xfrm>
        </p:grpSpPr>
        <p:pic>
          <p:nvPicPr>
            <p:cNvPr id="447" name="Picture 446"/>
            <p:cNvPicPr>
              <a:picLocks noChangeAspect="1"/>
            </p:cNvPicPr>
            <p:nvPr/>
          </p:nvPicPr>
          <p:blipFill>
            <a:blip r:embed="rId4"/>
            <a:stretch>
              <a:fillRect/>
            </a:stretch>
          </p:blipFill>
          <p:spPr>
            <a:xfrm>
              <a:off x="7535866" y="1592262"/>
              <a:ext cx="1114420" cy="604521"/>
            </a:xfrm>
            <a:prstGeom prst="rect">
              <a:avLst/>
            </a:prstGeom>
          </p:spPr>
        </p:pic>
        <p:sp>
          <p:nvSpPr>
            <p:cNvPr id="448" name="Freeform 3448"/>
            <p:cNvSpPr>
              <a:spLocks/>
            </p:cNvSpPr>
            <p:nvPr/>
          </p:nvSpPr>
          <p:spPr bwMode="auto">
            <a:xfrm>
              <a:off x="7446962" y="1695133"/>
              <a:ext cx="481013" cy="179387"/>
            </a:xfrm>
            <a:custGeom>
              <a:avLst/>
              <a:gdLst>
                <a:gd name="T0" fmla="*/ 246 w 303"/>
                <a:gd name="T1" fmla="*/ 85 h 113"/>
                <a:gd name="T2" fmla="*/ 0 w 303"/>
                <a:gd name="T3" fmla="*/ 85 h 113"/>
                <a:gd name="T4" fmla="*/ 0 w 303"/>
                <a:gd name="T5" fmla="*/ 29 h 113"/>
                <a:gd name="T6" fmla="*/ 246 w 303"/>
                <a:gd name="T7" fmla="*/ 29 h 113"/>
                <a:gd name="T8" fmla="*/ 246 w 303"/>
                <a:gd name="T9" fmla="*/ 0 h 113"/>
                <a:gd name="T10" fmla="*/ 303 w 303"/>
                <a:gd name="T11" fmla="*/ 56 h 113"/>
                <a:gd name="T12" fmla="*/ 246 w 303"/>
                <a:gd name="T13" fmla="*/ 113 h 113"/>
                <a:gd name="T14" fmla="*/ 246 w 303"/>
                <a:gd name="T15" fmla="*/ 85 h 113"/>
                <a:gd name="T16" fmla="*/ 246 w 303"/>
                <a:gd name="T17" fmla="*/ 85 h 113"/>
                <a:gd name="T18" fmla="*/ 246 w 303"/>
                <a:gd name="T19" fmla="*/ 85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3" h="113">
                  <a:moveTo>
                    <a:pt x="246" y="85"/>
                  </a:moveTo>
                  <a:lnTo>
                    <a:pt x="0" y="85"/>
                  </a:lnTo>
                  <a:lnTo>
                    <a:pt x="0" y="29"/>
                  </a:lnTo>
                  <a:lnTo>
                    <a:pt x="246" y="29"/>
                  </a:lnTo>
                  <a:lnTo>
                    <a:pt x="246" y="0"/>
                  </a:lnTo>
                  <a:lnTo>
                    <a:pt x="303" y="56"/>
                  </a:lnTo>
                  <a:lnTo>
                    <a:pt x="246" y="113"/>
                  </a:lnTo>
                  <a:lnTo>
                    <a:pt x="246" y="85"/>
                  </a:lnTo>
                  <a:lnTo>
                    <a:pt x="246" y="85"/>
                  </a:lnTo>
                  <a:lnTo>
                    <a:pt x="246" y="85"/>
                  </a:lnTo>
                  <a:close/>
                </a:path>
              </a:pathLst>
            </a:custGeom>
            <a:solidFill>
              <a:srgbClr val="176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49" name="Rectangle 3449"/>
            <p:cNvSpPr>
              <a:spLocks noChangeArrowheads="1"/>
            </p:cNvSpPr>
            <p:nvPr/>
          </p:nvSpPr>
          <p:spPr bwMode="auto">
            <a:xfrm>
              <a:off x="7108824" y="2336483"/>
              <a:ext cx="1287462" cy="498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2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 for companies that try</a:t>
              </a:r>
              <a:r>
                <a:rPr kumimoji="0" lang="en-US" altLang="en-US" sz="882" b="0" i="0" u="none" strike="noStrike" kern="0" cap="none" spc="-39" normalizeH="0" baseline="0" noProof="0" dirty="0">
                  <a:ln>
                    <a:noFill/>
                  </a:ln>
                  <a:solidFill>
                    <a:srgbClr val="002050"/>
                  </a:solidFill>
                  <a:effectLst/>
                  <a:uLnTx/>
                  <a:uFillTx/>
                  <a:latin typeface="Segoe UI" panose="020B0502040204020203" pitchFamily="34" charset="0"/>
                  <a:ea typeface="+mn-ea"/>
                  <a:cs typeface="+mn-cs"/>
                </a:rPr>
                <a:t> to adapt their existing</a:t>
              </a: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 </a:t>
              </a:r>
              <a:r>
                <a:rPr kumimoji="0" lang="en-US" altLang="en-US" sz="882" b="0" i="0" u="none" strike="noStrike" kern="0" cap="none" spc="-39" normalizeH="0" baseline="0" noProof="0" dirty="0">
                  <a:ln>
                    <a:noFill/>
                  </a:ln>
                  <a:solidFill>
                    <a:srgbClr val="002050"/>
                  </a:solidFill>
                  <a:effectLst/>
                  <a:uLnTx/>
                  <a:uFillTx/>
                  <a:latin typeface="Segoe UI" panose="020B0502040204020203" pitchFamily="34" charset="0"/>
                  <a:ea typeface="+mn-ea"/>
                  <a:cs typeface="+mn-cs"/>
                </a:rPr>
                <a:t>tools </a:t>
              </a: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for </a:t>
              </a: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DevOps practices</a:t>
              </a:r>
              <a:endParaRPr kumimoji="0" lang="en-US" altLang="en-US" sz="1765" b="1"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450" name="Freeform 3455"/>
            <p:cNvSpPr>
              <a:spLocks/>
            </p:cNvSpPr>
            <p:nvPr/>
          </p:nvSpPr>
          <p:spPr bwMode="auto">
            <a:xfrm>
              <a:off x="7261224" y="1861821"/>
              <a:ext cx="760413" cy="242887"/>
            </a:xfrm>
            <a:custGeom>
              <a:avLst/>
              <a:gdLst>
                <a:gd name="T0" fmla="*/ 406 w 479"/>
                <a:gd name="T1" fmla="*/ 114 h 153"/>
                <a:gd name="T2" fmla="*/ 0 w 479"/>
                <a:gd name="T3" fmla="*/ 114 h 153"/>
                <a:gd name="T4" fmla="*/ 0 w 479"/>
                <a:gd name="T5" fmla="*/ 38 h 153"/>
                <a:gd name="T6" fmla="*/ 406 w 479"/>
                <a:gd name="T7" fmla="*/ 38 h 153"/>
                <a:gd name="T8" fmla="*/ 406 w 479"/>
                <a:gd name="T9" fmla="*/ 0 h 153"/>
                <a:gd name="T10" fmla="*/ 479 w 479"/>
                <a:gd name="T11" fmla="*/ 77 h 153"/>
                <a:gd name="T12" fmla="*/ 406 w 479"/>
                <a:gd name="T13" fmla="*/ 153 h 153"/>
                <a:gd name="T14" fmla="*/ 406 w 479"/>
                <a:gd name="T15" fmla="*/ 114 h 153"/>
                <a:gd name="T16" fmla="*/ 406 w 479"/>
                <a:gd name="T17" fmla="*/ 114 h 153"/>
                <a:gd name="T18" fmla="*/ 406 w 479"/>
                <a:gd name="T19" fmla="*/ 11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9" h="153">
                  <a:moveTo>
                    <a:pt x="406" y="114"/>
                  </a:moveTo>
                  <a:lnTo>
                    <a:pt x="0" y="114"/>
                  </a:lnTo>
                  <a:lnTo>
                    <a:pt x="0" y="38"/>
                  </a:lnTo>
                  <a:lnTo>
                    <a:pt x="406" y="38"/>
                  </a:lnTo>
                  <a:lnTo>
                    <a:pt x="406" y="0"/>
                  </a:lnTo>
                  <a:lnTo>
                    <a:pt x="479" y="77"/>
                  </a:lnTo>
                  <a:lnTo>
                    <a:pt x="406" y="153"/>
                  </a:lnTo>
                  <a:lnTo>
                    <a:pt x="406" y="114"/>
                  </a:lnTo>
                  <a:lnTo>
                    <a:pt x="406" y="114"/>
                  </a:lnTo>
                  <a:lnTo>
                    <a:pt x="406" y="114"/>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51" name="Freeform 3456"/>
            <p:cNvSpPr>
              <a:spLocks/>
            </p:cNvSpPr>
            <p:nvPr/>
          </p:nvSpPr>
          <p:spPr bwMode="auto">
            <a:xfrm>
              <a:off x="7175499" y="1757046"/>
              <a:ext cx="630238" cy="234950"/>
            </a:xfrm>
            <a:custGeom>
              <a:avLst/>
              <a:gdLst>
                <a:gd name="T0" fmla="*/ 323 w 397"/>
                <a:gd name="T1" fmla="*/ 111 h 148"/>
                <a:gd name="T2" fmla="*/ 0 w 397"/>
                <a:gd name="T3" fmla="*/ 112 h 148"/>
                <a:gd name="T4" fmla="*/ 0 w 397"/>
                <a:gd name="T5" fmla="*/ 38 h 148"/>
                <a:gd name="T6" fmla="*/ 323 w 397"/>
                <a:gd name="T7" fmla="*/ 36 h 148"/>
                <a:gd name="T8" fmla="*/ 323 w 397"/>
                <a:gd name="T9" fmla="*/ 0 h 148"/>
                <a:gd name="T10" fmla="*/ 397 w 397"/>
                <a:gd name="T11" fmla="*/ 73 h 148"/>
                <a:gd name="T12" fmla="*/ 323 w 397"/>
                <a:gd name="T13" fmla="*/ 148 h 148"/>
                <a:gd name="T14" fmla="*/ 323 w 397"/>
                <a:gd name="T15" fmla="*/ 111 h 148"/>
                <a:gd name="T16" fmla="*/ 323 w 397"/>
                <a:gd name="T17" fmla="*/ 111 h 148"/>
                <a:gd name="T18" fmla="*/ 323 w 397"/>
                <a:gd name="T19" fmla="*/ 11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7" h="148">
                  <a:moveTo>
                    <a:pt x="323" y="111"/>
                  </a:moveTo>
                  <a:lnTo>
                    <a:pt x="0" y="112"/>
                  </a:lnTo>
                  <a:lnTo>
                    <a:pt x="0" y="38"/>
                  </a:lnTo>
                  <a:lnTo>
                    <a:pt x="323" y="36"/>
                  </a:lnTo>
                  <a:lnTo>
                    <a:pt x="323" y="0"/>
                  </a:lnTo>
                  <a:lnTo>
                    <a:pt x="397" y="73"/>
                  </a:lnTo>
                  <a:lnTo>
                    <a:pt x="323" y="148"/>
                  </a:lnTo>
                  <a:lnTo>
                    <a:pt x="323" y="111"/>
                  </a:lnTo>
                  <a:lnTo>
                    <a:pt x="323" y="111"/>
                  </a:lnTo>
                  <a:lnTo>
                    <a:pt x="323" y="111"/>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52" name="Freeform 3457"/>
            <p:cNvSpPr>
              <a:spLocks/>
            </p:cNvSpPr>
            <p:nvPr/>
          </p:nvSpPr>
          <p:spPr bwMode="auto">
            <a:xfrm>
              <a:off x="7024687" y="1885633"/>
              <a:ext cx="1708150" cy="561975"/>
            </a:xfrm>
            <a:custGeom>
              <a:avLst/>
              <a:gdLst>
                <a:gd name="T0" fmla="*/ 897 w 1076"/>
                <a:gd name="T1" fmla="*/ 354 h 354"/>
                <a:gd name="T2" fmla="*/ 1076 w 1076"/>
                <a:gd name="T3" fmla="*/ 176 h 354"/>
                <a:gd name="T4" fmla="*/ 901 w 1076"/>
                <a:gd name="T5" fmla="*/ 0 h 354"/>
                <a:gd name="T6" fmla="*/ 897 w 1076"/>
                <a:gd name="T7" fmla="*/ 0 h 354"/>
                <a:gd name="T8" fmla="*/ 897 w 1076"/>
                <a:gd name="T9" fmla="*/ 84 h 354"/>
                <a:gd name="T10" fmla="*/ 0 w 1076"/>
                <a:gd name="T11" fmla="*/ 84 h 354"/>
                <a:gd name="T12" fmla="*/ 0 w 1076"/>
                <a:gd name="T13" fmla="*/ 266 h 354"/>
                <a:gd name="T14" fmla="*/ 897 w 1076"/>
                <a:gd name="T15" fmla="*/ 266 h 354"/>
                <a:gd name="T16" fmla="*/ 897 w 1076"/>
                <a:gd name="T17" fmla="*/ 35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6" h="354">
                  <a:moveTo>
                    <a:pt x="897" y="354"/>
                  </a:moveTo>
                  <a:lnTo>
                    <a:pt x="1076" y="176"/>
                  </a:lnTo>
                  <a:lnTo>
                    <a:pt x="901" y="0"/>
                  </a:lnTo>
                  <a:lnTo>
                    <a:pt x="897" y="0"/>
                  </a:lnTo>
                  <a:lnTo>
                    <a:pt x="897" y="84"/>
                  </a:lnTo>
                  <a:lnTo>
                    <a:pt x="0" y="84"/>
                  </a:lnTo>
                  <a:lnTo>
                    <a:pt x="0" y="266"/>
                  </a:lnTo>
                  <a:lnTo>
                    <a:pt x="897" y="266"/>
                  </a:lnTo>
                  <a:lnTo>
                    <a:pt x="897" y="35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53" name="Rectangle 3458"/>
            <p:cNvSpPr>
              <a:spLocks noChangeArrowheads="1"/>
            </p:cNvSpPr>
            <p:nvPr/>
          </p:nvSpPr>
          <p:spPr bwMode="auto">
            <a:xfrm>
              <a:off x="7102476" y="2015808"/>
              <a:ext cx="23724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1765" b="0" i="0" u="none" strike="noStrike" kern="0" cap="none" spc="0" normalizeH="0" baseline="0" noProof="0" dirty="0">
                  <a:ln>
                    <a:noFill/>
                  </a:ln>
                  <a:solidFill>
                    <a:srgbClr val="FFFFFF"/>
                  </a:solidFill>
                  <a:effectLst/>
                  <a:uLnTx/>
                  <a:uFillTx/>
                  <a:latin typeface="Segoe UI Light" panose="020B0502040204020203" pitchFamily="34" charset="0"/>
                  <a:ea typeface="+mn-ea"/>
                  <a:cs typeface="+mn-cs"/>
                </a:rPr>
                <a:t>80</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454" name="Rectangle 3459"/>
            <p:cNvSpPr>
              <a:spLocks noChangeArrowheads="1"/>
            </p:cNvSpPr>
            <p:nvPr/>
          </p:nvSpPr>
          <p:spPr bwMode="auto">
            <a:xfrm>
              <a:off x="7361236" y="2024063"/>
              <a:ext cx="14106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1372" b="0" i="0" u="none" strike="noStrike" kern="0" cap="none" spc="0" normalizeH="0" baseline="0" noProof="0" dirty="0">
                  <a:ln>
                    <a:noFill/>
                  </a:ln>
                  <a:solidFill>
                    <a:srgbClr val="FFFFFF"/>
                  </a:solidFill>
                  <a:effectLst/>
                  <a:uLnTx/>
                  <a:uFillTx/>
                  <a:latin typeface="Segoe UI Light" panose="020B0502040204020203" pitchFamily="34" charset="0"/>
                  <a:ea typeface="+mn-ea"/>
                  <a:cs typeface="+mn-cs"/>
                </a:rPr>
                <a:t>%</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455" name="Rectangle 3460"/>
            <p:cNvSpPr>
              <a:spLocks noChangeArrowheads="1"/>
            </p:cNvSpPr>
            <p:nvPr/>
          </p:nvSpPr>
          <p:spPr bwMode="auto">
            <a:xfrm>
              <a:off x="7551644" y="2094642"/>
              <a:ext cx="665247"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FFFFFF"/>
                  </a:solidFill>
                  <a:effectLst/>
                  <a:uLnTx/>
                  <a:uFillTx/>
                  <a:latin typeface="Segoe UI" panose="020B0502040204020203" pitchFamily="34" charset="0"/>
                  <a:ea typeface="+mn-ea"/>
                  <a:cs typeface="+mn-cs"/>
                </a:rPr>
                <a:t>failure rate …</a:t>
              </a:r>
            </a:p>
          </p:txBody>
        </p:sp>
      </p:grpSp>
      <p:sp>
        <p:nvSpPr>
          <p:cNvPr id="456" name="Freeform 3465"/>
          <p:cNvSpPr>
            <a:spLocks/>
          </p:cNvSpPr>
          <p:nvPr/>
        </p:nvSpPr>
        <p:spPr bwMode="auto">
          <a:xfrm>
            <a:off x="2446495" y="1319446"/>
            <a:ext cx="252119" cy="194536"/>
          </a:xfrm>
          <a:custGeom>
            <a:avLst/>
            <a:gdLst>
              <a:gd name="T0" fmla="*/ 37 w 125"/>
              <a:gd name="T1" fmla="*/ 96 h 96"/>
              <a:gd name="T2" fmla="*/ 113 w 125"/>
              <a:gd name="T3" fmla="*/ 86 h 96"/>
              <a:gd name="T4" fmla="*/ 114 w 125"/>
              <a:gd name="T5" fmla="*/ 86 h 96"/>
              <a:gd name="T6" fmla="*/ 125 w 125"/>
              <a:gd name="T7" fmla="*/ 5 h 96"/>
              <a:gd name="T8" fmla="*/ 124 w 125"/>
              <a:gd name="T9" fmla="*/ 5 h 96"/>
              <a:gd name="T10" fmla="*/ 0 w 125"/>
              <a:gd name="T11" fmla="*/ 24 h 96"/>
              <a:gd name="T12" fmla="*/ 37 w 125"/>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125" h="96">
                <a:moveTo>
                  <a:pt x="37" y="96"/>
                </a:moveTo>
                <a:cubicBezTo>
                  <a:pt x="60" y="86"/>
                  <a:pt x="86" y="82"/>
                  <a:pt x="113" y="86"/>
                </a:cubicBezTo>
                <a:cubicBezTo>
                  <a:pt x="114" y="86"/>
                  <a:pt x="114" y="86"/>
                  <a:pt x="114" y="86"/>
                </a:cubicBezTo>
                <a:cubicBezTo>
                  <a:pt x="125" y="5"/>
                  <a:pt x="125" y="5"/>
                  <a:pt x="125" y="5"/>
                </a:cubicBezTo>
                <a:cubicBezTo>
                  <a:pt x="124" y="5"/>
                  <a:pt x="124" y="5"/>
                  <a:pt x="124" y="5"/>
                </a:cubicBezTo>
                <a:cubicBezTo>
                  <a:pt x="80" y="0"/>
                  <a:pt x="38" y="7"/>
                  <a:pt x="0" y="24"/>
                </a:cubicBezTo>
                <a:lnTo>
                  <a:pt x="37" y="96"/>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57" name="Freeform 3466"/>
          <p:cNvSpPr>
            <a:spLocks/>
          </p:cNvSpPr>
          <p:nvPr/>
        </p:nvSpPr>
        <p:spPr bwMode="auto">
          <a:xfrm>
            <a:off x="2483844" y="1335007"/>
            <a:ext cx="642750" cy="946226"/>
          </a:xfrm>
          <a:custGeom>
            <a:avLst/>
            <a:gdLst>
              <a:gd name="T0" fmla="*/ 120 w 317"/>
              <a:gd name="T1" fmla="*/ 0 h 466"/>
              <a:gd name="T2" fmla="*/ 109 w 317"/>
              <a:gd name="T3" fmla="*/ 81 h 466"/>
              <a:gd name="T4" fmla="*/ 221 w 317"/>
              <a:gd name="T5" fmla="*/ 242 h 466"/>
              <a:gd name="T6" fmla="*/ 56 w 317"/>
              <a:gd name="T7" fmla="*/ 369 h 466"/>
              <a:gd name="T8" fmla="*/ 33 w 317"/>
              <a:gd name="T9" fmla="*/ 364 h 466"/>
              <a:gd name="T10" fmla="*/ 0 w 317"/>
              <a:gd name="T11" fmla="*/ 438 h 466"/>
              <a:gd name="T12" fmla="*/ 45 w 317"/>
              <a:gd name="T13" fmla="*/ 449 h 466"/>
              <a:gd name="T14" fmla="*/ 301 w 317"/>
              <a:gd name="T15" fmla="*/ 253 h 466"/>
              <a:gd name="T16" fmla="*/ 120 w 317"/>
              <a:gd name="T1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7" h="466">
                <a:moveTo>
                  <a:pt x="120" y="0"/>
                </a:moveTo>
                <a:cubicBezTo>
                  <a:pt x="109" y="81"/>
                  <a:pt x="109" y="81"/>
                  <a:pt x="109" y="81"/>
                </a:cubicBezTo>
                <a:cubicBezTo>
                  <a:pt x="182" y="98"/>
                  <a:pt x="231" y="167"/>
                  <a:pt x="221" y="242"/>
                </a:cubicBezTo>
                <a:cubicBezTo>
                  <a:pt x="210" y="323"/>
                  <a:pt x="136" y="379"/>
                  <a:pt x="56" y="369"/>
                </a:cubicBezTo>
                <a:cubicBezTo>
                  <a:pt x="48" y="368"/>
                  <a:pt x="41" y="366"/>
                  <a:pt x="33" y="364"/>
                </a:cubicBezTo>
                <a:cubicBezTo>
                  <a:pt x="0" y="438"/>
                  <a:pt x="0" y="438"/>
                  <a:pt x="0" y="438"/>
                </a:cubicBezTo>
                <a:cubicBezTo>
                  <a:pt x="15" y="443"/>
                  <a:pt x="30" y="447"/>
                  <a:pt x="45" y="449"/>
                </a:cubicBezTo>
                <a:cubicBezTo>
                  <a:pt x="170" y="466"/>
                  <a:pt x="285" y="378"/>
                  <a:pt x="301" y="253"/>
                </a:cubicBezTo>
                <a:cubicBezTo>
                  <a:pt x="317" y="133"/>
                  <a:pt x="237" y="23"/>
                  <a:pt x="120" y="0"/>
                </a:cubicBezTo>
                <a:close/>
              </a:path>
            </a:pathLst>
          </a:custGeom>
          <a:solidFill>
            <a:srgbClr val="92D050"/>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58" name="Rectangle 3471"/>
          <p:cNvSpPr>
            <a:spLocks noChangeArrowheads="1"/>
          </p:cNvSpPr>
          <p:nvPr/>
        </p:nvSpPr>
        <p:spPr bwMode="auto">
          <a:xfrm>
            <a:off x="1613877" y="1415936"/>
            <a:ext cx="746459" cy="271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Outperforming</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teams are</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459" name="Rectangle 3515"/>
          <p:cNvSpPr>
            <a:spLocks noChangeArrowheads="1"/>
          </p:cNvSpPr>
          <p:nvPr/>
        </p:nvSpPr>
        <p:spPr bwMode="auto">
          <a:xfrm>
            <a:off x="2410699" y="1495835"/>
            <a:ext cx="235723" cy="271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1765" b="0" i="0" u="none" strike="noStrike" kern="1200" cap="none" spc="0" normalizeH="0" baseline="0" noProof="0" dirty="0">
                <a:ln>
                  <a:noFill/>
                </a:ln>
                <a:solidFill>
                  <a:srgbClr val="002050"/>
                </a:solidFill>
                <a:effectLst/>
                <a:uLnTx/>
                <a:uFillTx/>
                <a:latin typeface="Segoe UI Light" panose="020B0502040204020203" pitchFamily="34" charset="0"/>
                <a:ea typeface="+mn-ea"/>
                <a:cs typeface="+mn-cs"/>
              </a:rPr>
              <a:t>54</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460" name="Rectangle 3516"/>
          <p:cNvSpPr>
            <a:spLocks noChangeArrowheads="1"/>
          </p:cNvSpPr>
          <p:nvPr/>
        </p:nvSpPr>
        <p:spPr bwMode="auto">
          <a:xfrm>
            <a:off x="2656593" y="1513981"/>
            <a:ext cx="147720" cy="226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1470" b="0" i="0" u="none" strike="noStrike" kern="1200" cap="none" spc="0" normalizeH="0" baseline="0" noProof="0" dirty="0">
                <a:ln>
                  <a:noFill/>
                </a:ln>
                <a:solidFill>
                  <a:srgbClr val="002050"/>
                </a:solidFill>
                <a:effectLst/>
                <a:uLnTx/>
                <a:uFillTx/>
                <a:latin typeface="Segoe UI Light" panose="020B0502040204020203" pitchFamily="34" charset="0"/>
                <a:ea typeface="+mn-ea"/>
                <a:cs typeface="+mn-cs"/>
              </a:rPr>
              <a:t>%</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461" name="Rectangle 3517"/>
          <p:cNvSpPr>
            <a:spLocks noChangeArrowheads="1"/>
          </p:cNvSpPr>
          <p:nvPr/>
        </p:nvSpPr>
        <p:spPr bwMode="auto">
          <a:xfrm>
            <a:off x="2410699" y="1722526"/>
            <a:ext cx="384686" cy="271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more</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likely to </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462" name="Freeform 3521"/>
          <p:cNvSpPr>
            <a:spLocks/>
          </p:cNvSpPr>
          <p:nvPr/>
        </p:nvSpPr>
        <p:spPr bwMode="auto">
          <a:xfrm>
            <a:off x="3641728" y="1112458"/>
            <a:ext cx="183643" cy="222549"/>
          </a:xfrm>
          <a:custGeom>
            <a:avLst/>
            <a:gdLst>
              <a:gd name="T0" fmla="*/ 54 w 91"/>
              <a:gd name="T1" fmla="*/ 56 h 110"/>
              <a:gd name="T2" fmla="*/ 52 w 91"/>
              <a:gd name="T3" fmla="*/ 56 h 110"/>
              <a:gd name="T4" fmla="*/ 52 w 91"/>
              <a:gd name="T5" fmla="*/ 54 h 110"/>
              <a:gd name="T6" fmla="*/ 62 w 91"/>
              <a:gd name="T7" fmla="*/ 53 h 110"/>
              <a:gd name="T8" fmla="*/ 69 w 91"/>
              <a:gd name="T9" fmla="*/ 46 h 110"/>
              <a:gd name="T10" fmla="*/ 67 w 91"/>
              <a:gd name="T11" fmla="*/ 43 h 110"/>
              <a:gd name="T12" fmla="*/ 62 w 91"/>
              <a:gd name="T13" fmla="*/ 43 h 110"/>
              <a:gd name="T14" fmla="*/ 64 w 91"/>
              <a:gd name="T15" fmla="*/ 36 h 110"/>
              <a:gd name="T16" fmla="*/ 65 w 91"/>
              <a:gd name="T17" fmla="*/ 34 h 110"/>
              <a:gd name="T18" fmla="*/ 65 w 91"/>
              <a:gd name="T19" fmla="*/ 34 h 110"/>
              <a:gd name="T20" fmla="*/ 67 w 91"/>
              <a:gd name="T21" fmla="*/ 26 h 110"/>
              <a:gd name="T22" fmla="*/ 57 w 91"/>
              <a:gd name="T23" fmla="*/ 9 h 110"/>
              <a:gd name="T24" fmla="*/ 43 w 91"/>
              <a:gd name="T25" fmla="*/ 0 h 110"/>
              <a:gd name="T26" fmla="*/ 25 w 91"/>
              <a:gd name="T27" fmla="*/ 22 h 110"/>
              <a:gd name="T28" fmla="*/ 28 w 91"/>
              <a:gd name="T29" fmla="*/ 34 h 110"/>
              <a:gd name="T30" fmla="*/ 30 w 91"/>
              <a:gd name="T31" fmla="*/ 43 h 110"/>
              <a:gd name="T32" fmla="*/ 26 w 91"/>
              <a:gd name="T33" fmla="*/ 43 h 110"/>
              <a:gd name="T34" fmla="*/ 23 w 91"/>
              <a:gd name="T35" fmla="*/ 46 h 110"/>
              <a:gd name="T36" fmla="*/ 31 w 91"/>
              <a:gd name="T37" fmla="*/ 53 h 110"/>
              <a:gd name="T38" fmla="*/ 39 w 91"/>
              <a:gd name="T39" fmla="*/ 54 h 110"/>
              <a:gd name="T40" fmla="*/ 39 w 91"/>
              <a:gd name="T41" fmla="*/ 56 h 110"/>
              <a:gd name="T42" fmla="*/ 37 w 91"/>
              <a:gd name="T43" fmla="*/ 56 h 110"/>
              <a:gd name="T44" fmla="*/ 15 w 91"/>
              <a:gd name="T45" fmla="*/ 59 h 110"/>
              <a:gd name="T46" fmla="*/ 15 w 91"/>
              <a:gd name="T47" fmla="*/ 59 h 110"/>
              <a:gd name="T48" fmla="*/ 0 w 91"/>
              <a:gd name="T49" fmla="*/ 110 h 110"/>
              <a:gd name="T50" fmla="*/ 12 w 91"/>
              <a:gd name="T51" fmla="*/ 110 h 110"/>
              <a:gd name="T52" fmla="*/ 16 w 91"/>
              <a:gd name="T53" fmla="*/ 90 h 110"/>
              <a:gd name="T54" fmla="*/ 17 w 91"/>
              <a:gd name="T55" fmla="*/ 110 h 110"/>
              <a:gd name="T56" fmla="*/ 74 w 91"/>
              <a:gd name="T57" fmla="*/ 110 h 110"/>
              <a:gd name="T58" fmla="*/ 75 w 91"/>
              <a:gd name="T59" fmla="*/ 90 h 110"/>
              <a:gd name="T60" fmla="*/ 79 w 91"/>
              <a:gd name="T61" fmla="*/ 110 h 110"/>
              <a:gd name="T62" fmla="*/ 91 w 91"/>
              <a:gd name="T63" fmla="*/ 110 h 110"/>
              <a:gd name="T64" fmla="*/ 77 w 91"/>
              <a:gd name="T65" fmla="*/ 59 h 110"/>
              <a:gd name="T66" fmla="*/ 54 w 91"/>
              <a:gd name="T67"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110">
                <a:moveTo>
                  <a:pt x="54" y="56"/>
                </a:moveTo>
                <a:cubicBezTo>
                  <a:pt x="52" y="56"/>
                  <a:pt x="52" y="56"/>
                  <a:pt x="52" y="56"/>
                </a:cubicBezTo>
                <a:cubicBezTo>
                  <a:pt x="52" y="54"/>
                  <a:pt x="52" y="54"/>
                  <a:pt x="52" y="54"/>
                </a:cubicBezTo>
                <a:cubicBezTo>
                  <a:pt x="55" y="54"/>
                  <a:pt x="58" y="54"/>
                  <a:pt x="62" y="53"/>
                </a:cubicBezTo>
                <a:cubicBezTo>
                  <a:pt x="68" y="52"/>
                  <a:pt x="69" y="49"/>
                  <a:pt x="69" y="46"/>
                </a:cubicBezTo>
                <a:cubicBezTo>
                  <a:pt x="70" y="44"/>
                  <a:pt x="68" y="40"/>
                  <a:pt x="67" y="43"/>
                </a:cubicBezTo>
                <a:cubicBezTo>
                  <a:pt x="66" y="46"/>
                  <a:pt x="63" y="45"/>
                  <a:pt x="62" y="43"/>
                </a:cubicBezTo>
                <a:cubicBezTo>
                  <a:pt x="62" y="42"/>
                  <a:pt x="63" y="38"/>
                  <a:pt x="64" y="36"/>
                </a:cubicBezTo>
                <a:cubicBezTo>
                  <a:pt x="65" y="35"/>
                  <a:pt x="65" y="35"/>
                  <a:pt x="65" y="34"/>
                </a:cubicBezTo>
                <a:cubicBezTo>
                  <a:pt x="65" y="34"/>
                  <a:pt x="65" y="34"/>
                  <a:pt x="65" y="34"/>
                </a:cubicBezTo>
                <a:cubicBezTo>
                  <a:pt x="66" y="31"/>
                  <a:pt x="67" y="29"/>
                  <a:pt x="67" y="26"/>
                </a:cubicBezTo>
                <a:cubicBezTo>
                  <a:pt x="67" y="18"/>
                  <a:pt x="62" y="11"/>
                  <a:pt x="57" y="9"/>
                </a:cubicBezTo>
                <a:cubicBezTo>
                  <a:pt x="53" y="3"/>
                  <a:pt x="48" y="0"/>
                  <a:pt x="43" y="0"/>
                </a:cubicBezTo>
                <a:cubicBezTo>
                  <a:pt x="33" y="0"/>
                  <a:pt x="25" y="10"/>
                  <a:pt x="25" y="22"/>
                </a:cubicBezTo>
                <a:cubicBezTo>
                  <a:pt x="25" y="27"/>
                  <a:pt x="26" y="30"/>
                  <a:pt x="28" y="34"/>
                </a:cubicBezTo>
                <a:cubicBezTo>
                  <a:pt x="28" y="34"/>
                  <a:pt x="31" y="41"/>
                  <a:pt x="30" y="43"/>
                </a:cubicBezTo>
                <a:cubicBezTo>
                  <a:pt x="30" y="45"/>
                  <a:pt x="27" y="46"/>
                  <a:pt x="26" y="43"/>
                </a:cubicBezTo>
                <a:cubicBezTo>
                  <a:pt x="25" y="40"/>
                  <a:pt x="23" y="44"/>
                  <a:pt x="23" y="46"/>
                </a:cubicBezTo>
                <a:cubicBezTo>
                  <a:pt x="24" y="49"/>
                  <a:pt x="24" y="52"/>
                  <a:pt x="31" y="53"/>
                </a:cubicBezTo>
                <a:cubicBezTo>
                  <a:pt x="34" y="54"/>
                  <a:pt x="37" y="54"/>
                  <a:pt x="39" y="54"/>
                </a:cubicBezTo>
                <a:cubicBezTo>
                  <a:pt x="39" y="56"/>
                  <a:pt x="39" y="56"/>
                  <a:pt x="39" y="56"/>
                </a:cubicBezTo>
                <a:cubicBezTo>
                  <a:pt x="37" y="56"/>
                  <a:pt x="37" y="56"/>
                  <a:pt x="37" y="56"/>
                </a:cubicBezTo>
                <a:cubicBezTo>
                  <a:pt x="15" y="59"/>
                  <a:pt x="15" y="59"/>
                  <a:pt x="15" y="59"/>
                </a:cubicBezTo>
                <a:cubicBezTo>
                  <a:pt x="15" y="59"/>
                  <a:pt x="15" y="59"/>
                  <a:pt x="15" y="59"/>
                </a:cubicBezTo>
                <a:cubicBezTo>
                  <a:pt x="7" y="76"/>
                  <a:pt x="3" y="93"/>
                  <a:pt x="0" y="110"/>
                </a:cubicBezTo>
                <a:cubicBezTo>
                  <a:pt x="12" y="110"/>
                  <a:pt x="12" y="110"/>
                  <a:pt x="12" y="110"/>
                </a:cubicBezTo>
                <a:cubicBezTo>
                  <a:pt x="13" y="103"/>
                  <a:pt x="15" y="96"/>
                  <a:pt x="16" y="90"/>
                </a:cubicBezTo>
                <a:cubicBezTo>
                  <a:pt x="17" y="97"/>
                  <a:pt x="17" y="104"/>
                  <a:pt x="17" y="110"/>
                </a:cubicBezTo>
                <a:cubicBezTo>
                  <a:pt x="74" y="110"/>
                  <a:pt x="74" y="110"/>
                  <a:pt x="74" y="110"/>
                </a:cubicBezTo>
                <a:cubicBezTo>
                  <a:pt x="75" y="90"/>
                  <a:pt x="75" y="90"/>
                  <a:pt x="75" y="90"/>
                </a:cubicBezTo>
                <a:cubicBezTo>
                  <a:pt x="77" y="97"/>
                  <a:pt x="78" y="103"/>
                  <a:pt x="79" y="110"/>
                </a:cubicBezTo>
                <a:cubicBezTo>
                  <a:pt x="91" y="110"/>
                  <a:pt x="91" y="110"/>
                  <a:pt x="91" y="110"/>
                </a:cubicBezTo>
                <a:cubicBezTo>
                  <a:pt x="88" y="93"/>
                  <a:pt x="84" y="76"/>
                  <a:pt x="77" y="59"/>
                </a:cubicBezTo>
                <a:cubicBezTo>
                  <a:pt x="54" y="56"/>
                  <a:pt x="54" y="56"/>
                  <a:pt x="54" y="56"/>
                </a:cubicBezTo>
                <a:close/>
              </a:path>
            </a:pathLst>
          </a:custGeom>
          <a:solidFill>
            <a:srgbClr val="176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63" name="Freeform 3522"/>
          <p:cNvSpPr>
            <a:spLocks/>
          </p:cNvSpPr>
          <p:nvPr/>
        </p:nvSpPr>
        <p:spPr bwMode="auto">
          <a:xfrm>
            <a:off x="3864278" y="1546664"/>
            <a:ext cx="185199" cy="220994"/>
          </a:xfrm>
          <a:custGeom>
            <a:avLst/>
            <a:gdLst>
              <a:gd name="T0" fmla="*/ 55 w 91"/>
              <a:gd name="T1" fmla="*/ 56 h 109"/>
              <a:gd name="T2" fmla="*/ 52 w 91"/>
              <a:gd name="T3" fmla="*/ 56 h 109"/>
              <a:gd name="T4" fmla="*/ 52 w 91"/>
              <a:gd name="T5" fmla="*/ 54 h 109"/>
              <a:gd name="T6" fmla="*/ 62 w 91"/>
              <a:gd name="T7" fmla="*/ 53 h 109"/>
              <a:gd name="T8" fmla="*/ 69 w 91"/>
              <a:gd name="T9" fmla="*/ 46 h 109"/>
              <a:gd name="T10" fmla="*/ 67 w 91"/>
              <a:gd name="T11" fmla="*/ 42 h 109"/>
              <a:gd name="T12" fmla="*/ 62 w 91"/>
              <a:gd name="T13" fmla="*/ 42 h 109"/>
              <a:gd name="T14" fmla="*/ 64 w 91"/>
              <a:gd name="T15" fmla="*/ 35 h 109"/>
              <a:gd name="T16" fmla="*/ 65 w 91"/>
              <a:gd name="T17" fmla="*/ 33 h 109"/>
              <a:gd name="T18" fmla="*/ 65 w 91"/>
              <a:gd name="T19" fmla="*/ 33 h 109"/>
              <a:gd name="T20" fmla="*/ 67 w 91"/>
              <a:gd name="T21" fmla="*/ 25 h 109"/>
              <a:gd name="T22" fmla="*/ 57 w 91"/>
              <a:gd name="T23" fmla="*/ 8 h 109"/>
              <a:gd name="T24" fmla="*/ 43 w 91"/>
              <a:gd name="T25" fmla="*/ 0 h 109"/>
              <a:gd name="T26" fmla="*/ 25 w 91"/>
              <a:gd name="T27" fmla="*/ 22 h 109"/>
              <a:gd name="T28" fmla="*/ 28 w 91"/>
              <a:gd name="T29" fmla="*/ 33 h 109"/>
              <a:gd name="T30" fmla="*/ 30 w 91"/>
              <a:gd name="T31" fmla="*/ 42 h 109"/>
              <a:gd name="T32" fmla="*/ 26 w 91"/>
              <a:gd name="T33" fmla="*/ 42 h 109"/>
              <a:gd name="T34" fmla="*/ 23 w 91"/>
              <a:gd name="T35" fmla="*/ 46 h 109"/>
              <a:gd name="T36" fmla="*/ 31 w 91"/>
              <a:gd name="T37" fmla="*/ 53 h 109"/>
              <a:gd name="T38" fmla="*/ 39 w 91"/>
              <a:gd name="T39" fmla="*/ 54 h 109"/>
              <a:gd name="T40" fmla="*/ 39 w 91"/>
              <a:gd name="T41" fmla="*/ 56 h 109"/>
              <a:gd name="T42" fmla="*/ 37 w 91"/>
              <a:gd name="T43" fmla="*/ 56 h 109"/>
              <a:gd name="T44" fmla="*/ 15 w 91"/>
              <a:gd name="T45" fmla="*/ 58 h 109"/>
              <a:gd name="T46" fmla="*/ 15 w 91"/>
              <a:gd name="T47" fmla="*/ 58 h 109"/>
              <a:gd name="T48" fmla="*/ 0 w 91"/>
              <a:gd name="T49" fmla="*/ 109 h 109"/>
              <a:gd name="T50" fmla="*/ 12 w 91"/>
              <a:gd name="T51" fmla="*/ 109 h 109"/>
              <a:gd name="T52" fmla="*/ 16 w 91"/>
              <a:gd name="T53" fmla="*/ 89 h 109"/>
              <a:gd name="T54" fmla="*/ 17 w 91"/>
              <a:gd name="T55" fmla="*/ 109 h 109"/>
              <a:gd name="T56" fmla="*/ 74 w 91"/>
              <a:gd name="T57" fmla="*/ 109 h 109"/>
              <a:gd name="T58" fmla="*/ 75 w 91"/>
              <a:gd name="T59" fmla="*/ 89 h 109"/>
              <a:gd name="T60" fmla="*/ 79 w 91"/>
              <a:gd name="T61" fmla="*/ 109 h 109"/>
              <a:gd name="T62" fmla="*/ 91 w 91"/>
              <a:gd name="T63" fmla="*/ 109 h 109"/>
              <a:gd name="T64" fmla="*/ 77 w 91"/>
              <a:gd name="T65" fmla="*/ 58 h 109"/>
              <a:gd name="T66" fmla="*/ 55 w 91"/>
              <a:gd name="T67"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109">
                <a:moveTo>
                  <a:pt x="55" y="56"/>
                </a:moveTo>
                <a:cubicBezTo>
                  <a:pt x="52" y="56"/>
                  <a:pt x="52" y="56"/>
                  <a:pt x="52" y="56"/>
                </a:cubicBezTo>
                <a:cubicBezTo>
                  <a:pt x="52" y="54"/>
                  <a:pt x="52" y="54"/>
                  <a:pt x="52" y="54"/>
                </a:cubicBezTo>
                <a:cubicBezTo>
                  <a:pt x="55" y="54"/>
                  <a:pt x="58" y="53"/>
                  <a:pt x="62" y="53"/>
                </a:cubicBezTo>
                <a:cubicBezTo>
                  <a:pt x="68" y="51"/>
                  <a:pt x="69" y="48"/>
                  <a:pt x="69" y="46"/>
                </a:cubicBezTo>
                <a:cubicBezTo>
                  <a:pt x="70" y="43"/>
                  <a:pt x="68" y="39"/>
                  <a:pt x="67" y="42"/>
                </a:cubicBezTo>
                <a:cubicBezTo>
                  <a:pt x="66" y="45"/>
                  <a:pt x="63" y="44"/>
                  <a:pt x="62" y="42"/>
                </a:cubicBezTo>
                <a:cubicBezTo>
                  <a:pt x="62" y="41"/>
                  <a:pt x="63" y="38"/>
                  <a:pt x="64" y="35"/>
                </a:cubicBezTo>
                <a:cubicBezTo>
                  <a:pt x="65" y="35"/>
                  <a:pt x="65" y="34"/>
                  <a:pt x="65" y="33"/>
                </a:cubicBezTo>
                <a:cubicBezTo>
                  <a:pt x="65" y="33"/>
                  <a:pt x="65" y="33"/>
                  <a:pt x="65" y="33"/>
                </a:cubicBezTo>
                <a:cubicBezTo>
                  <a:pt x="66" y="30"/>
                  <a:pt x="67" y="28"/>
                  <a:pt x="67" y="25"/>
                </a:cubicBezTo>
                <a:cubicBezTo>
                  <a:pt x="67" y="17"/>
                  <a:pt x="62" y="10"/>
                  <a:pt x="57" y="8"/>
                </a:cubicBezTo>
                <a:cubicBezTo>
                  <a:pt x="53" y="3"/>
                  <a:pt x="48" y="0"/>
                  <a:pt x="43" y="0"/>
                </a:cubicBezTo>
                <a:cubicBezTo>
                  <a:pt x="33" y="0"/>
                  <a:pt x="25" y="10"/>
                  <a:pt x="25" y="22"/>
                </a:cubicBezTo>
                <a:cubicBezTo>
                  <a:pt x="25" y="26"/>
                  <a:pt x="26" y="30"/>
                  <a:pt x="28" y="33"/>
                </a:cubicBezTo>
                <a:cubicBezTo>
                  <a:pt x="28" y="33"/>
                  <a:pt x="31" y="40"/>
                  <a:pt x="30" y="42"/>
                </a:cubicBezTo>
                <a:cubicBezTo>
                  <a:pt x="30" y="44"/>
                  <a:pt x="27" y="45"/>
                  <a:pt x="26" y="42"/>
                </a:cubicBezTo>
                <a:cubicBezTo>
                  <a:pt x="25" y="39"/>
                  <a:pt x="23" y="43"/>
                  <a:pt x="23" y="46"/>
                </a:cubicBezTo>
                <a:cubicBezTo>
                  <a:pt x="24" y="48"/>
                  <a:pt x="24" y="51"/>
                  <a:pt x="31" y="53"/>
                </a:cubicBezTo>
                <a:cubicBezTo>
                  <a:pt x="34" y="53"/>
                  <a:pt x="37" y="54"/>
                  <a:pt x="39" y="54"/>
                </a:cubicBezTo>
                <a:cubicBezTo>
                  <a:pt x="39" y="56"/>
                  <a:pt x="39" y="56"/>
                  <a:pt x="39" y="56"/>
                </a:cubicBezTo>
                <a:cubicBezTo>
                  <a:pt x="37" y="56"/>
                  <a:pt x="37" y="56"/>
                  <a:pt x="37" y="56"/>
                </a:cubicBezTo>
                <a:cubicBezTo>
                  <a:pt x="15" y="58"/>
                  <a:pt x="15" y="58"/>
                  <a:pt x="15" y="58"/>
                </a:cubicBezTo>
                <a:cubicBezTo>
                  <a:pt x="15" y="58"/>
                  <a:pt x="15" y="58"/>
                  <a:pt x="15" y="58"/>
                </a:cubicBezTo>
                <a:cubicBezTo>
                  <a:pt x="7" y="75"/>
                  <a:pt x="3" y="92"/>
                  <a:pt x="0" y="109"/>
                </a:cubicBezTo>
                <a:cubicBezTo>
                  <a:pt x="12" y="109"/>
                  <a:pt x="12" y="109"/>
                  <a:pt x="12" y="109"/>
                </a:cubicBezTo>
                <a:cubicBezTo>
                  <a:pt x="13" y="102"/>
                  <a:pt x="15" y="96"/>
                  <a:pt x="16" y="89"/>
                </a:cubicBezTo>
                <a:cubicBezTo>
                  <a:pt x="17" y="97"/>
                  <a:pt x="17" y="103"/>
                  <a:pt x="17" y="109"/>
                </a:cubicBezTo>
                <a:cubicBezTo>
                  <a:pt x="74" y="109"/>
                  <a:pt x="74" y="109"/>
                  <a:pt x="74" y="109"/>
                </a:cubicBezTo>
                <a:cubicBezTo>
                  <a:pt x="75" y="89"/>
                  <a:pt x="75" y="89"/>
                  <a:pt x="75" y="89"/>
                </a:cubicBezTo>
                <a:cubicBezTo>
                  <a:pt x="77" y="96"/>
                  <a:pt x="78" y="103"/>
                  <a:pt x="79" y="109"/>
                </a:cubicBezTo>
                <a:cubicBezTo>
                  <a:pt x="91" y="109"/>
                  <a:pt x="91" y="109"/>
                  <a:pt x="91" y="109"/>
                </a:cubicBezTo>
                <a:cubicBezTo>
                  <a:pt x="88" y="92"/>
                  <a:pt x="84" y="75"/>
                  <a:pt x="77" y="58"/>
                </a:cubicBezTo>
                <a:cubicBezTo>
                  <a:pt x="55" y="56"/>
                  <a:pt x="55" y="56"/>
                  <a:pt x="55" y="5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64" name="Freeform 3523"/>
          <p:cNvSpPr>
            <a:spLocks/>
          </p:cNvSpPr>
          <p:nvPr/>
        </p:nvSpPr>
        <p:spPr bwMode="auto">
          <a:xfrm>
            <a:off x="3635501" y="1966862"/>
            <a:ext cx="236557" cy="222549"/>
          </a:xfrm>
          <a:custGeom>
            <a:avLst/>
            <a:gdLst>
              <a:gd name="T0" fmla="*/ 68 w 117"/>
              <a:gd name="T1" fmla="*/ 52 h 110"/>
              <a:gd name="T2" fmla="*/ 68 w 117"/>
              <a:gd name="T3" fmla="*/ 48 h 110"/>
              <a:gd name="T4" fmla="*/ 74 w 117"/>
              <a:gd name="T5" fmla="*/ 40 h 110"/>
              <a:gd name="T6" fmla="*/ 74 w 117"/>
              <a:gd name="T7" fmla="*/ 34 h 110"/>
              <a:gd name="T8" fmla="*/ 77 w 117"/>
              <a:gd name="T9" fmla="*/ 31 h 110"/>
              <a:gd name="T10" fmla="*/ 77 w 117"/>
              <a:gd name="T11" fmla="*/ 25 h 110"/>
              <a:gd name="T12" fmla="*/ 75 w 117"/>
              <a:gd name="T13" fmla="*/ 23 h 110"/>
              <a:gd name="T14" fmla="*/ 79 w 117"/>
              <a:gd name="T15" fmla="*/ 15 h 110"/>
              <a:gd name="T16" fmla="*/ 68 w 117"/>
              <a:gd name="T17" fmla="*/ 4 h 110"/>
              <a:gd name="T18" fmla="*/ 67 w 117"/>
              <a:gd name="T19" fmla="*/ 4 h 110"/>
              <a:gd name="T20" fmla="*/ 55 w 117"/>
              <a:gd name="T21" fmla="*/ 0 h 110"/>
              <a:gd name="T22" fmla="*/ 38 w 117"/>
              <a:gd name="T23" fmla="*/ 14 h 110"/>
              <a:gd name="T24" fmla="*/ 42 w 117"/>
              <a:gd name="T25" fmla="*/ 23 h 110"/>
              <a:gd name="T26" fmla="*/ 39 w 117"/>
              <a:gd name="T27" fmla="*/ 25 h 110"/>
              <a:gd name="T28" fmla="*/ 39 w 117"/>
              <a:gd name="T29" fmla="*/ 31 h 110"/>
              <a:gd name="T30" fmla="*/ 42 w 117"/>
              <a:gd name="T31" fmla="*/ 34 h 110"/>
              <a:gd name="T32" fmla="*/ 42 w 117"/>
              <a:gd name="T33" fmla="*/ 40 h 110"/>
              <a:gd name="T34" fmla="*/ 49 w 117"/>
              <a:gd name="T35" fmla="*/ 48 h 110"/>
              <a:gd name="T36" fmla="*/ 49 w 117"/>
              <a:gd name="T37" fmla="*/ 52 h 110"/>
              <a:gd name="T38" fmla="*/ 20 w 117"/>
              <a:gd name="T39" fmla="*/ 55 h 110"/>
              <a:gd name="T40" fmla="*/ 20 w 117"/>
              <a:gd name="T41" fmla="*/ 56 h 110"/>
              <a:gd name="T42" fmla="*/ 0 w 117"/>
              <a:gd name="T43" fmla="*/ 110 h 110"/>
              <a:gd name="T44" fmla="*/ 18 w 117"/>
              <a:gd name="T45" fmla="*/ 110 h 110"/>
              <a:gd name="T46" fmla="*/ 20 w 117"/>
              <a:gd name="T47" fmla="*/ 102 h 110"/>
              <a:gd name="T48" fmla="*/ 20 w 117"/>
              <a:gd name="T49" fmla="*/ 110 h 110"/>
              <a:gd name="T50" fmla="*/ 97 w 117"/>
              <a:gd name="T51" fmla="*/ 110 h 110"/>
              <a:gd name="T52" fmla="*/ 97 w 117"/>
              <a:gd name="T53" fmla="*/ 100 h 110"/>
              <a:gd name="T54" fmla="*/ 100 w 117"/>
              <a:gd name="T55" fmla="*/ 110 h 110"/>
              <a:gd name="T56" fmla="*/ 117 w 117"/>
              <a:gd name="T57" fmla="*/ 110 h 110"/>
              <a:gd name="T58" fmla="*/ 97 w 117"/>
              <a:gd name="T59" fmla="*/ 55 h 110"/>
              <a:gd name="T60" fmla="*/ 68 w 117"/>
              <a:gd name="T61" fmla="*/ 52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7" h="110">
                <a:moveTo>
                  <a:pt x="68" y="52"/>
                </a:moveTo>
                <a:cubicBezTo>
                  <a:pt x="68" y="48"/>
                  <a:pt x="68" y="48"/>
                  <a:pt x="68" y="48"/>
                </a:cubicBezTo>
                <a:cubicBezTo>
                  <a:pt x="72" y="47"/>
                  <a:pt x="74" y="44"/>
                  <a:pt x="74" y="40"/>
                </a:cubicBezTo>
                <a:cubicBezTo>
                  <a:pt x="74" y="34"/>
                  <a:pt x="74" y="34"/>
                  <a:pt x="74" y="34"/>
                </a:cubicBezTo>
                <a:cubicBezTo>
                  <a:pt x="76" y="34"/>
                  <a:pt x="77" y="33"/>
                  <a:pt x="77" y="31"/>
                </a:cubicBezTo>
                <a:cubicBezTo>
                  <a:pt x="77" y="25"/>
                  <a:pt x="77" y="25"/>
                  <a:pt x="77" y="25"/>
                </a:cubicBezTo>
                <a:cubicBezTo>
                  <a:pt x="77" y="24"/>
                  <a:pt x="76" y="23"/>
                  <a:pt x="75" y="23"/>
                </a:cubicBezTo>
                <a:cubicBezTo>
                  <a:pt x="77" y="20"/>
                  <a:pt x="79" y="18"/>
                  <a:pt x="79" y="15"/>
                </a:cubicBezTo>
                <a:cubicBezTo>
                  <a:pt x="79" y="9"/>
                  <a:pt x="74" y="4"/>
                  <a:pt x="68" y="4"/>
                </a:cubicBezTo>
                <a:cubicBezTo>
                  <a:pt x="67" y="4"/>
                  <a:pt x="67" y="4"/>
                  <a:pt x="67" y="4"/>
                </a:cubicBezTo>
                <a:cubicBezTo>
                  <a:pt x="64" y="1"/>
                  <a:pt x="60" y="0"/>
                  <a:pt x="55" y="0"/>
                </a:cubicBezTo>
                <a:cubicBezTo>
                  <a:pt x="46" y="0"/>
                  <a:pt x="38" y="6"/>
                  <a:pt x="38" y="14"/>
                </a:cubicBezTo>
                <a:cubicBezTo>
                  <a:pt x="38" y="17"/>
                  <a:pt x="40" y="20"/>
                  <a:pt x="42" y="23"/>
                </a:cubicBezTo>
                <a:cubicBezTo>
                  <a:pt x="40" y="23"/>
                  <a:pt x="39" y="24"/>
                  <a:pt x="39" y="25"/>
                </a:cubicBezTo>
                <a:cubicBezTo>
                  <a:pt x="39" y="31"/>
                  <a:pt x="39" y="31"/>
                  <a:pt x="39" y="31"/>
                </a:cubicBezTo>
                <a:cubicBezTo>
                  <a:pt x="39" y="33"/>
                  <a:pt x="41" y="34"/>
                  <a:pt x="42" y="34"/>
                </a:cubicBezTo>
                <a:cubicBezTo>
                  <a:pt x="42" y="40"/>
                  <a:pt x="42" y="40"/>
                  <a:pt x="42" y="40"/>
                </a:cubicBezTo>
                <a:cubicBezTo>
                  <a:pt x="42" y="44"/>
                  <a:pt x="45" y="47"/>
                  <a:pt x="49" y="48"/>
                </a:cubicBezTo>
                <a:cubicBezTo>
                  <a:pt x="49" y="52"/>
                  <a:pt x="49" y="52"/>
                  <a:pt x="49" y="52"/>
                </a:cubicBezTo>
                <a:cubicBezTo>
                  <a:pt x="20" y="55"/>
                  <a:pt x="20" y="55"/>
                  <a:pt x="20" y="55"/>
                </a:cubicBezTo>
                <a:cubicBezTo>
                  <a:pt x="20" y="56"/>
                  <a:pt x="20" y="56"/>
                  <a:pt x="20" y="56"/>
                </a:cubicBezTo>
                <a:cubicBezTo>
                  <a:pt x="12" y="74"/>
                  <a:pt x="5" y="91"/>
                  <a:pt x="0" y="110"/>
                </a:cubicBezTo>
                <a:cubicBezTo>
                  <a:pt x="18" y="110"/>
                  <a:pt x="18" y="110"/>
                  <a:pt x="18" y="110"/>
                </a:cubicBezTo>
                <a:cubicBezTo>
                  <a:pt x="18" y="107"/>
                  <a:pt x="19" y="104"/>
                  <a:pt x="20" y="102"/>
                </a:cubicBezTo>
                <a:cubicBezTo>
                  <a:pt x="20" y="104"/>
                  <a:pt x="20" y="107"/>
                  <a:pt x="20" y="110"/>
                </a:cubicBezTo>
                <a:cubicBezTo>
                  <a:pt x="97" y="110"/>
                  <a:pt x="97" y="110"/>
                  <a:pt x="97" y="110"/>
                </a:cubicBezTo>
                <a:cubicBezTo>
                  <a:pt x="97" y="100"/>
                  <a:pt x="97" y="100"/>
                  <a:pt x="97" y="100"/>
                </a:cubicBezTo>
                <a:cubicBezTo>
                  <a:pt x="98" y="103"/>
                  <a:pt x="99" y="106"/>
                  <a:pt x="100" y="110"/>
                </a:cubicBezTo>
                <a:cubicBezTo>
                  <a:pt x="117" y="110"/>
                  <a:pt x="117" y="110"/>
                  <a:pt x="117" y="110"/>
                </a:cubicBezTo>
                <a:cubicBezTo>
                  <a:pt x="112" y="91"/>
                  <a:pt x="105" y="73"/>
                  <a:pt x="97" y="55"/>
                </a:cubicBezTo>
                <a:cubicBezTo>
                  <a:pt x="68" y="52"/>
                  <a:pt x="68" y="52"/>
                  <a:pt x="68" y="5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65" name="Freeform 3524"/>
          <p:cNvSpPr>
            <a:spLocks/>
          </p:cNvSpPr>
          <p:nvPr/>
        </p:nvSpPr>
        <p:spPr bwMode="auto">
          <a:xfrm>
            <a:off x="3693083" y="2422856"/>
            <a:ext cx="236557" cy="222549"/>
          </a:xfrm>
          <a:custGeom>
            <a:avLst/>
            <a:gdLst>
              <a:gd name="T0" fmla="*/ 68 w 117"/>
              <a:gd name="T1" fmla="*/ 53 h 110"/>
              <a:gd name="T2" fmla="*/ 68 w 117"/>
              <a:gd name="T3" fmla="*/ 48 h 110"/>
              <a:gd name="T4" fmla="*/ 74 w 117"/>
              <a:gd name="T5" fmla="*/ 41 h 110"/>
              <a:gd name="T6" fmla="*/ 74 w 117"/>
              <a:gd name="T7" fmla="*/ 34 h 110"/>
              <a:gd name="T8" fmla="*/ 77 w 117"/>
              <a:gd name="T9" fmla="*/ 31 h 110"/>
              <a:gd name="T10" fmla="*/ 77 w 117"/>
              <a:gd name="T11" fmla="*/ 26 h 110"/>
              <a:gd name="T12" fmla="*/ 75 w 117"/>
              <a:gd name="T13" fmla="*/ 23 h 110"/>
              <a:gd name="T14" fmla="*/ 79 w 117"/>
              <a:gd name="T15" fmla="*/ 15 h 110"/>
              <a:gd name="T16" fmla="*/ 68 w 117"/>
              <a:gd name="T17" fmla="*/ 4 h 110"/>
              <a:gd name="T18" fmla="*/ 67 w 117"/>
              <a:gd name="T19" fmla="*/ 4 h 110"/>
              <a:gd name="T20" fmla="*/ 55 w 117"/>
              <a:gd name="T21" fmla="*/ 0 h 110"/>
              <a:gd name="T22" fmla="*/ 38 w 117"/>
              <a:gd name="T23" fmla="*/ 14 h 110"/>
              <a:gd name="T24" fmla="*/ 42 w 117"/>
              <a:gd name="T25" fmla="*/ 23 h 110"/>
              <a:gd name="T26" fmla="*/ 39 w 117"/>
              <a:gd name="T27" fmla="*/ 26 h 110"/>
              <a:gd name="T28" fmla="*/ 39 w 117"/>
              <a:gd name="T29" fmla="*/ 31 h 110"/>
              <a:gd name="T30" fmla="*/ 42 w 117"/>
              <a:gd name="T31" fmla="*/ 34 h 110"/>
              <a:gd name="T32" fmla="*/ 42 w 117"/>
              <a:gd name="T33" fmla="*/ 41 h 110"/>
              <a:gd name="T34" fmla="*/ 49 w 117"/>
              <a:gd name="T35" fmla="*/ 48 h 110"/>
              <a:gd name="T36" fmla="*/ 49 w 117"/>
              <a:gd name="T37" fmla="*/ 53 h 110"/>
              <a:gd name="T38" fmla="*/ 20 w 117"/>
              <a:gd name="T39" fmla="*/ 55 h 110"/>
              <a:gd name="T40" fmla="*/ 20 w 117"/>
              <a:gd name="T41" fmla="*/ 56 h 110"/>
              <a:gd name="T42" fmla="*/ 0 w 117"/>
              <a:gd name="T43" fmla="*/ 110 h 110"/>
              <a:gd name="T44" fmla="*/ 18 w 117"/>
              <a:gd name="T45" fmla="*/ 110 h 110"/>
              <a:gd name="T46" fmla="*/ 20 w 117"/>
              <a:gd name="T47" fmla="*/ 102 h 110"/>
              <a:gd name="T48" fmla="*/ 20 w 117"/>
              <a:gd name="T49" fmla="*/ 110 h 110"/>
              <a:gd name="T50" fmla="*/ 97 w 117"/>
              <a:gd name="T51" fmla="*/ 110 h 110"/>
              <a:gd name="T52" fmla="*/ 97 w 117"/>
              <a:gd name="T53" fmla="*/ 100 h 110"/>
              <a:gd name="T54" fmla="*/ 100 w 117"/>
              <a:gd name="T55" fmla="*/ 110 h 110"/>
              <a:gd name="T56" fmla="*/ 117 w 117"/>
              <a:gd name="T57" fmla="*/ 110 h 110"/>
              <a:gd name="T58" fmla="*/ 97 w 117"/>
              <a:gd name="T59" fmla="*/ 55 h 110"/>
              <a:gd name="T60" fmla="*/ 68 w 117"/>
              <a:gd name="T61" fmla="*/ 5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7" h="110">
                <a:moveTo>
                  <a:pt x="68" y="53"/>
                </a:moveTo>
                <a:cubicBezTo>
                  <a:pt x="68" y="48"/>
                  <a:pt x="68" y="48"/>
                  <a:pt x="68" y="48"/>
                </a:cubicBezTo>
                <a:cubicBezTo>
                  <a:pt x="72" y="48"/>
                  <a:pt x="74" y="44"/>
                  <a:pt x="74" y="41"/>
                </a:cubicBezTo>
                <a:cubicBezTo>
                  <a:pt x="74" y="34"/>
                  <a:pt x="74" y="34"/>
                  <a:pt x="74" y="34"/>
                </a:cubicBezTo>
                <a:cubicBezTo>
                  <a:pt x="76" y="34"/>
                  <a:pt x="77" y="33"/>
                  <a:pt x="77" y="31"/>
                </a:cubicBezTo>
                <a:cubicBezTo>
                  <a:pt x="77" y="26"/>
                  <a:pt x="77" y="26"/>
                  <a:pt x="77" y="26"/>
                </a:cubicBezTo>
                <a:cubicBezTo>
                  <a:pt x="77" y="24"/>
                  <a:pt x="76" y="23"/>
                  <a:pt x="75" y="23"/>
                </a:cubicBezTo>
                <a:cubicBezTo>
                  <a:pt x="77" y="21"/>
                  <a:pt x="79" y="18"/>
                  <a:pt x="79" y="15"/>
                </a:cubicBezTo>
                <a:cubicBezTo>
                  <a:pt x="79" y="9"/>
                  <a:pt x="74" y="4"/>
                  <a:pt x="68" y="4"/>
                </a:cubicBezTo>
                <a:cubicBezTo>
                  <a:pt x="67" y="4"/>
                  <a:pt x="67" y="4"/>
                  <a:pt x="67" y="4"/>
                </a:cubicBezTo>
                <a:cubicBezTo>
                  <a:pt x="64" y="2"/>
                  <a:pt x="60" y="0"/>
                  <a:pt x="55" y="0"/>
                </a:cubicBezTo>
                <a:cubicBezTo>
                  <a:pt x="46" y="0"/>
                  <a:pt x="38" y="6"/>
                  <a:pt x="38" y="14"/>
                </a:cubicBezTo>
                <a:cubicBezTo>
                  <a:pt x="38" y="17"/>
                  <a:pt x="40" y="21"/>
                  <a:pt x="42" y="23"/>
                </a:cubicBezTo>
                <a:cubicBezTo>
                  <a:pt x="40" y="23"/>
                  <a:pt x="39" y="24"/>
                  <a:pt x="39" y="26"/>
                </a:cubicBezTo>
                <a:cubicBezTo>
                  <a:pt x="39" y="31"/>
                  <a:pt x="39" y="31"/>
                  <a:pt x="39" y="31"/>
                </a:cubicBezTo>
                <a:cubicBezTo>
                  <a:pt x="39" y="33"/>
                  <a:pt x="41" y="34"/>
                  <a:pt x="42" y="34"/>
                </a:cubicBezTo>
                <a:cubicBezTo>
                  <a:pt x="42" y="41"/>
                  <a:pt x="42" y="41"/>
                  <a:pt x="42" y="41"/>
                </a:cubicBezTo>
                <a:cubicBezTo>
                  <a:pt x="42" y="44"/>
                  <a:pt x="45" y="48"/>
                  <a:pt x="49" y="48"/>
                </a:cubicBezTo>
                <a:cubicBezTo>
                  <a:pt x="49" y="53"/>
                  <a:pt x="49" y="53"/>
                  <a:pt x="49" y="53"/>
                </a:cubicBezTo>
                <a:cubicBezTo>
                  <a:pt x="20" y="55"/>
                  <a:pt x="20" y="55"/>
                  <a:pt x="20" y="55"/>
                </a:cubicBezTo>
                <a:cubicBezTo>
                  <a:pt x="20" y="56"/>
                  <a:pt x="20" y="56"/>
                  <a:pt x="20" y="56"/>
                </a:cubicBezTo>
                <a:cubicBezTo>
                  <a:pt x="12" y="74"/>
                  <a:pt x="5" y="92"/>
                  <a:pt x="0" y="110"/>
                </a:cubicBezTo>
                <a:cubicBezTo>
                  <a:pt x="18" y="110"/>
                  <a:pt x="18" y="110"/>
                  <a:pt x="18" y="110"/>
                </a:cubicBezTo>
                <a:cubicBezTo>
                  <a:pt x="18" y="107"/>
                  <a:pt x="19" y="105"/>
                  <a:pt x="20" y="102"/>
                </a:cubicBezTo>
                <a:cubicBezTo>
                  <a:pt x="20" y="105"/>
                  <a:pt x="20" y="107"/>
                  <a:pt x="20" y="110"/>
                </a:cubicBezTo>
                <a:cubicBezTo>
                  <a:pt x="97" y="110"/>
                  <a:pt x="97" y="110"/>
                  <a:pt x="97" y="110"/>
                </a:cubicBezTo>
                <a:cubicBezTo>
                  <a:pt x="97" y="100"/>
                  <a:pt x="97" y="100"/>
                  <a:pt x="97" y="100"/>
                </a:cubicBezTo>
                <a:cubicBezTo>
                  <a:pt x="98" y="103"/>
                  <a:pt x="99" y="107"/>
                  <a:pt x="100" y="110"/>
                </a:cubicBezTo>
                <a:cubicBezTo>
                  <a:pt x="117" y="110"/>
                  <a:pt x="117" y="110"/>
                  <a:pt x="117" y="110"/>
                </a:cubicBezTo>
                <a:cubicBezTo>
                  <a:pt x="112" y="91"/>
                  <a:pt x="105" y="73"/>
                  <a:pt x="97" y="55"/>
                </a:cubicBezTo>
                <a:cubicBezTo>
                  <a:pt x="68" y="53"/>
                  <a:pt x="68" y="53"/>
                  <a:pt x="68" y="53"/>
                </a:cubicBezTo>
                <a:close/>
              </a:path>
            </a:pathLst>
          </a:custGeom>
          <a:solidFill>
            <a:srgbClr val="176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66" name="Freeform 3525"/>
          <p:cNvSpPr>
            <a:spLocks/>
          </p:cNvSpPr>
          <p:nvPr/>
        </p:nvSpPr>
        <p:spPr bwMode="auto">
          <a:xfrm>
            <a:off x="3731991" y="1574676"/>
            <a:ext cx="238113" cy="224106"/>
          </a:xfrm>
          <a:custGeom>
            <a:avLst/>
            <a:gdLst>
              <a:gd name="T0" fmla="*/ 68 w 117"/>
              <a:gd name="T1" fmla="*/ 52 h 110"/>
              <a:gd name="T2" fmla="*/ 68 w 117"/>
              <a:gd name="T3" fmla="*/ 48 h 110"/>
              <a:gd name="T4" fmla="*/ 74 w 117"/>
              <a:gd name="T5" fmla="*/ 40 h 110"/>
              <a:gd name="T6" fmla="*/ 74 w 117"/>
              <a:gd name="T7" fmla="*/ 34 h 110"/>
              <a:gd name="T8" fmla="*/ 77 w 117"/>
              <a:gd name="T9" fmla="*/ 31 h 110"/>
              <a:gd name="T10" fmla="*/ 77 w 117"/>
              <a:gd name="T11" fmla="*/ 25 h 110"/>
              <a:gd name="T12" fmla="*/ 75 w 117"/>
              <a:gd name="T13" fmla="*/ 23 h 110"/>
              <a:gd name="T14" fmla="*/ 79 w 117"/>
              <a:gd name="T15" fmla="*/ 15 h 110"/>
              <a:gd name="T16" fmla="*/ 68 w 117"/>
              <a:gd name="T17" fmla="*/ 4 h 110"/>
              <a:gd name="T18" fmla="*/ 67 w 117"/>
              <a:gd name="T19" fmla="*/ 4 h 110"/>
              <a:gd name="T20" fmla="*/ 55 w 117"/>
              <a:gd name="T21" fmla="*/ 0 h 110"/>
              <a:gd name="T22" fmla="*/ 38 w 117"/>
              <a:gd name="T23" fmla="*/ 14 h 110"/>
              <a:gd name="T24" fmla="*/ 42 w 117"/>
              <a:gd name="T25" fmla="*/ 23 h 110"/>
              <a:gd name="T26" fmla="*/ 39 w 117"/>
              <a:gd name="T27" fmla="*/ 25 h 110"/>
              <a:gd name="T28" fmla="*/ 39 w 117"/>
              <a:gd name="T29" fmla="*/ 31 h 110"/>
              <a:gd name="T30" fmla="*/ 42 w 117"/>
              <a:gd name="T31" fmla="*/ 34 h 110"/>
              <a:gd name="T32" fmla="*/ 42 w 117"/>
              <a:gd name="T33" fmla="*/ 40 h 110"/>
              <a:gd name="T34" fmla="*/ 49 w 117"/>
              <a:gd name="T35" fmla="*/ 48 h 110"/>
              <a:gd name="T36" fmla="*/ 49 w 117"/>
              <a:gd name="T37" fmla="*/ 52 h 110"/>
              <a:gd name="T38" fmla="*/ 20 w 117"/>
              <a:gd name="T39" fmla="*/ 55 h 110"/>
              <a:gd name="T40" fmla="*/ 20 w 117"/>
              <a:gd name="T41" fmla="*/ 56 h 110"/>
              <a:gd name="T42" fmla="*/ 0 w 117"/>
              <a:gd name="T43" fmla="*/ 110 h 110"/>
              <a:gd name="T44" fmla="*/ 17 w 117"/>
              <a:gd name="T45" fmla="*/ 110 h 110"/>
              <a:gd name="T46" fmla="*/ 20 w 117"/>
              <a:gd name="T47" fmla="*/ 101 h 110"/>
              <a:gd name="T48" fmla="*/ 20 w 117"/>
              <a:gd name="T49" fmla="*/ 110 h 110"/>
              <a:gd name="T50" fmla="*/ 97 w 117"/>
              <a:gd name="T51" fmla="*/ 110 h 110"/>
              <a:gd name="T52" fmla="*/ 97 w 117"/>
              <a:gd name="T53" fmla="*/ 100 h 110"/>
              <a:gd name="T54" fmla="*/ 100 w 117"/>
              <a:gd name="T55" fmla="*/ 110 h 110"/>
              <a:gd name="T56" fmla="*/ 117 w 117"/>
              <a:gd name="T57" fmla="*/ 110 h 110"/>
              <a:gd name="T58" fmla="*/ 97 w 117"/>
              <a:gd name="T59" fmla="*/ 55 h 110"/>
              <a:gd name="T60" fmla="*/ 68 w 117"/>
              <a:gd name="T61" fmla="*/ 52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7" h="110">
                <a:moveTo>
                  <a:pt x="68" y="52"/>
                </a:moveTo>
                <a:cubicBezTo>
                  <a:pt x="68" y="48"/>
                  <a:pt x="68" y="48"/>
                  <a:pt x="68" y="48"/>
                </a:cubicBezTo>
                <a:cubicBezTo>
                  <a:pt x="71" y="47"/>
                  <a:pt x="74" y="44"/>
                  <a:pt x="74" y="40"/>
                </a:cubicBezTo>
                <a:cubicBezTo>
                  <a:pt x="74" y="34"/>
                  <a:pt x="74" y="34"/>
                  <a:pt x="74" y="34"/>
                </a:cubicBezTo>
                <a:cubicBezTo>
                  <a:pt x="76" y="34"/>
                  <a:pt x="77" y="33"/>
                  <a:pt x="77" y="31"/>
                </a:cubicBezTo>
                <a:cubicBezTo>
                  <a:pt x="77" y="25"/>
                  <a:pt x="77" y="25"/>
                  <a:pt x="77" y="25"/>
                </a:cubicBezTo>
                <a:cubicBezTo>
                  <a:pt x="77" y="24"/>
                  <a:pt x="76" y="23"/>
                  <a:pt x="75" y="23"/>
                </a:cubicBezTo>
                <a:cubicBezTo>
                  <a:pt x="77" y="20"/>
                  <a:pt x="79" y="18"/>
                  <a:pt x="79" y="15"/>
                </a:cubicBezTo>
                <a:cubicBezTo>
                  <a:pt x="79" y="9"/>
                  <a:pt x="73" y="4"/>
                  <a:pt x="68" y="4"/>
                </a:cubicBezTo>
                <a:cubicBezTo>
                  <a:pt x="67" y="4"/>
                  <a:pt x="67" y="4"/>
                  <a:pt x="67" y="4"/>
                </a:cubicBezTo>
                <a:cubicBezTo>
                  <a:pt x="64" y="1"/>
                  <a:pt x="60" y="0"/>
                  <a:pt x="55" y="0"/>
                </a:cubicBezTo>
                <a:cubicBezTo>
                  <a:pt x="46" y="0"/>
                  <a:pt x="38" y="6"/>
                  <a:pt x="38" y="14"/>
                </a:cubicBezTo>
                <a:cubicBezTo>
                  <a:pt x="38" y="17"/>
                  <a:pt x="40" y="20"/>
                  <a:pt x="42" y="23"/>
                </a:cubicBezTo>
                <a:cubicBezTo>
                  <a:pt x="40" y="23"/>
                  <a:pt x="39" y="24"/>
                  <a:pt x="39" y="25"/>
                </a:cubicBezTo>
                <a:cubicBezTo>
                  <a:pt x="39" y="31"/>
                  <a:pt x="39" y="31"/>
                  <a:pt x="39" y="31"/>
                </a:cubicBezTo>
                <a:cubicBezTo>
                  <a:pt x="39" y="33"/>
                  <a:pt x="41" y="34"/>
                  <a:pt x="42" y="34"/>
                </a:cubicBezTo>
                <a:cubicBezTo>
                  <a:pt x="42" y="40"/>
                  <a:pt x="42" y="40"/>
                  <a:pt x="42" y="40"/>
                </a:cubicBezTo>
                <a:cubicBezTo>
                  <a:pt x="42" y="44"/>
                  <a:pt x="45" y="47"/>
                  <a:pt x="49" y="48"/>
                </a:cubicBezTo>
                <a:cubicBezTo>
                  <a:pt x="49" y="52"/>
                  <a:pt x="49" y="52"/>
                  <a:pt x="49" y="52"/>
                </a:cubicBezTo>
                <a:cubicBezTo>
                  <a:pt x="20" y="55"/>
                  <a:pt x="20" y="55"/>
                  <a:pt x="20" y="55"/>
                </a:cubicBezTo>
                <a:cubicBezTo>
                  <a:pt x="20" y="56"/>
                  <a:pt x="20" y="56"/>
                  <a:pt x="20" y="56"/>
                </a:cubicBezTo>
                <a:cubicBezTo>
                  <a:pt x="12" y="74"/>
                  <a:pt x="5" y="91"/>
                  <a:pt x="0" y="110"/>
                </a:cubicBezTo>
                <a:cubicBezTo>
                  <a:pt x="17" y="110"/>
                  <a:pt x="17" y="110"/>
                  <a:pt x="17" y="110"/>
                </a:cubicBezTo>
                <a:cubicBezTo>
                  <a:pt x="18" y="107"/>
                  <a:pt x="19" y="104"/>
                  <a:pt x="20" y="101"/>
                </a:cubicBezTo>
                <a:cubicBezTo>
                  <a:pt x="20" y="104"/>
                  <a:pt x="20" y="107"/>
                  <a:pt x="20" y="110"/>
                </a:cubicBezTo>
                <a:cubicBezTo>
                  <a:pt x="97" y="110"/>
                  <a:pt x="97" y="110"/>
                  <a:pt x="97" y="110"/>
                </a:cubicBezTo>
                <a:cubicBezTo>
                  <a:pt x="97" y="100"/>
                  <a:pt x="97" y="100"/>
                  <a:pt x="97" y="100"/>
                </a:cubicBezTo>
                <a:cubicBezTo>
                  <a:pt x="98" y="103"/>
                  <a:pt x="99" y="106"/>
                  <a:pt x="100" y="110"/>
                </a:cubicBezTo>
                <a:cubicBezTo>
                  <a:pt x="117" y="110"/>
                  <a:pt x="117" y="110"/>
                  <a:pt x="117" y="110"/>
                </a:cubicBezTo>
                <a:cubicBezTo>
                  <a:pt x="112" y="91"/>
                  <a:pt x="105" y="73"/>
                  <a:pt x="97" y="55"/>
                </a:cubicBezTo>
                <a:cubicBezTo>
                  <a:pt x="68" y="52"/>
                  <a:pt x="68" y="52"/>
                  <a:pt x="68" y="52"/>
                </a:cubicBezTo>
                <a:close/>
              </a:path>
            </a:pathLst>
          </a:custGeom>
          <a:solidFill>
            <a:srgbClr val="176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67" name="Oval 3203"/>
          <p:cNvSpPr>
            <a:spLocks noChangeArrowheads="1"/>
          </p:cNvSpPr>
          <p:nvPr/>
        </p:nvSpPr>
        <p:spPr bwMode="auto">
          <a:xfrm>
            <a:off x="1381989" y="2592492"/>
            <a:ext cx="2216161" cy="2216161"/>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68" name="Freeform 3205"/>
          <p:cNvSpPr>
            <a:spLocks/>
          </p:cNvSpPr>
          <p:nvPr/>
        </p:nvSpPr>
        <p:spPr bwMode="auto">
          <a:xfrm>
            <a:off x="2815336" y="4271734"/>
            <a:ext cx="202318" cy="107384"/>
          </a:xfrm>
          <a:custGeom>
            <a:avLst/>
            <a:gdLst>
              <a:gd name="T0" fmla="*/ 43 w 100"/>
              <a:gd name="T1" fmla="*/ 0 h 53"/>
              <a:gd name="T2" fmla="*/ 100 w 100"/>
              <a:gd name="T3" fmla="*/ 53 h 53"/>
              <a:gd name="T4" fmla="*/ 43 w 100"/>
              <a:gd name="T5" fmla="*/ 53 h 53"/>
              <a:gd name="T6" fmla="*/ 0 w 100"/>
              <a:gd name="T7" fmla="*/ 53 h 53"/>
              <a:gd name="T8" fmla="*/ 0 w 100"/>
              <a:gd name="T9" fmla="*/ 0 h 53"/>
              <a:gd name="T10" fmla="*/ 43 w 100"/>
              <a:gd name="T11" fmla="*/ 0 h 53"/>
              <a:gd name="T12" fmla="*/ 43 w 100"/>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00" h="53">
                <a:moveTo>
                  <a:pt x="43" y="0"/>
                </a:moveTo>
                <a:cubicBezTo>
                  <a:pt x="73" y="0"/>
                  <a:pt x="97" y="23"/>
                  <a:pt x="100" y="53"/>
                </a:cubicBezTo>
                <a:cubicBezTo>
                  <a:pt x="43" y="53"/>
                  <a:pt x="43" y="53"/>
                  <a:pt x="43" y="53"/>
                </a:cubicBezTo>
                <a:cubicBezTo>
                  <a:pt x="0" y="53"/>
                  <a:pt x="0" y="53"/>
                  <a:pt x="0" y="53"/>
                </a:cubicBezTo>
                <a:cubicBezTo>
                  <a:pt x="0" y="0"/>
                  <a:pt x="0" y="0"/>
                  <a:pt x="0" y="0"/>
                </a:cubicBezTo>
                <a:cubicBezTo>
                  <a:pt x="43" y="0"/>
                  <a:pt x="43" y="0"/>
                  <a:pt x="43" y="0"/>
                </a:cubicBezTo>
                <a:cubicBezTo>
                  <a:pt x="43" y="0"/>
                  <a:pt x="43" y="0"/>
                  <a:pt x="43" y="0"/>
                </a:cubicBez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69" name="Freeform 3207"/>
          <p:cNvSpPr>
            <a:spLocks/>
          </p:cNvSpPr>
          <p:nvPr/>
        </p:nvSpPr>
        <p:spPr bwMode="auto">
          <a:xfrm>
            <a:off x="2564773" y="4271734"/>
            <a:ext cx="203875" cy="107384"/>
          </a:xfrm>
          <a:custGeom>
            <a:avLst/>
            <a:gdLst>
              <a:gd name="T0" fmla="*/ 42 w 100"/>
              <a:gd name="T1" fmla="*/ 0 h 53"/>
              <a:gd name="T2" fmla="*/ 100 w 100"/>
              <a:gd name="T3" fmla="*/ 53 h 53"/>
              <a:gd name="T4" fmla="*/ 42 w 100"/>
              <a:gd name="T5" fmla="*/ 53 h 53"/>
              <a:gd name="T6" fmla="*/ 0 w 100"/>
              <a:gd name="T7" fmla="*/ 53 h 53"/>
              <a:gd name="T8" fmla="*/ 0 w 100"/>
              <a:gd name="T9" fmla="*/ 0 h 53"/>
              <a:gd name="T10" fmla="*/ 42 w 100"/>
              <a:gd name="T11" fmla="*/ 0 h 53"/>
              <a:gd name="T12" fmla="*/ 42 w 100"/>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00" h="53">
                <a:moveTo>
                  <a:pt x="42" y="0"/>
                </a:moveTo>
                <a:cubicBezTo>
                  <a:pt x="73" y="0"/>
                  <a:pt x="96" y="23"/>
                  <a:pt x="100" y="53"/>
                </a:cubicBezTo>
                <a:cubicBezTo>
                  <a:pt x="42" y="53"/>
                  <a:pt x="42" y="53"/>
                  <a:pt x="42" y="53"/>
                </a:cubicBezTo>
                <a:cubicBezTo>
                  <a:pt x="0" y="53"/>
                  <a:pt x="0" y="53"/>
                  <a:pt x="0" y="53"/>
                </a:cubicBezTo>
                <a:cubicBezTo>
                  <a:pt x="0" y="0"/>
                  <a:pt x="0" y="0"/>
                  <a:pt x="0" y="0"/>
                </a:cubicBezTo>
                <a:cubicBezTo>
                  <a:pt x="42" y="0"/>
                  <a:pt x="42" y="0"/>
                  <a:pt x="42" y="0"/>
                </a:cubicBezTo>
                <a:cubicBezTo>
                  <a:pt x="42" y="0"/>
                  <a:pt x="42" y="0"/>
                  <a:pt x="42" y="0"/>
                </a:cubicBez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70" name="Freeform 3228"/>
          <p:cNvSpPr>
            <a:spLocks/>
          </p:cNvSpPr>
          <p:nvPr/>
        </p:nvSpPr>
        <p:spPr bwMode="auto">
          <a:xfrm>
            <a:off x="1932918" y="4313753"/>
            <a:ext cx="208543" cy="107384"/>
          </a:xfrm>
          <a:custGeom>
            <a:avLst/>
            <a:gdLst>
              <a:gd name="T0" fmla="*/ 58 w 103"/>
              <a:gd name="T1" fmla="*/ 0 h 53"/>
              <a:gd name="T2" fmla="*/ 0 w 103"/>
              <a:gd name="T3" fmla="*/ 53 h 53"/>
              <a:gd name="T4" fmla="*/ 58 w 103"/>
              <a:gd name="T5" fmla="*/ 53 h 53"/>
              <a:gd name="T6" fmla="*/ 103 w 103"/>
              <a:gd name="T7" fmla="*/ 53 h 53"/>
              <a:gd name="T8" fmla="*/ 103 w 103"/>
              <a:gd name="T9" fmla="*/ 0 h 53"/>
              <a:gd name="T10" fmla="*/ 58 w 103"/>
              <a:gd name="T11" fmla="*/ 0 h 53"/>
              <a:gd name="T12" fmla="*/ 58 w 103"/>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03" h="53">
                <a:moveTo>
                  <a:pt x="58" y="0"/>
                </a:moveTo>
                <a:cubicBezTo>
                  <a:pt x="28" y="0"/>
                  <a:pt x="2" y="24"/>
                  <a:pt x="0" y="53"/>
                </a:cubicBezTo>
                <a:cubicBezTo>
                  <a:pt x="58" y="53"/>
                  <a:pt x="58" y="53"/>
                  <a:pt x="58" y="53"/>
                </a:cubicBezTo>
                <a:cubicBezTo>
                  <a:pt x="103" y="53"/>
                  <a:pt x="103" y="53"/>
                  <a:pt x="103" y="53"/>
                </a:cubicBezTo>
                <a:cubicBezTo>
                  <a:pt x="103" y="0"/>
                  <a:pt x="103" y="0"/>
                  <a:pt x="103" y="0"/>
                </a:cubicBezTo>
                <a:cubicBezTo>
                  <a:pt x="58" y="0"/>
                  <a:pt x="58" y="0"/>
                  <a:pt x="58" y="0"/>
                </a:cubicBezTo>
                <a:cubicBezTo>
                  <a:pt x="58" y="0"/>
                  <a:pt x="58" y="0"/>
                  <a:pt x="58" y="0"/>
                </a:cubicBezTo>
                <a:close/>
              </a:path>
            </a:pathLst>
          </a:custGeom>
          <a:solidFill>
            <a:srgbClr val="514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71" name="Freeform 3239"/>
          <p:cNvSpPr>
            <a:spLocks/>
          </p:cNvSpPr>
          <p:nvPr/>
        </p:nvSpPr>
        <p:spPr bwMode="auto">
          <a:xfrm>
            <a:off x="1951592" y="4313752"/>
            <a:ext cx="186755" cy="56027"/>
          </a:xfrm>
          <a:custGeom>
            <a:avLst/>
            <a:gdLst>
              <a:gd name="T0" fmla="*/ 49 w 92"/>
              <a:gd name="T1" fmla="*/ 0 h 27"/>
              <a:gd name="T2" fmla="*/ 0 w 92"/>
              <a:gd name="T3" fmla="*/ 27 h 27"/>
              <a:gd name="T4" fmla="*/ 63 w 92"/>
              <a:gd name="T5" fmla="*/ 27 h 27"/>
              <a:gd name="T6" fmla="*/ 92 w 92"/>
              <a:gd name="T7" fmla="*/ 0 h 27"/>
              <a:gd name="T8" fmla="*/ 49 w 92"/>
              <a:gd name="T9" fmla="*/ 0 h 27"/>
              <a:gd name="T10" fmla="*/ 49 w 92"/>
              <a:gd name="T11" fmla="*/ 0 h 27"/>
            </a:gdLst>
            <a:ahLst/>
            <a:cxnLst>
              <a:cxn ang="0">
                <a:pos x="T0" y="T1"/>
              </a:cxn>
              <a:cxn ang="0">
                <a:pos x="T2" y="T3"/>
              </a:cxn>
              <a:cxn ang="0">
                <a:pos x="T4" y="T5"/>
              </a:cxn>
              <a:cxn ang="0">
                <a:pos x="T6" y="T7"/>
              </a:cxn>
              <a:cxn ang="0">
                <a:pos x="T8" y="T9"/>
              </a:cxn>
              <a:cxn ang="0">
                <a:pos x="T10" y="T11"/>
              </a:cxn>
            </a:cxnLst>
            <a:rect l="0" t="0" r="r" b="b"/>
            <a:pathLst>
              <a:path w="92" h="27">
                <a:moveTo>
                  <a:pt x="49" y="0"/>
                </a:moveTo>
                <a:cubicBezTo>
                  <a:pt x="29" y="0"/>
                  <a:pt x="11" y="11"/>
                  <a:pt x="0" y="27"/>
                </a:cubicBezTo>
                <a:cubicBezTo>
                  <a:pt x="63" y="27"/>
                  <a:pt x="63" y="27"/>
                  <a:pt x="63" y="27"/>
                </a:cubicBezTo>
                <a:cubicBezTo>
                  <a:pt x="79" y="27"/>
                  <a:pt x="91" y="15"/>
                  <a:pt x="92" y="0"/>
                </a:cubicBezTo>
                <a:cubicBezTo>
                  <a:pt x="49" y="0"/>
                  <a:pt x="49" y="0"/>
                  <a:pt x="49" y="0"/>
                </a:cubicBezTo>
                <a:cubicBezTo>
                  <a:pt x="49" y="0"/>
                  <a:pt x="49" y="0"/>
                  <a:pt x="49"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72" name="Freeform 3240"/>
          <p:cNvSpPr>
            <a:spLocks/>
          </p:cNvSpPr>
          <p:nvPr/>
        </p:nvSpPr>
        <p:spPr bwMode="auto">
          <a:xfrm>
            <a:off x="2191263" y="4313753"/>
            <a:ext cx="208543" cy="107384"/>
          </a:xfrm>
          <a:custGeom>
            <a:avLst/>
            <a:gdLst>
              <a:gd name="T0" fmla="*/ 59 w 103"/>
              <a:gd name="T1" fmla="*/ 0 h 53"/>
              <a:gd name="T2" fmla="*/ 0 w 103"/>
              <a:gd name="T3" fmla="*/ 53 h 53"/>
              <a:gd name="T4" fmla="*/ 59 w 103"/>
              <a:gd name="T5" fmla="*/ 53 h 53"/>
              <a:gd name="T6" fmla="*/ 103 w 103"/>
              <a:gd name="T7" fmla="*/ 53 h 53"/>
              <a:gd name="T8" fmla="*/ 103 w 103"/>
              <a:gd name="T9" fmla="*/ 0 h 53"/>
              <a:gd name="T10" fmla="*/ 59 w 103"/>
              <a:gd name="T11" fmla="*/ 0 h 53"/>
              <a:gd name="T12" fmla="*/ 59 w 103"/>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03" h="53">
                <a:moveTo>
                  <a:pt x="59" y="0"/>
                </a:moveTo>
                <a:cubicBezTo>
                  <a:pt x="28" y="0"/>
                  <a:pt x="3" y="24"/>
                  <a:pt x="0" y="53"/>
                </a:cubicBezTo>
                <a:cubicBezTo>
                  <a:pt x="59" y="53"/>
                  <a:pt x="59" y="53"/>
                  <a:pt x="59" y="53"/>
                </a:cubicBezTo>
                <a:cubicBezTo>
                  <a:pt x="103" y="53"/>
                  <a:pt x="103" y="53"/>
                  <a:pt x="103" y="53"/>
                </a:cubicBezTo>
                <a:cubicBezTo>
                  <a:pt x="103" y="0"/>
                  <a:pt x="103" y="0"/>
                  <a:pt x="103" y="0"/>
                </a:cubicBezTo>
                <a:cubicBezTo>
                  <a:pt x="59" y="0"/>
                  <a:pt x="59" y="0"/>
                  <a:pt x="59" y="0"/>
                </a:cubicBezTo>
                <a:cubicBezTo>
                  <a:pt x="59" y="0"/>
                  <a:pt x="59" y="0"/>
                  <a:pt x="59" y="0"/>
                </a:cubicBezTo>
                <a:close/>
              </a:path>
            </a:pathLst>
          </a:custGeom>
          <a:solidFill>
            <a:srgbClr val="514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73" name="Freeform 3241"/>
          <p:cNvSpPr>
            <a:spLocks/>
          </p:cNvSpPr>
          <p:nvPr/>
        </p:nvSpPr>
        <p:spPr bwMode="auto">
          <a:xfrm>
            <a:off x="2211492" y="4313752"/>
            <a:ext cx="188312" cy="56027"/>
          </a:xfrm>
          <a:custGeom>
            <a:avLst/>
            <a:gdLst>
              <a:gd name="T0" fmla="*/ 49 w 93"/>
              <a:gd name="T1" fmla="*/ 0 h 27"/>
              <a:gd name="T2" fmla="*/ 0 w 93"/>
              <a:gd name="T3" fmla="*/ 27 h 27"/>
              <a:gd name="T4" fmla="*/ 63 w 93"/>
              <a:gd name="T5" fmla="*/ 27 h 27"/>
              <a:gd name="T6" fmla="*/ 93 w 93"/>
              <a:gd name="T7" fmla="*/ 0 h 27"/>
              <a:gd name="T8" fmla="*/ 49 w 93"/>
              <a:gd name="T9" fmla="*/ 0 h 27"/>
              <a:gd name="T10" fmla="*/ 49 w 93"/>
              <a:gd name="T11" fmla="*/ 0 h 27"/>
            </a:gdLst>
            <a:ahLst/>
            <a:cxnLst>
              <a:cxn ang="0">
                <a:pos x="T0" y="T1"/>
              </a:cxn>
              <a:cxn ang="0">
                <a:pos x="T2" y="T3"/>
              </a:cxn>
              <a:cxn ang="0">
                <a:pos x="T4" y="T5"/>
              </a:cxn>
              <a:cxn ang="0">
                <a:pos x="T6" y="T7"/>
              </a:cxn>
              <a:cxn ang="0">
                <a:pos x="T8" y="T9"/>
              </a:cxn>
              <a:cxn ang="0">
                <a:pos x="T10" y="T11"/>
              </a:cxn>
            </a:cxnLst>
            <a:rect l="0" t="0" r="r" b="b"/>
            <a:pathLst>
              <a:path w="93" h="27">
                <a:moveTo>
                  <a:pt x="49" y="0"/>
                </a:moveTo>
                <a:cubicBezTo>
                  <a:pt x="29" y="0"/>
                  <a:pt x="11" y="11"/>
                  <a:pt x="0" y="27"/>
                </a:cubicBezTo>
                <a:cubicBezTo>
                  <a:pt x="63" y="27"/>
                  <a:pt x="63" y="27"/>
                  <a:pt x="63" y="27"/>
                </a:cubicBezTo>
                <a:cubicBezTo>
                  <a:pt x="78" y="27"/>
                  <a:pt x="91" y="15"/>
                  <a:pt x="93" y="0"/>
                </a:cubicBezTo>
                <a:cubicBezTo>
                  <a:pt x="49" y="0"/>
                  <a:pt x="49" y="0"/>
                  <a:pt x="49" y="0"/>
                </a:cubicBezTo>
                <a:cubicBezTo>
                  <a:pt x="49" y="0"/>
                  <a:pt x="49" y="0"/>
                  <a:pt x="49"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74" name="Freeform 3526"/>
          <p:cNvSpPr>
            <a:spLocks/>
          </p:cNvSpPr>
          <p:nvPr/>
        </p:nvSpPr>
        <p:spPr bwMode="auto">
          <a:xfrm>
            <a:off x="3573251" y="2463320"/>
            <a:ext cx="185199" cy="222549"/>
          </a:xfrm>
          <a:custGeom>
            <a:avLst/>
            <a:gdLst>
              <a:gd name="T0" fmla="*/ 55 w 91"/>
              <a:gd name="T1" fmla="*/ 56 h 110"/>
              <a:gd name="T2" fmla="*/ 52 w 91"/>
              <a:gd name="T3" fmla="*/ 56 h 110"/>
              <a:gd name="T4" fmla="*/ 53 w 91"/>
              <a:gd name="T5" fmla="*/ 54 h 110"/>
              <a:gd name="T6" fmla="*/ 62 w 91"/>
              <a:gd name="T7" fmla="*/ 53 h 110"/>
              <a:gd name="T8" fmla="*/ 70 w 91"/>
              <a:gd name="T9" fmla="*/ 46 h 110"/>
              <a:gd name="T10" fmla="*/ 67 w 91"/>
              <a:gd name="T11" fmla="*/ 42 h 110"/>
              <a:gd name="T12" fmla="*/ 63 w 91"/>
              <a:gd name="T13" fmla="*/ 42 h 110"/>
              <a:gd name="T14" fmla="*/ 64 w 91"/>
              <a:gd name="T15" fmla="*/ 35 h 110"/>
              <a:gd name="T16" fmla="*/ 65 w 91"/>
              <a:gd name="T17" fmla="*/ 33 h 110"/>
              <a:gd name="T18" fmla="*/ 65 w 91"/>
              <a:gd name="T19" fmla="*/ 33 h 110"/>
              <a:gd name="T20" fmla="*/ 67 w 91"/>
              <a:gd name="T21" fmla="*/ 25 h 110"/>
              <a:gd name="T22" fmla="*/ 57 w 91"/>
              <a:gd name="T23" fmla="*/ 8 h 110"/>
              <a:gd name="T24" fmla="*/ 43 w 91"/>
              <a:gd name="T25" fmla="*/ 0 h 110"/>
              <a:gd name="T26" fmla="*/ 25 w 91"/>
              <a:gd name="T27" fmla="*/ 22 h 110"/>
              <a:gd name="T28" fmla="*/ 28 w 91"/>
              <a:gd name="T29" fmla="*/ 33 h 110"/>
              <a:gd name="T30" fmla="*/ 30 w 91"/>
              <a:gd name="T31" fmla="*/ 42 h 110"/>
              <a:gd name="T32" fmla="*/ 26 w 91"/>
              <a:gd name="T33" fmla="*/ 42 h 110"/>
              <a:gd name="T34" fmla="*/ 24 w 91"/>
              <a:gd name="T35" fmla="*/ 46 h 110"/>
              <a:gd name="T36" fmla="*/ 31 w 91"/>
              <a:gd name="T37" fmla="*/ 53 h 110"/>
              <a:gd name="T38" fmla="*/ 39 w 91"/>
              <a:gd name="T39" fmla="*/ 54 h 110"/>
              <a:gd name="T40" fmla="*/ 39 w 91"/>
              <a:gd name="T41" fmla="*/ 56 h 110"/>
              <a:gd name="T42" fmla="*/ 37 w 91"/>
              <a:gd name="T43" fmla="*/ 56 h 110"/>
              <a:gd name="T44" fmla="*/ 15 w 91"/>
              <a:gd name="T45" fmla="*/ 58 h 110"/>
              <a:gd name="T46" fmla="*/ 15 w 91"/>
              <a:gd name="T47" fmla="*/ 58 h 110"/>
              <a:gd name="T48" fmla="*/ 0 w 91"/>
              <a:gd name="T49" fmla="*/ 110 h 110"/>
              <a:gd name="T50" fmla="*/ 12 w 91"/>
              <a:gd name="T51" fmla="*/ 110 h 110"/>
              <a:gd name="T52" fmla="*/ 17 w 91"/>
              <a:gd name="T53" fmla="*/ 89 h 110"/>
              <a:gd name="T54" fmla="*/ 18 w 91"/>
              <a:gd name="T55" fmla="*/ 110 h 110"/>
              <a:gd name="T56" fmla="*/ 74 w 91"/>
              <a:gd name="T57" fmla="*/ 110 h 110"/>
              <a:gd name="T58" fmla="*/ 75 w 91"/>
              <a:gd name="T59" fmla="*/ 89 h 110"/>
              <a:gd name="T60" fmla="*/ 79 w 91"/>
              <a:gd name="T61" fmla="*/ 110 h 110"/>
              <a:gd name="T62" fmla="*/ 91 w 91"/>
              <a:gd name="T63" fmla="*/ 110 h 110"/>
              <a:gd name="T64" fmla="*/ 77 w 91"/>
              <a:gd name="T65" fmla="*/ 58 h 110"/>
              <a:gd name="T66" fmla="*/ 55 w 91"/>
              <a:gd name="T67"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110">
                <a:moveTo>
                  <a:pt x="55" y="56"/>
                </a:moveTo>
                <a:cubicBezTo>
                  <a:pt x="52" y="56"/>
                  <a:pt x="52" y="56"/>
                  <a:pt x="52" y="56"/>
                </a:cubicBezTo>
                <a:cubicBezTo>
                  <a:pt x="53" y="54"/>
                  <a:pt x="53" y="54"/>
                  <a:pt x="53" y="54"/>
                </a:cubicBezTo>
                <a:cubicBezTo>
                  <a:pt x="55" y="54"/>
                  <a:pt x="58" y="53"/>
                  <a:pt x="62" y="53"/>
                </a:cubicBezTo>
                <a:cubicBezTo>
                  <a:pt x="68" y="52"/>
                  <a:pt x="69" y="48"/>
                  <a:pt x="70" y="46"/>
                </a:cubicBezTo>
                <a:cubicBezTo>
                  <a:pt x="70" y="43"/>
                  <a:pt x="68" y="39"/>
                  <a:pt x="67" y="42"/>
                </a:cubicBezTo>
                <a:cubicBezTo>
                  <a:pt x="66" y="45"/>
                  <a:pt x="63" y="44"/>
                  <a:pt x="63" y="42"/>
                </a:cubicBezTo>
                <a:cubicBezTo>
                  <a:pt x="62" y="41"/>
                  <a:pt x="63" y="38"/>
                  <a:pt x="64" y="35"/>
                </a:cubicBezTo>
                <a:cubicBezTo>
                  <a:pt x="65" y="35"/>
                  <a:pt x="65" y="34"/>
                  <a:pt x="65" y="33"/>
                </a:cubicBezTo>
                <a:cubicBezTo>
                  <a:pt x="65" y="33"/>
                  <a:pt x="65" y="33"/>
                  <a:pt x="65" y="33"/>
                </a:cubicBezTo>
                <a:cubicBezTo>
                  <a:pt x="66" y="30"/>
                  <a:pt x="67" y="28"/>
                  <a:pt x="67" y="25"/>
                </a:cubicBezTo>
                <a:cubicBezTo>
                  <a:pt x="67" y="17"/>
                  <a:pt x="63" y="10"/>
                  <a:pt x="57" y="8"/>
                </a:cubicBezTo>
                <a:cubicBezTo>
                  <a:pt x="53" y="3"/>
                  <a:pt x="48" y="0"/>
                  <a:pt x="43" y="0"/>
                </a:cubicBezTo>
                <a:cubicBezTo>
                  <a:pt x="33" y="0"/>
                  <a:pt x="25" y="10"/>
                  <a:pt x="25" y="22"/>
                </a:cubicBezTo>
                <a:cubicBezTo>
                  <a:pt x="25" y="26"/>
                  <a:pt x="26" y="30"/>
                  <a:pt x="28" y="33"/>
                </a:cubicBezTo>
                <a:cubicBezTo>
                  <a:pt x="28" y="33"/>
                  <a:pt x="31" y="40"/>
                  <a:pt x="30" y="42"/>
                </a:cubicBezTo>
                <a:cubicBezTo>
                  <a:pt x="30" y="44"/>
                  <a:pt x="27" y="45"/>
                  <a:pt x="26" y="42"/>
                </a:cubicBezTo>
                <a:cubicBezTo>
                  <a:pt x="25" y="39"/>
                  <a:pt x="24" y="43"/>
                  <a:pt x="24" y="46"/>
                </a:cubicBezTo>
                <a:cubicBezTo>
                  <a:pt x="24" y="48"/>
                  <a:pt x="25" y="52"/>
                  <a:pt x="31" y="53"/>
                </a:cubicBezTo>
                <a:cubicBezTo>
                  <a:pt x="35" y="53"/>
                  <a:pt x="37" y="54"/>
                  <a:pt x="39" y="54"/>
                </a:cubicBezTo>
                <a:cubicBezTo>
                  <a:pt x="39" y="56"/>
                  <a:pt x="39" y="56"/>
                  <a:pt x="39" y="56"/>
                </a:cubicBezTo>
                <a:cubicBezTo>
                  <a:pt x="37" y="56"/>
                  <a:pt x="37" y="56"/>
                  <a:pt x="37" y="56"/>
                </a:cubicBezTo>
                <a:cubicBezTo>
                  <a:pt x="15" y="58"/>
                  <a:pt x="15" y="58"/>
                  <a:pt x="15" y="58"/>
                </a:cubicBezTo>
                <a:cubicBezTo>
                  <a:pt x="15" y="58"/>
                  <a:pt x="15" y="58"/>
                  <a:pt x="15" y="58"/>
                </a:cubicBezTo>
                <a:cubicBezTo>
                  <a:pt x="7" y="75"/>
                  <a:pt x="3" y="92"/>
                  <a:pt x="0" y="110"/>
                </a:cubicBezTo>
                <a:cubicBezTo>
                  <a:pt x="12" y="110"/>
                  <a:pt x="12" y="110"/>
                  <a:pt x="12" y="110"/>
                </a:cubicBezTo>
                <a:cubicBezTo>
                  <a:pt x="14" y="103"/>
                  <a:pt x="15" y="96"/>
                  <a:pt x="17" y="89"/>
                </a:cubicBezTo>
                <a:cubicBezTo>
                  <a:pt x="17" y="97"/>
                  <a:pt x="17" y="104"/>
                  <a:pt x="18" y="110"/>
                </a:cubicBezTo>
                <a:cubicBezTo>
                  <a:pt x="74" y="110"/>
                  <a:pt x="74" y="110"/>
                  <a:pt x="74" y="110"/>
                </a:cubicBezTo>
                <a:cubicBezTo>
                  <a:pt x="75" y="89"/>
                  <a:pt x="75" y="89"/>
                  <a:pt x="75" y="89"/>
                </a:cubicBezTo>
                <a:cubicBezTo>
                  <a:pt x="77" y="96"/>
                  <a:pt x="78" y="103"/>
                  <a:pt x="79" y="110"/>
                </a:cubicBezTo>
                <a:cubicBezTo>
                  <a:pt x="91" y="110"/>
                  <a:pt x="91" y="110"/>
                  <a:pt x="91" y="110"/>
                </a:cubicBezTo>
                <a:cubicBezTo>
                  <a:pt x="89" y="92"/>
                  <a:pt x="85" y="75"/>
                  <a:pt x="77" y="58"/>
                </a:cubicBezTo>
                <a:cubicBezTo>
                  <a:pt x="55" y="56"/>
                  <a:pt x="55" y="56"/>
                  <a:pt x="55" y="56"/>
                </a:cubicBezTo>
                <a:close/>
              </a:path>
            </a:pathLst>
          </a:custGeom>
          <a:solidFill>
            <a:srgbClr val="002050"/>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nvGrpSpPr>
          <p:cNvPr id="475" name="Group 474"/>
          <p:cNvGrpSpPr/>
          <p:nvPr/>
        </p:nvGrpSpPr>
        <p:grpSpPr>
          <a:xfrm>
            <a:off x="2809110" y="5110453"/>
            <a:ext cx="2267519" cy="787605"/>
            <a:chOff x="2940049" y="5173662"/>
            <a:chExt cx="2312987" cy="803398"/>
          </a:xfrm>
        </p:grpSpPr>
        <p:sp>
          <p:nvSpPr>
            <p:cNvPr id="476" name="Rectangle 3696"/>
            <p:cNvSpPr>
              <a:spLocks noChangeArrowheads="1"/>
            </p:cNvSpPr>
            <p:nvPr/>
          </p:nvSpPr>
          <p:spPr bwMode="auto">
            <a:xfrm>
              <a:off x="2940049" y="5478462"/>
              <a:ext cx="2312987" cy="498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20000"/>
                </a:lnSpc>
                <a:spcBef>
                  <a:spcPct val="0"/>
                </a:spcBef>
                <a:spcAft>
                  <a:spcPct val="0"/>
                </a:spcAft>
                <a:buClrTx/>
                <a:buSzTx/>
                <a:buFontTx/>
                <a:buNone/>
                <a:tabLst/>
                <a:defRPr/>
              </a:pP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DevOps</a:t>
              </a: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 was being initiated by</a:t>
              </a:r>
              <a:b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more development teams than IT Ops</a:t>
              </a:r>
              <a:b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teams by about a </a:t>
              </a: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40%</a:t>
              </a: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 to </a:t>
              </a: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33%</a:t>
              </a: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 margin</a:t>
              </a:r>
              <a:endParaRPr kumimoji="0" lang="en-US" altLang="en-US" sz="1765" b="1"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grpSp>
          <p:nvGrpSpPr>
            <p:cNvPr id="477" name="Group 476"/>
            <p:cNvGrpSpPr/>
            <p:nvPr/>
          </p:nvGrpSpPr>
          <p:grpSpPr>
            <a:xfrm>
              <a:off x="2941637" y="5173662"/>
              <a:ext cx="1600200" cy="212726"/>
              <a:chOff x="2941637" y="5173662"/>
              <a:chExt cx="1600200" cy="212726"/>
            </a:xfrm>
          </p:grpSpPr>
          <p:grpSp>
            <p:nvGrpSpPr>
              <p:cNvPr id="478" name="Group 477"/>
              <p:cNvGrpSpPr/>
              <p:nvPr/>
            </p:nvGrpSpPr>
            <p:grpSpPr>
              <a:xfrm>
                <a:off x="3800474" y="5173662"/>
                <a:ext cx="741363" cy="212726"/>
                <a:chOff x="3267074" y="5108575"/>
                <a:chExt cx="741363" cy="212726"/>
              </a:xfrm>
            </p:grpSpPr>
            <p:sp>
              <p:nvSpPr>
                <p:cNvPr id="490" name="Freeform 3709"/>
                <p:cNvSpPr>
                  <a:spLocks/>
                </p:cNvSpPr>
                <p:nvPr/>
              </p:nvSpPr>
              <p:spPr bwMode="auto">
                <a:xfrm>
                  <a:off x="3640137" y="5164138"/>
                  <a:ext cx="80963" cy="157163"/>
                </a:xfrm>
                <a:custGeom>
                  <a:avLst/>
                  <a:gdLst>
                    <a:gd name="T0" fmla="*/ 0 w 51"/>
                    <a:gd name="T1" fmla="*/ 0 h 99"/>
                    <a:gd name="T2" fmla="*/ 51 w 51"/>
                    <a:gd name="T3" fmla="*/ 0 h 99"/>
                    <a:gd name="T4" fmla="*/ 51 w 51"/>
                    <a:gd name="T5" fmla="*/ 99 h 99"/>
                    <a:gd name="T6" fmla="*/ 0 w 51"/>
                    <a:gd name="T7" fmla="*/ 99 h 99"/>
                    <a:gd name="T8" fmla="*/ 0 w 51"/>
                    <a:gd name="T9" fmla="*/ 0 h 99"/>
                    <a:gd name="T10" fmla="*/ 0 w 51"/>
                    <a:gd name="T11" fmla="*/ 0 h 99"/>
                  </a:gdLst>
                  <a:ahLst/>
                  <a:cxnLst>
                    <a:cxn ang="0">
                      <a:pos x="T0" y="T1"/>
                    </a:cxn>
                    <a:cxn ang="0">
                      <a:pos x="T2" y="T3"/>
                    </a:cxn>
                    <a:cxn ang="0">
                      <a:pos x="T4" y="T5"/>
                    </a:cxn>
                    <a:cxn ang="0">
                      <a:pos x="T6" y="T7"/>
                    </a:cxn>
                    <a:cxn ang="0">
                      <a:pos x="T8" y="T9"/>
                    </a:cxn>
                    <a:cxn ang="0">
                      <a:pos x="T10" y="T11"/>
                    </a:cxn>
                  </a:cxnLst>
                  <a:rect l="0" t="0" r="r" b="b"/>
                  <a:pathLst>
                    <a:path w="51" h="99">
                      <a:moveTo>
                        <a:pt x="0" y="0"/>
                      </a:moveTo>
                      <a:lnTo>
                        <a:pt x="51" y="0"/>
                      </a:lnTo>
                      <a:lnTo>
                        <a:pt x="51" y="99"/>
                      </a:lnTo>
                      <a:lnTo>
                        <a:pt x="0" y="99"/>
                      </a:lnTo>
                      <a:lnTo>
                        <a:pt x="0"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91" name="Freeform 3710"/>
                <p:cNvSpPr>
                  <a:spLocks/>
                </p:cNvSpPr>
                <p:nvPr/>
              </p:nvSpPr>
              <p:spPr bwMode="auto">
                <a:xfrm>
                  <a:off x="3267074" y="5108575"/>
                  <a:ext cx="373063" cy="212725"/>
                </a:xfrm>
                <a:custGeom>
                  <a:avLst/>
                  <a:gdLst>
                    <a:gd name="T0" fmla="*/ 0 w 181"/>
                    <a:gd name="T1" fmla="*/ 54 h 103"/>
                    <a:gd name="T2" fmla="*/ 9 w 181"/>
                    <a:gd name="T3" fmla="*/ 46 h 103"/>
                    <a:gd name="T4" fmla="*/ 9 w 181"/>
                    <a:gd name="T5" fmla="*/ 46 h 103"/>
                    <a:gd name="T6" fmla="*/ 9 w 181"/>
                    <a:gd name="T7" fmla="*/ 46 h 103"/>
                    <a:gd name="T8" fmla="*/ 85 w 181"/>
                    <a:gd name="T9" fmla="*/ 46 h 103"/>
                    <a:gd name="T10" fmla="*/ 85 w 181"/>
                    <a:gd name="T11" fmla="*/ 42 h 103"/>
                    <a:gd name="T12" fmla="*/ 23 w 181"/>
                    <a:gd name="T13" fmla="*/ 42 h 103"/>
                    <a:gd name="T14" fmla="*/ 20 w 181"/>
                    <a:gd name="T15" fmla="*/ 41 h 103"/>
                    <a:gd name="T16" fmla="*/ 15 w 181"/>
                    <a:gd name="T17" fmla="*/ 34 h 103"/>
                    <a:gd name="T18" fmla="*/ 23 w 181"/>
                    <a:gd name="T19" fmla="*/ 25 h 103"/>
                    <a:gd name="T20" fmla="*/ 24 w 181"/>
                    <a:gd name="T21" fmla="*/ 25 h 103"/>
                    <a:gd name="T22" fmla="*/ 85 w 181"/>
                    <a:gd name="T23" fmla="*/ 25 h 103"/>
                    <a:gd name="T24" fmla="*/ 103 w 181"/>
                    <a:gd name="T25" fmla="*/ 25 h 103"/>
                    <a:gd name="T26" fmla="*/ 150 w 181"/>
                    <a:gd name="T27" fmla="*/ 71 h 103"/>
                    <a:gd name="T28" fmla="*/ 152 w 181"/>
                    <a:gd name="T29" fmla="*/ 68 h 103"/>
                    <a:gd name="T30" fmla="*/ 150 w 181"/>
                    <a:gd name="T31" fmla="*/ 65 h 103"/>
                    <a:gd name="T32" fmla="*/ 108 w 181"/>
                    <a:gd name="T33" fmla="*/ 22 h 103"/>
                    <a:gd name="T34" fmla="*/ 108 w 181"/>
                    <a:gd name="T35" fmla="*/ 20 h 103"/>
                    <a:gd name="T36" fmla="*/ 69 w 181"/>
                    <a:gd name="T37" fmla="*/ 20 h 103"/>
                    <a:gd name="T38" fmla="*/ 69 w 181"/>
                    <a:gd name="T39" fmla="*/ 20 h 103"/>
                    <a:gd name="T40" fmla="*/ 60 w 181"/>
                    <a:gd name="T41" fmla="*/ 10 h 103"/>
                    <a:gd name="T42" fmla="*/ 69 w 181"/>
                    <a:gd name="T43" fmla="*/ 0 h 103"/>
                    <a:gd name="T44" fmla="*/ 70 w 181"/>
                    <a:gd name="T45" fmla="*/ 0 h 103"/>
                    <a:gd name="T46" fmla="*/ 70 w 181"/>
                    <a:gd name="T47" fmla="*/ 0 h 103"/>
                    <a:gd name="T48" fmla="*/ 152 w 181"/>
                    <a:gd name="T49" fmla="*/ 0 h 103"/>
                    <a:gd name="T50" fmla="*/ 181 w 181"/>
                    <a:gd name="T51" fmla="*/ 29 h 103"/>
                    <a:gd name="T52" fmla="*/ 181 w 181"/>
                    <a:gd name="T53" fmla="*/ 62 h 103"/>
                    <a:gd name="T54" fmla="*/ 181 w 181"/>
                    <a:gd name="T55" fmla="*/ 103 h 103"/>
                    <a:gd name="T56" fmla="*/ 35 w 181"/>
                    <a:gd name="T57" fmla="*/ 103 h 103"/>
                    <a:gd name="T58" fmla="*/ 27 w 181"/>
                    <a:gd name="T59" fmla="*/ 95 h 103"/>
                    <a:gd name="T60" fmla="*/ 35 w 181"/>
                    <a:gd name="T61" fmla="*/ 87 h 103"/>
                    <a:gd name="T62" fmla="*/ 85 w 181"/>
                    <a:gd name="T63" fmla="*/ 87 h 103"/>
                    <a:gd name="T64" fmla="*/ 85 w 181"/>
                    <a:gd name="T65" fmla="*/ 83 h 103"/>
                    <a:gd name="T66" fmla="*/ 23 w 181"/>
                    <a:gd name="T67" fmla="*/ 83 h 103"/>
                    <a:gd name="T68" fmla="*/ 21 w 181"/>
                    <a:gd name="T69" fmla="*/ 82 h 103"/>
                    <a:gd name="T70" fmla="*/ 15 w 181"/>
                    <a:gd name="T71" fmla="*/ 75 h 103"/>
                    <a:gd name="T72" fmla="*/ 23 w 181"/>
                    <a:gd name="T73" fmla="*/ 66 h 103"/>
                    <a:gd name="T74" fmla="*/ 23 w 181"/>
                    <a:gd name="T75" fmla="*/ 66 h 103"/>
                    <a:gd name="T76" fmla="*/ 23 w 181"/>
                    <a:gd name="T77" fmla="*/ 66 h 103"/>
                    <a:gd name="T78" fmla="*/ 85 w 181"/>
                    <a:gd name="T79" fmla="*/ 66 h 103"/>
                    <a:gd name="T80" fmla="*/ 85 w 181"/>
                    <a:gd name="T81" fmla="*/ 62 h 103"/>
                    <a:gd name="T82" fmla="*/ 9 w 181"/>
                    <a:gd name="T83" fmla="*/ 62 h 103"/>
                    <a:gd name="T84" fmla="*/ 7 w 181"/>
                    <a:gd name="T85" fmla="*/ 62 h 103"/>
                    <a:gd name="T86" fmla="*/ 0 w 181"/>
                    <a:gd name="T87" fmla="*/ 5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1" h="103">
                      <a:moveTo>
                        <a:pt x="0" y="54"/>
                      </a:moveTo>
                      <a:cubicBezTo>
                        <a:pt x="0" y="49"/>
                        <a:pt x="5" y="46"/>
                        <a:pt x="9" y="46"/>
                      </a:cubicBezTo>
                      <a:cubicBezTo>
                        <a:pt x="9" y="46"/>
                        <a:pt x="9" y="46"/>
                        <a:pt x="9" y="46"/>
                      </a:cubicBezTo>
                      <a:cubicBezTo>
                        <a:pt x="9" y="46"/>
                        <a:pt x="9" y="46"/>
                        <a:pt x="9" y="46"/>
                      </a:cubicBezTo>
                      <a:cubicBezTo>
                        <a:pt x="85" y="46"/>
                        <a:pt x="85" y="46"/>
                        <a:pt x="85" y="46"/>
                      </a:cubicBezTo>
                      <a:cubicBezTo>
                        <a:pt x="85" y="42"/>
                        <a:pt x="85" y="42"/>
                        <a:pt x="85" y="42"/>
                      </a:cubicBezTo>
                      <a:cubicBezTo>
                        <a:pt x="23" y="42"/>
                        <a:pt x="23" y="42"/>
                        <a:pt x="23" y="42"/>
                      </a:cubicBezTo>
                      <a:cubicBezTo>
                        <a:pt x="22" y="42"/>
                        <a:pt x="21" y="42"/>
                        <a:pt x="20" y="41"/>
                      </a:cubicBezTo>
                      <a:cubicBezTo>
                        <a:pt x="17" y="40"/>
                        <a:pt x="15" y="37"/>
                        <a:pt x="15" y="34"/>
                      </a:cubicBezTo>
                      <a:cubicBezTo>
                        <a:pt x="15" y="29"/>
                        <a:pt x="18" y="25"/>
                        <a:pt x="23" y="25"/>
                      </a:cubicBezTo>
                      <a:cubicBezTo>
                        <a:pt x="24" y="25"/>
                        <a:pt x="24" y="25"/>
                        <a:pt x="24" y="25"/>
                      </a:cubicBezTo>
                      <a:cubicBezTo>
                        <a:pt x="30" y="25"/>
                        <a:pt x="85" y="25"/>
                        <a:pt x="85" y="25"/>
                      </a:cubicBezTo>
                      <a:cubicBezTo>
                        <a:pt x="103" y="25"/>
                        <a:pt x="103" y="25"/>
                        <a:pt x="103" y="25"/>
                      </a:cubicBezTo>
                      <a:cubicBezTo>
                        <a:pt x="104" y="51"/>
                        <a:pt x="125" y="71"/>
                        <a:pt x="150" y="71"/>
                      </a:cubicBezTo>
                      <a:cubicBezTo>
                        <a:pt x="151" y="71"/>
                        <a:pt x="152" y="69"/>
                        <a:pt x="152" y="68"/>
                      </a:cubicBezTo>
                      <a:cubicBezTo>
                        <a:pt x="152" y="66"/>
                        <a:pt x="151" y="65"/>
                        <a:pt x="150" y="65"/>
                      </a:cubicBezTo>
                      <a:cubicBezTo>
                        <a:pt x="127" y="65"/>
                        <a:pt x="108" y="46"/>
                        <a:pt x="108" y="22"/>
                      </a:cubicBezTo>
                      <a:cubicBezTo>
                        <a:pt x="108" y="22"/>
                        <a:pt x="108" y="21"/>
                        <a:pt x="108" y="20"/>
                      </a:cubicBezTo>
                      <a:cubicBezTo>
                        <a:pt x="69" y="20"/>
                        <a:pt x="69" y="20"/>
                        <a:pt x="69" y="20"/>
                      </a:cubicBezTo>
                      <a:cubicBezTo>
                        <a:pt x="69" y="20"/>
                        <a:pt x="69" y="20"/>
                        <a:pt x="69" y="20"/>
                      </a:cubicBezTo>
                      <a:cubicBezTo>
                        <a:pt x="64" y="20"/>
                        <a:pt x="60" y="15"/>
                        <a:pt x="60" y="10"/>
                      </a:cubicBezTo>
                      <a:cubicBezTo>
                        <a:pt x="60" y="4"/>
                        <a:pt x="64" y="0"/>
                        <a:pt x="69" y="0"/>
                      </a:cubicBezTo>
                      <a:cubicBezTo>
                        <a:pt x="69" y="0"/>
                        <a:pt x="69" y="0"/>
                        <a:pt x="70" y="0"/>
                      </a:cubicBezTo>
                      <a:cubicBezTo>
                        <a:pt x="70" y="0"/>
                        <a:pt x="70" y="0"/>
                        <a:pt x="70" y="0"/>
                      </a:cubicBezTo>
                      <a:cubicBezTo>
                        <a:pt x="152" y="0"/>
                        <a:pt x="152" y="0"/>
                        <a:pt x="152" y="0"/>
                      </a:cubicBezTo>
                      <a:cubicBezTo>
                        <a:pt x="169" y="0"/>
                        <a:pt x="181" y="12"/>
                        <a:pt x="181" y="29"/>
                      </a:cubicBezTo>
                      <a:cubicBezTo>
                        <a:pt x="181" y="62"/>
                        <a:pt x="181" y="62"/>
                        <a:pt x="181" y="62"/>
                      </a:cubicBezTo>
                      <a:cubicBezTo>
                        <a:pt x="181" y="103"/>
                        <a:pt x="181" y="103"/>
                        <a:pt x="181" y="103"/>
                      </a:cubicBezTo>
                      <a:cubicBezTo>
                        <a:pt x="35" y="103"/>
                        <a:pt x="35" y="103"/>
                        <a:pt x="35" y="103"/>
                      </a:cubicBezTo>
                      <a:cubicBezTo>
                        <a:pt x="30" y="103"/>
                        <a:pt x="27" y="99"/>
                        <a:pt x="27" y="95"/>
                      </a:cubicBezTo>
                      <a:cubicBezTo>
                        <a:pt x="27" y="90"/>
                        <a:pt x="30" y="87"/>
                        <a:pt x="35" y="87"/>
                      </a:cubicBezTo>
                      <a:cubicBezTo>
                        <a:pt x="35" y="87"/>
                        <a:pt x="85" y="87"/>
                        <a:pt x="85" y="87"/>
                      </a:cubicBezTo>
                      <a:cubicBezTo>
                        <a:pt x="85" y="83"/>
                        <a:pt x="85" y="83"/>
                        <a:pt x="85" y="83"/>
                      </a:cubicBezTo>
                      <a:cubicBezTo>
                        <a:pt x="23" y="83"/>
                        <a:pt x="23" y="83"/>
                        <a:pt x="23" y="83"/>
                      </a:cubicBezTo>
                      <a:cubicBezTo>
                        <a:pt x="22" y="83"/>
                        <a:pt x="22" y="82"/>
                        <a:pt x="21" y="82"/>
                      </a:cubicBezTo>
                      <a:cubicBezTo>
                        <a:pt x="17" y="81"/>
                        <a:pt x="15" y="78"/>
                        <a:pt x="15" y="75"/>
                      </a:cubicBezTo>
                      <a:cubicBezTo>
                        <a:pt x="15" y="70"/>
                        <a:pt x="18" y="66"/>
                        <a:pt x="23" y="66"/>
                      </a:cubicBezTo>
                      <a:cubicBezTo>
                        <a:pt x="23" y="66"/>
                        <a:pt x="23" y="66"/>
                        <a:pt x="23" y="66"/>
                      </a:cubicBezTo>
                      <a:cubicBezTo>
                        <a:pt x="23" y="66"/>
                        <a:pt x="23" y="66"/>
                        <a:pt x="23" y="66"/>
                      </a:cubicBezTo>
                      <a:cubicBezTo>
                        <a:pt x="85" y="66"/>
                        <a:pt x="85" y="66"/>
                        <a:pt x="85" y="66"/>
                      </a:cubicBezTo>
                      <a:cubicBezTo>
                        <a:pt x="85" y="62"/>
                        <a:pt x="85" y="62"/>
                        <a:pt x="85" y="62"/>
                      </a:cubicBezTo>
                      <a:cubicBezTo>
                        <a:pt x="9" y="62"/>
                        <a:pt x="9" y="62"/>
                        <a:pt x="9" y="62"/>
                      </a:cubicBezTo>
                      <a:cubicBezTo>
                        <a:pt x="8" y="62"/>
                        <a:pt x="7" y="62"/>
                        <a:pt x="7" y="62"/>
                      </a:cubicBezTo>
                      <a:cubicBezTo>
                        <a:pt x="3" y="61"/>
                        <a:pt x="0" y="58"/>
                        <a:pt x="0" y="54"/>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92" name="Freeform 3711"/>
                <p:cNvSpPr>
                  <a:spLocks/>
                </p:cNvSpPr>
                <p:nvPr/>
              </p:nvSpPr>
              <p:spPr bwMode="auto">
                <a:xfrm>
                  <a:off x="3721099" y="5164138"/>
                  <a:ext cx="287338" cy="157163"/>
                </a:xfrm>
                <a:custGeom>
                  <a:avLst/>
                  <a:gdLst>
                    <a:gd name="T0" fmla="*/ 0 w 181"/>
                    <a:gd name="T1" fmla="*/ 0 h 99"/>
                    <a:gd name="T2" fmla="*/ 181 w 181"/>
                    <a:gd name="T3" fmla="*/ 0 h 99"/>
                    <a:gd name="T4" fmla="*/ 181 w 181"/>
                    <a:gd name="T5" fmla="*/ 99 h 99"/>
                    <a:gd name="T6" fmla="*/ 0 w 181"/>
                    <a:gd name="T7" fmla="*/ 99 h 99"/>
                    <a:gd name="T8" fmla="*/ 0 w 181"/>
                    <a:gd name="T9" fmla="*/ 0 h 99"/>
                    <a:gd name="T10" fmla="*/ 0 w 181"/>
                    <a:gd name="T11" fmla="*/ 0 h 99"/>
                  </a:gdLst>
                  <a:ahLst/>
                  <a:cxnLst>
                    <a:cxn ang="0">
                      <a:pos x="T0" y="T1"/>
                    </a:cxn>
                    <a:cxn ang="0">
                      <a:pos x="T2" y="T3"/>
                    </a:cxn>
                    <a:cxn ang="0">
                      <a:pos x="T4" y="T5"/>
                    </a:cxn>
                    <a:cxn ang="0">
                      <a:pos x="T6" y="T7"/>
                    </a:cxn>
                    <a:cxn ang="0">
                      <a:pos x="T8" y="T9"/>
                    </a:cxn>
                    <a:cxn ang="0">
                      <a:pos x="T10" y="T11"/>
                    </a:cxn>
                  </a:cxnLst>
                  <a:rect l="0" t="0" r="r" b="b"/>
                  <a:pathLst>
                    <a:path w="181" h="99">
                      <a:moveTo>
                        <a:pt x="0" y="0"/>
                      </a:moveTo>
                      <a:lnTo>
                        <a:pt x="181" y="0"/>
                      </a:lnTo>
                      <a:lnTo>
                        <a:pt x="181" y="99"/>
                      </a:lnTo>
                      <a:lnTo>
                        <a:pt x="0" y="99"/>
                      </a:lnTo>
                      <a:lnTo>
                        <a:pt x="0" y="0"/>
                      </a:lnTo>
                      <a:lnTo>
                        <a:pt x="0" y="0"/>
                      </a:lnTo>
                      <a:close/>
                    </a:path>
                  </a:pathLst>
                </a:custGeom>
                <a:solidFill>
                  <a:srgbClr val="176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93" name="Oval 3712"/>
                <p:cNvSpPr>
                  <a:spLocks noChangeArrowheads="1"/>
                </p:cNvSpPr>
                <p:nvPr/>
              </p:nvSpPr>
              <p:spPr bwMode="auto">
                <a:xfrm>
                  <a:off x="3665537" y="5268913"/>
                  <a:ext cx="26988" cy="269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grpSp>
            <p:nvGrpSpPr>
              <p:cNvPr id="479" name="Group 478"/>
              <p:cNvGrpSpPr/>
              <p:nvPr/>
            </p:nvGrpSpPr>
            <p:grpSpPr>
              <a:xfrm>
                <a:off x="2941637" y="5173662"/>
                <a:ext cx="741362" cy="212726"/>
                <a:chOff x="2789237" y="5173662"/>
                <a:chExt cx="741362" cy="212726"/>
              </a:xfrm>
            </p:grpSpPr>
            <p:sp>
              <p:nvSpPr>
                <p:cNvPr id="480" name="Freeform 3713"/>
                <p:cNvSpPr>
                  <a:spLocks/>
                </p:cNvSpPr>
                <p:nvPr/>
              </p:nvSpPr>
              <p:spPr bwMode="auto">
                <a:xfrm>
                  <a:off x="3462337" y="5316537"/>
                  <a:ext cx="26988" cy="23813"/>
                </a:xfrm>
                <a:custGeom>
                  <a:avLst/>
                  <a:gdLst>
                    <a:gd name="T0" fmla="*/ 13 w 13"/>
                    <a:gd name="T1" fmla="*/ 0 h 12"/>
                    <a:gd name="T2" fmla="*/ 7 w 13"/>
                    <a:gd name="T3" fmla="*/ 0 h 12"/>
                    <a:gd name="T4" fmla="*/ 0 w 13"/>
                    <a:gd name="T5" fmla="*/ 6 h 12"/>
                    <a:gd name="T6" fmla="*/ 7 w 13"/>
                    <a:gd name="T7" fmla="*/ 12 h 12"/>
                    <a:gd name="T8" fmla="*/ 13 w 13"/>
                    <a:gd name="T9" fmla="*/ 12 h 12"/>
                    <a:gd name="T10" fmla="*/ 13 w 13"/>
                    <a:gd name="T11" fmla="*/ 0 h 12"/>
                    <a:gd name="T12" fmla="*/ 13 w 1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3" h="12">
                      <a:moveTo>
                        <a:pt x="13" y="0"/>
                      </a:moveTo>
                      <a:cubicBezTo>
                        <a:pt x="7" y="0"/>
                        <a:pt x="7" y="0"/>
                        <a:pt x="7" y="0"/>
                      </a:cubicBezTo>
                      <a:cubicBezTo>
                        <a:pt x="3" y="0"/>
                        <a:pt x="0" y="2"/>
                        <a:pt x="0" y="6"/>
                      </a:cubicBezTo>
                      <a:cubicBezTo>
                        <a:pt x="0" y="9"/>
                        <a:pt x="3" y="12"/>
                        <a:pt x="7" y="12"/>
                      </a:cubicBezTo>
                      <a:cubicBezTo>
                        <a:pt x="13" y="12"/>
                        <a:pt x="13" y="12"/>
                        <a:pt x="13" y="12"/>
                      </a:cubicBezTo>
                      <a:cubicBezTo>
                        <a:pt x="13" y="0"/>
                        <a:pt x="13" y="0"/>
                        <a:pt x="13" y="0"/>
                      </a:cubicBezTo>
                      <a:cubicBezTo>
                        <a:pt x="13" y="0"/>
                        <a:pt x="13" y="0"/>
                        <a:pt x="13" y="0"/>
                      </a:cubicBezTo>
                      <a:close/>
                    </a:path>
                  </a:pathLst>
                </a:custGeom>
                <a:solidFill>
                  <a:srgbClr val="ECC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81" name="Freeform 3714"/>
                <p:cNvSpPr>
                  <a:spLocks/>
                </p:cNvSpPr>
                <p:nvPr/>
              </p:nvSpPr>
              <p:spPr bwMode="auto">
                <a:xfrm>
                  <a:off x="3489324" y="5272087"/>
                  <a:ext cx="28575" cy="26988"/>
                </a:xfrm>
                <a:custGeom>
                  <a:avLst/>
                  <a:gdLst>
                    <a:gd name="T0" fmla="*/ 14 w 14"/>
                    <a:gd name="T1" fmla="*/ 0 h 13"/>
                    <a:gd name="T2" fmla="*/ 7 w 14"/>
                    <a:gd name="T3" fmla="*/ 0 h 13"/>
                    <a:gd name="T4" fmla="*/ 0 w 14"/>
                    <a:gd name="T5" fmla="*/ 6 h 13"/>
                    <a:gd name="T6" fmla="*/ 7 w 14"/>
                    <a:gd name="T7" fmla="*/ 13 h 13"/>
                    <a:gd name="T8" fmla="*/ 14 w 14"/>
                    <a:gd name="T9" fmla="*/ 13 h 13"/>
                    <a:gd name="T10" fmla="*/ 14 w 14"/>
                    <a:gd name="T11" fmla="*/ 0 h 13"/>
                    <a:gd name="T12" fmla="*/ 14 w 14"/>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4" h="13">
                      <a:moveTo>
                        <a:pt x="14" y="0"/>
                      </a:moveTo>
                      <a:cubicBezTo>
                        <a:pt x="7" y="0"/>
                        <a:pt x="7" y="0"/>
                        <a:pt x="7" y="0"/>
                      </a:cubicBezTo>
                      <a:cubicBezTo>
                        <a:pt x="3" y="0"/>
                        <a:pt x="0" y="3"/>
                        <a:pt x="0" y="6"/>
                      </a:cubicBezTo>
                      <a:cubicBezTo>
                        <a:pt x="0" y="10"/>
                        <a:pt x="3" y="13"/>
                        <a:pt x="7" y="13"/>
                      </a:cubicBezTo>
                      <a:cubicBezTo>
                        <a:pt x="14" y="13"/>
                        <a:pt x="14" y="13"/>
                        <a:pt x="14" y="13"/>
                      </a:cubicBezTo>
                      <a:cubicBezTo>
                        <a:pt x="14" y="0"/>
                        <a:pt x="14" y="0"/>
                        <a:pt x="14" y="0"/>
                      </a:cubicBezTo>
                      <a:cubicBezTo>
                        <a:pt x="14" y="0"/>
                        <a:pt x="14" y="0"/>
                        <a:pt x="14" y="0"/>
                      </a:cubicBezTo>
                      <a:close/>
                    </a:path>
                  </a:pathLst>
                </a:custGeom>
                <a:solidFill>
                  <a:srgbClr val="ECC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82" name="Freeform 3715"/>
                <p:cNvSpPr>
                  <a:spLocks/>
                </p:cNvSpPr>
                <p:nvPr/>
              </p:nvSpPr>
              <p:spPr bwMode="auto">
                <a:xfrm>
                  <a:off x="3460749" y="5229225"/>
                  <a:ext cx="28575" cy="26988"/>
                </a:xfrm>
                <a:custGeom>
                  <a:avLst/>
                  <a:gdLst>
                    <a:gd name="T0" fmla="*/ 14 w 14"/>
                    <a:gd name="T1" fmla="*/ 0 h 13"/>
                    <a:gd name="T2" fmla="*/ 6 w 14"/>
                    <a:gd name="T3" fmla="*/ 0 h 13"/>
                    <a:gd name="T4" fmla="*/ 0 w 14"/>
                    <a:gd name="T5" fmla="*/ 6 h 13"/>
                    <a:gd name="T6" fmla="*/ 6 w 14"/>
                    <a:gd name="T7" fmla="*/ 13 h 13"/>
                    <a:gd name="T8" fmla="*/ 14 w 14"/>
                    <a:gd name="T9" fmla="*/ 13 h 13"/>
                    <a:gd name="T10" fmla="*/ 14 w 14"/>
                    <a:gd name="T11" fmla="*/ 0 h 13"/>
                    <a:gd name="T12" fmla="*/ 14 w 14"/>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4" h="13">
                      <a:moveTo>
                        <a:pt x="14" y="0"/>
                      </a:moveTo>
                      <a:cubicBezTo>
                        <a:pt x="6" y="0"/>
                        <a:pt x="6" y="0"/>
                        <a:pt x="6" y="0"/>
                      </a:cubicBezTo>
                      <a:cubicBezTo>
                        <a:pt x="3" y="0"/>
                        <a:pt x="0" y="3"/>
                        <a:pt x="0" y="6"/>
                      </a:cubicBezTo>
                      <a:cubicBezTo>
                        <a:pt x="0" y="10"/>
                        <a:pt x="3" y="13"/>
                        <a:pt x="6" y="13"/>
                      </a:cubicBezTo>
                      <a:cubicBezTo>
                        <a:pt x="14" y="13"/>
                        <a:pt x="14" y="13"/>
                        <a:pt x="14" y="13"/>
                      </a:cubicBezTo>
                      <a:cubicBezTo>
                        <a:pt x="14" y="0"/>
                        <a:pt x="14" y="0"/>
                        <a:pt x="14" y="0"/>
                      </a:cubicBezTo>
                      <a:cubicBezTo>
                        <a:pt x="14" y="0"/>
                        <a:pt x="14" y="0"/>
                        <a:pt x="14" y="0"/>
                      </a:cubicBezTo>
                      <a:close/>
                    </a:path>
                  </a:pathLst>
                </a:custGeom>
                <a:solidFill>
                  <a:srgbClr val="ECC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83" name="Freeform 3716"/>
                <p:cNvSpPr>
                  <a:spLocks/>
                </p:cNvSpPr>
                <p:nvPr/>
              </p:nvSpPr>
              <p:spPr bwMode="auto">
                <a:xfrm>
                  <a:off x="3078162" y="5229225"/>
                  <a:ext cx="77788" cy="157163"/>
                </a:xfrm>
                <a:custGeom>
                  <a:avLst/>
                  <a:gdLst>
                    <a:gd name="T0" fmla="*/ 49 w 49"/>
                    <a:gd name="T1" fmla="*/ 99 h 99"/>
                    <a:gd name="T2" fmla="*/ 0 w 49"/>
                    <a:gd name="T3" fmla="*/ 99 h 99"/>
                    <a:gd name="T4" fmla="*/ 0 w 49"/>
                    <a:gd name="T5" fmla="*/ 0 h 99"/>
                    <a:gd name="T6" fmla="*/ 49 w 49"/>
                    <a:gd name="T7" fmla="*/ 2 h 99"/>
                    <a:gd name="T8" fmla="*/ 49 w 49"/>
                    <a:gd name="T9" fmla="*/ 99 h 99"/>
                    <a:gd name="T10" fmla="*/ 49 w 49"/>
                    <a:gd name="T11" fmla="*/ 99 h 99"/>
                    <a:gd name="T12" fmla="*/ 49 w 49"/>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49" h="99">
                      <a:moveTo>
                        <a:pt x="49" y="99"/>
                      </a:moveTo>
                      <a:lnTo>
                        <a:pt x="0" y="99"/>
                      </a:lnTo>
                      <a:lnTo>
                        <a:pt x="0" y="0"/>
                      </a:lnTo>
                      <a:lnTo>
                        <a:pt x="49" y="2"/>
                      </a:lnTo>
                      <a:lnTo>
                        <a:pt x="49" y="99"/>
                      </a:lnTo>
                      <a:lnTo>
                        <a:pt x="49" y="99"/>
                      </a:lnTo>
                      <a:lnTo>
                        <a:pt x="49"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84" name="Freeform 3717"/>
                <p:cNvSpPr>
                  <a:spLocks/>
                </p:cNvSpPr>
                <p:nvPr/>
              </p:nvSpPr>
              <p:spPr bwMode="auto">
                <a:xfrm>
                  <a:off x="3078162" y="5229225"/>
                  <a:ext cx="77788" cy="157163"/>
                </a:xfrm>
                <a:custGeom>
                  <a:avLst/>
                  <a:gdLst>
                    <a:gd name="T0" fmla="*/ 0 w 49"/>
                    <a:gd name="T1" fmla="*/ 0 h 99"/>
                    <a:gd name="T2" fmla="*/ 49 w 49"/>
                    <a:gd name="T3" fmla="*/ 0 h 99"/>
                    <a:gd name="T4" fmla="*/ 49 w 49"/>
                    <a:gd name="T5" fmla="*/ 99 h 99"/>
                    <a:gd name="T6" fmla="*/ 0 w 49"/>
                    <a:gd name="T7" fmla="*/ 99 h 99"/>
                    <a:gd name="T8" fmla="*/ 0 w 49"/>
                    <a:gd name="T9" fmla="*/ 0 h 99"/>
                    <a:gd name="T10" fmla="*/ 0 w 49"/>
                    <a:gd name="T11" fmla="*/ 0 h 99"/>
                  </a:gdLst>
                  <a:ahLst/>
                  <a:cxnLst>
                    <a:cxn ang="0">
                      <a:pos x="T0" y="T1"/>
                    </a:cxn>
                    <a:cxn ang="0">
                      <a:pos x="T2" y="T3"/>
                    </a:cxn>
                    <a:cxn ang="0">
                      <a:pos x="T4" y="T5"/>
                    </a:cxn>
                    <a:cxn ang="0">
                      <a:pos x="T6" y="T7"/>
                    </a:cxn>
                    <a:cxn ang="0">
                      <a:pos x="T8" y="T9"/>
                    </a:cxn>
                    <a:cxn ang="0">
                      <a:pos x="T10" y="T11"/>
                    </a:cxn>
                  </a:cxnLst>
                  <a:rect l="0" t="0" r="r" b="b"/>
                  <a:pathLst>
                    <a:path w="49" h="99">
                      <a:moveTo>
                        <a:pt x="0" y="0"/>
                      </a:moveTo>
                      <a:lnTo>
                        <a:pt x="49" y="0"/>
                      </a:lnTo>
                      <a:lnTo>
                        <a:pt x="49" y="99"/>
                      </a:lnTo>
                      <a:lnTo>
                        <a:pt x="0" y="99"/>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85" name="Freeform 3718"/>
                <p:cNvSpPr>
                  <a:spLocks/>
                </p:cNvSpPr>
                <p:nvPr/>
              </p:nvSpPr>
              <p:spPr bwMode="auto">
                <a:xfrm>
                  <a:off x="2789237" y="5229225"/>
                  <a:ext cx="288925" cy="157163"/>
                </a:xfrm>
                <a:custGeom>
                  <a:avLst/>
                  <a:gdLst>
                    <a:gd name="T0" fmla="*/ 0 w 182"/>
                    <a:gd name="T1" fmla="*/ 0 h 99"/>
                    <a:gd name="T2" fmla="*/ 182 w 182"/>
                    <a:gd name="T3" fmla="*/ 0 h 99"/>
                    <a:gd name="T4" fmla="*/ 182 w 182"/>
                    <a:gd name="T5" fmla="*/ 99 h 99"/>
                    <a:gd name="T6" fmla="*/ 0 w 182"/>
                    <a:gd name="T7" fmla="*/ 99 h 99"/>
                    <a:gd name="T8" fmla="*/ 0 w 182"/>
                    <a:gd name="T9" fmla="*/ 0 h 99"/>
                    <a:gd name="T10" fmla="*/ 0 w 182"/>
                    <a:gd name="T11" fmla="*/ 0 h 99"/>
                  </a:gdLst>
                  <a:ahLst/>
                  <a:cxnLst>
                    <a:cxn ang="0">
                      <a:pos x="T0" y="T1"/>
                    </a:cxn>
                    <a:cxn ang="0">
                      <a:pos x="T2" y="T3"/>
                    </a:cxn>
                    <a:cxn ang="0">
                      <a:pos x="T4" y="T5"/>
                    </a:cxn>
                    <a:cxn ang="0">
                      <a:pos x="T6" y="T7"/>
                    </a:cxn>
                    <a:cxn ang="0">
                      <a:pos x="T8" y="T9"/>
                    </a:cxn>
                    <a:cxn ang="0">
                      <a:pos x="T10" y="T11"/>
                    </a:cxn>
                  </a:cxnLst>
                  <a:rect l="0" t="0" r="r" b="b"/>
                  <a:pathLst>
                    <a:path w="182" h="99">
                      <a:moveTo>
                        <a:pt x="0" y="0"/>
                      </a:moveTo>
                      <a:lnTo>
                        <a:pt x="182" y="0"/>
                      </a:lnTo>
                      <a:lnTo>
                        <a:pt x="182" y="99"/>
                      </a:lnTo>
                      <a:lnTo>
                        <a:pt x="0" y="99"/>
                      </a:lnTo>
                      <a:lnTo>
                        <a:pt x="0" y="0"/>
                      </a:lnTo>
                      <a:lnTo>
                        <a:pt x="0" y="0"/>
                      </a:lnTo>
                      <a:close/>
                    </a:path>
                  </a:pathLst>
                </a:custGeom>
                <a:solidFill>
                  <a:srgbClr val="8D2376"/>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86" name="Oval 3719"/>
                <p:cNvSpPr>
                  <a:spLocks noChangeArrowheads="1"/>
                </p:cNvSpPr>
                <p:nvPr/>
              </p:nvSpPr>
              <p:spPr bwMode="auto">
                <a:xfrm>
                  <a:off x="3105149" y="5334000"/>
                  <a:ext cx="26988" cy="26988"/>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87" name="Freeform 3720"/>
                <p:cNvSpPr>
                  <a:spLocks/>
                </p:cNvSpPr>
                <p:nvPr/>
              </p:nvSpPr>
              <p:spPr bwMode="auto">
                <a:xfrm>
                  <a:off x="3155949" y="5173662"/>
                  <a:ext cx="374650" cy="212725"/>
                </a:xfrm>
                <a:custGeom>
                  <a:avLst/>
                  <a:gdLst>
                    <a:gd name="T0" fmla="*/ 173 w 181"/>
                    <a:gd name="T1" fmla="*/ 46 h 103"/>
                    <a:gd name="T2" fmla="*/ 173 w 181"/>
                    <a:gd name="T3" fmla="*/ 46 h 103"/>
                    <a:gd name="T4" fmla="*/ 172 w 181"/>
                    <a:gd name="T5" fmla="*/ 46 h 103"/>
                    <a:gd name="T6" fmla="*/ 96 w 181"/>
                    <a:gd name="T7" fmla="*/ 46 h 103"/>
                    <a:gd name="T8" fmla="*/ 96 w 181"/>
                    <a:gd name="T9" fmla="*/ 42 h 103"/>
                    <a:gd name="T10" fmla="*/ 158 w 181"/>
                    <a:gd name="T11" fmla="*/ 42 h 103"/>
                    <a:gd name="T12" fmla="*/ 160 w 181"/>
                    <a:gd name="T13" fmla="*/ 41 h 103"/>
                    <a:gd name="T14" fmla="*/ 166 w 181"/>
                    <a:gd name="T15" fmla="*/ 34 h 103"/>
                    <a:gd name="T16" fmla="*/ 158 w 181"/>
                    <a:gd name="T17" fmla="*/ 25 h 103"/>
                    <a:gd name="T18" fmla="*/ 157 w 181"/>
                    <a:gd name="T19" fmla="*/ 25 h 103"/>
                    <a:gd name="T20" fmla="*/ 83 w 181"/>
                    <a:gd name="T21" fmla="*/ 25 h 103"/>
                    <a:gd name="T22" fmla="*/ 83 w 181"/>
                    <a:gd name="T23" fmla="*/ 20 h 103"/>
                    <a:gd name="T24" fmla="*/ 112 w 181"/>
                    <a:gd name="T25" fmla="*/ 20 h 103"/>
                    <a:gd name="T26" fmla="*/ 112 w 181"/>
                    <a:gd name="T27" fmla="*/ 20 h 103"/>
                    <a:gd name="T28" fmla="*/ 122 w 181"/>
                    <a:gd name="T29" fmla="*/ 10 h 103"/>
                    <a:gd name="T30" fmla="*/ 122 w 181"/>
                    <a:gd name="T31" fmla="*/ 0 h 103"/>
                    <a:gd name="T32" fmla="*/ 111 w 181"/>
                    <a:gd name="T33" fmla="*/ 0 h 103"/>
                    <a:gd name="T34" fmla="*/ 29 w 181"/>
                    <a:gd name="T35" fmla="*/ 0 h 103"/>
                    <a:gd name="T36" fmla="*/ 0 w 181"/>
                    <a:gd name="T37" fmla="*/ 29 h 103"/>
                    <a:gd name="T38" fmla="*/ 0 w 181"/>
                    <a:gd name="T39" fmla="*/ 103 h 103"/>
                    <a:gd name="T40" fmla="*/ 146 w 181"/>
                    <a:gd name="T41" fmla="*/ 103 h 103"/>
                    <a:gd name="T42" fmla="*/ 155 w 181"/>
                    <a:gd name="T43" fmla="*/ 95 h 103"/>
                    <a:gd name="T44" fmla="*/ 146 w 181"/>
                    <a:gd name="T45" fmla="*/ 87 h 103"/>
                    <a:gd name="T46" fmla="*/ 96 w 181"/>
                    <a:gd name="T47" fmla="*/ 87 h 103"/>
                    <a:gd name="T48" fmla="*/ 96 w 181"/>
                    <a:gd name="T49" fmla="*/ 83 h 103"/>
                    <a:gd name="T50" fmla="*/ 158 w 181"/>
                    <a:gd name="T51" fmla="*/ 83 h 103"/>
                    <a:gd name="T52" fmla="*/ 160 w 181"/>
                    <a:gd name="T53" fmla="*/ 82 h 103"/>
                    <a:gd name="T54" fmla="*/ 166 w 181"/>
                    <a:gd name="T55" fmla="*/ 75 h 103"/>
                    <a:gd name="T56" fmla="*/ 158 w 181"/>
                    <a:gd name="T57" fmla="*/ 66 h 103"/>
                    <a:gd name="T58" fmla="*/ 158 w 181"/>
                    <a:gd name="T59" fmla="*/ 66 h 103"/>
                    <a:gd name="T60" fmla="*/ 158 w 181"/>
                    <a:gd name="T61" fmla="*/ 66 h 103"/>
                    <a:gd name="T62" fmla="*/ 96 w 181"/>
                    <a:gd name="T63" fmla="*/ 66 h 103"/>
                    <a:gd name="T64" fmla="*/ 96 w 181"/>
                    <a:gd name="T65" fmla="*/ 62 h 103"/>
                    <a:gd name="T66" fmla="*/ 172 w 181"/>
                    <a:gd name="T67" fmla="*/ 62 h 103"/>
                    <a:gd name="T68" fmla="*/ 174 w 181"/>
                    <a:gd name="T69" fmla="*/ 62 h 103"/>
                    <a:gd name="T70" fmla="*/ 181 w 181"/>
                    <a:gd name="T71" fmla="*/ 54 h 103"/>
                    <a:gd name="T72" fmla="*/ 173 w 181"/>
                    <a:gd name="T73" fmla="*/ 4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1" h="103">
                      <a:moveTo>
                        <a:pt x="173" y="46"/>
                      </a:moveTo>
                      <a:cubicBezTo>
                        <a:pt x="173" y="46"/>
                        <a:pt x="173" y="46"/>
                        <a:pt x="173" y="46"/>
                      </a:cubicBezTo>
                      <a:cubicBezTo>
                        <a:pt x="173" y="46"/>
                        <a:pt x="173" y="46"/>
                        <a:pt x="172" y="46"/>
                      </a:cubicBezTo>
                      <a:cubicBezTo>
                        <a:pt x="96" y="46"/>
                        <a:pt x="96" y="46"/>
                        <a:pt x="96" y="46"/>
                      </a:cubicBezTo>
                      <a:cubicBezTo>
                        <a:pt x="96" y="42"/>
                        <a:pt x="96" y="42"/>
                        <a:pt x="96" y="42"/>
                      </a:cubicBezTo>
                      <a:cubicBezTo>
                        <a:pt x="158" y="42"/>
                        <a:pt x="158" y="42"/>
                        <a:pt x="158" y="42"/>
                      </a:cubicBezTo>
                      <a:cubicBezTo>
                        <a:pt x="159" y="42"/>
                        <a:pt x="160" y="42"/>
                        <a:pt x="160" y="41"/>
                      </a:cubicBezTo>
                      <a:cubicBezTo>
                        <a:pt x="164" y="40"/>
                        <a:pt x="166" y="37"/>
                        <a:pt x="166" y="34"/>
                      </a:cubicBezTo>
                      <a:cubicBezTo>
                        <a:pt x="166" y="29"/>
                        <a:pt x="163" y="25"/>
                        <a:pt x="158" y="25"/>
                      </a:cubicBezTo>
                      <a:cubicBezTo>
                        <a:pt x="157" y="25"/>
                        <a:pt x="157" y="25"/>
                        <a:pt x="157" y="25"/>
                      </a:cubicBezTo>
                      <a:cubicBezTo>
                        <a:pt x="151" y="25"/>
                        <a:pt x="83" y="25"/>
                        <a:pt x="83" y="25"/>
                      </a:cubicBezTo>
                      <a:cubicBezTo>
                        <a:pt x="83" y="20"/>
                        <a:pt x="83" y="20"/>
                        <a:pt x="83" y="20"/>
                      </a:cubicBezTo>
                      <a:cubicBezTo>
                        <a:pt x="112" y="20"/>
                        <a:pt x="112" y="20"/>
                        <a:pt x="112" y="20"/>
                      </a:cubicBezTo>
                      <a:cubicBezTo>
                        <a:pt x="112" y="20"/>
                        <a:pt x="112" y="20"/>
                        <a:pt x="112" y="20"/>
                      </a:cubicBezTo>
                      <a:cubicBezTo>
                        <a:pt x="117" y="20"/>
                        <a:pt x="122" y="15"/>
                        <a:pt x="122" y="10"/>
                      </a:cubicBezTo>
                      <a:cubicBezTo>
                        <a:pt x="122" y="0"/>
                        <a:pt x="122" y="0"/>
                        <a:pt x="122" y="0"/>
                      </a:cubicBezTo>
                      <a:cubicBezTo>
                        <a:pt x="111" y="0"/>
                        <a:pt x="111" y="0"/>
                        <a:pt x="111" y="0"/>
                      </a:cubicBezTo>
                      <a:cubicBezTo>
                        <a:pt x="29" y="0"/>
                        <a:pt x="29" y="0"/>
                        <a:pt x="29" y="0"/>
                      </a:cubicBezTo>
                      <a:cubicBezTo>
                        <a:pt x="12" y="0"/>
                        <a:pt x="0" y="12"/>
                        <a:pt x="0" y="29"/>
                      </a:cubicBezTo>
                      <a:cubicBezTo>
                        <a:pt x="0" y="103"/>
                        <a:pt x="0" y="103"/>
                        <a:pt x="0" y="103"/>
                      </a:cubicBezTo>
                      <a:cubicBezTo>
                        <a:pt x="146" y="103"/>
                        <a:pt x="146" y="103"/>
                        <a:pt x="146" y="103"/>
                      </a:cubicBezTo>
                      <a:cubicBezTo>
                        <a:pt x="151" y="103"/>
                        <a:pt x="155" y="99"/>
                        <a:pt x="155" y="95"/>
                      </a:cubicBezTo>
                      <a:cubicBezTo>
                        <a:pt x="155" y="90"/>
                        <a:pt x="151" y="87"/>
                        <a:pt x="146" y="87"/>
                      </a:cubicBezTo>
                      <a:cubicBezTo>
                        <a:pt x="146" y="87"/>
                        <a:pt x="96" y="87"/>
                        <a:pt x="96" y="87"/>
                      </a:cubicBezTo>
                      <a:cubicBezTo>
                        <a:pt x="96" y="83"/>
                        <a:pt x="96" y="83"/>
                        <a:pt x="96" y="83"/>
                      </a:cubicBezTo>
                      <a:cubicBezTo>
                        <a:pt x="158" y="83"/>
                        <a:pt x="158" y="83"/>
                        <a:pt x="158" y="83"/>
                      </a:cubicBezTo>
                      <a:cubicBezTo>
                        <a:pt x="159" y="83"/>
                        <a:pt x="159" y="82"/>
                        <a:pt x="160" y="82"/>
                      </a:cubicBezTo>
                      <a:cubicBezTo>
                        <a:pt x="164" y="82"/>
                        <a:pt x="166" y="78"/>
                        <a:pt x="166" y="75"/>
                      </a:cubicBezTo>
                      <a:cubicBezTo>
                        <a:pt x="166" y="70"/>
                        <a:pt x="163" y="66"/>
                        <a:pt x="158" y="66"/>
                      </a:cubicBezTo>
                      <a:cubicBezTo>
                        <a:pt x="158" y="66"/>
                        <a:pt x="158" y="66"/>
                        <a:pt x="158" y="66"/>
                      </a:cubicBezTo>
                      <a:cubicBezTo>
                        <a:pt x="158" y="66"/>
                        <a:pt x="158" y="66"/>
                        <a:pt x="158" y="66"/>
                      </a:cubicBezTo>
                      <a:cubicBezTo>
                        <a:pt x="96" y="66"/>
                        <a:pt x="96" y="66"/>
                        <a:pt x="96" y="66"/>
                      </a:cubicBezTo>
                      <a:cubicBezTo>
                        <a:pt x="96" y="62"/>
                        <a:pt x="96" y="62"/>
                        <a:pt x="96" y="62"/>
                      </a:cubicBezTo>
                      <a:cubicBezTo>
                        <a:pt x="172" y="62"/>
                        <a:pt x="172" y="62"/>
                        <a:pt x="172" y="62"/>
                      </a:cubicBezTo>
                      <a:cubicBezTo>
                        <a:pt x="173" y="62"/>
                        <a:pt x="174" y="62"/>
                        <a:pt x="174" y="62"/>
                      </a:cubicBezTo>
                      <a:cubicBezTo>
                        <a:pt x="178" y="61"/>
                        <a:pt x="181" y="58"/>
                        <a:pt x="181" y="54"/>
                      </a:cubicBezTo>
                      <a:cubicBezTo>
                        <a:pt x="181" y="49"/>
                        <a:pt x="177" y="46"/>
                        <a:pt x="173" y="46"/>
                      </a:cubicBezTo>
                      <a:close/>
                    </a:path>
                  </a:pathLst>
                </a:custGeom>
                <a:solidFill>
                  <a:srgbClr val="CEA5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88" name="Freeform 3721"/>
                <p:cNvSpPr>
                  <a:spLocks/>
                </p:cNvSpPr>
                <p:nvPr/>
              </p:nvSpPr>
              <p:spPr bwMode="auto">
                <a:xfrm>
                  <a:off x="3435349" y="5354637"/>
                  <a:ext cx="26988" cy="30163"/>
                </a:xfrm>
                <a:custGeom>
                  <a:avLst/>
                  <a:gdLst>
                    <a:gd name="T0" fmla="*/ 13 w 13"/>
                    <a:gd name="T1" fmla="*/ 0 h 14"/>
                    <a:gd name="T2" fmla="*/ 6 w 13"/>
                    <a:gd name="T3" fmla="*/ 0 h 14"/>
                    <a:gd name="T4" fmla="*/ 0 w 13"/>
                    <a:gd name="T5" fmla="*/ 7 h 14"/>
                    <a:gd name="T6" fmla="*/ 6 w 13"/>
                    <a:gd name="T7" fmla="*/ 14 h 14"/>
                    <a:gd name="T8" fmla="*/ 13 w 13"/>
                    <a:gd name="T9" fmla="*/ 14 h 14"/>
                    <a:gd name="T10" fmla="*/ 13 w 13"/>
                    <a:gd name="T11" fmla="*/ 0 h 14"/>
                    <a:gd name="T12" fmla="*/ 13 w 1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13" y="0"/>
                      </a:moveTo>
                      <a:cubicBezTo>
                        <a:pt x="6" y="0"/>
                        <a:pt x="6" y="0"/>
                        <a:pt x="6" y="0"/>
                      </a:cubicBezTo>
                      <a:cubicBezTo>
                        <a:pt x="3" y="0"/>
                        <a:pt x="0" y="3"/>
                        <a:pt x="0" y="7"/>
                      </a:cubicBezTo>
                      <a:cubicBezTo>
                        <a:pt x="0" y="11"/>
                        <a:pt x="3" y="14"/>
                        <a:pt x="6" y="14"/>
                      </a:cubicBezTo>
                      <a:cubicBezTo>
                        <a:pt x="13" y="14"/>
                        <a:pt x="13" y="14"/>
                        <a:pt x="13" y="14"/>
                      </a:cubicBezTo>
                      <a:cubicBezTo>
                        <a:pt x="13" y="0"/>
                        <a:pt x="13" y="0"/>
                        <a:pt x="13" y="0"/>
                      </a:cubicBezTo>
                      <a:cubicBezTo>
                        <a:pt x="13" y="0"/>
                        <a:pt x="13" y="0"/>
                        <a:pt x="13" y="0"/>
                      </a:cubicBezTo>
                      <a:close/>
                    </a:path>
                  </a:pathLst>
                </a:custGeom>
                <a:solidFill>
                  <a:srgbClr val="ECC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89" name="Freeform 3724"/>
                <p:cNvSpPr>
                  <a:spLocks/>
                </p:cNvSpPr>
                <p:nvPr/>
              </p:nvSpPr>
              <p:spPr bwMode="auto">
                <a:xfrm>
                  <a:off x="3363912" y="5173662"/>
                  <a:ext cx="36513" cy="17463"/>
                </a:xfrm>
                <a:custGeom>
                  <a:avLst/>
                  <a:gdLst>
                    <a:gd name="T0" fmla="*/ 0 w 18"/>
                    <a:gd name="T1" fmla="*/ 0 h 9"/>
                    <a:gd name="T2" fmla="*/ 9 w 18"/>
                    <a:gd name="T3" fmla="*/ 9 h 9"/>
                    <a:gd name="T4" fmla="*/ 18 w 18"/>
                    <a:gd name="T5" fmla="*/ 9 h 9"/>
                    <a:gd name="T6" fmla="*/ 18 w 18"/>
                    <a:gd name="T7" fmla="*/ 0 h 9"/>
                    <a:gd name="T8" fmla="*/ 0 w 18"/>
                    <a:gd name="T9" fmla="*/ 0 h 9"/>
                    <a:gd name="T10" fmla="*/ 0 w 18"/>
                    <a:gd name="T11" fmla="*/ 0 h 9"/>
                  </a:gdLst>
                  <a:ahLst/>
                  <a:cxnLst>
                    <a:cxn ang="0">
                      <a:pos x="T0" y="T1"/>
                    </a:cxn>
                    <a:cxn ang="0">
                      <a:pos x="T2" y="T3"/>
                    </a:cxn>
                    <a:cxn ang="0">
                      <a:pos x="T4" y="T5"/>
                    </a:cxn>
                    <a:cxn ang="0">
                      <a:pos x="T6" y="T7"/>
                    </a:cxn>
                    <a:cxn ang="0">
                      <a:pos x="T8" y="T9"/>
                    </a:cxn>
                    <a:cxn ang="0">
                      <a:pos x="T10" y="T11"/>
                    </a:cxn>
                  </a:cxnLst>
                  <a:rect l="0" t="0" r="r" b="b"/>
                  <a:pathLst>
                    <a:path w="18" h="9">
                      <a:moveTo>
                        <a:pt x="0" y="0"/>
                      </a:moveTo>
                      <a:cubicBezTo>
                        <a:pt x="0" y="4"/>
                        <a:pt x="4" y="9"/>
                        <a:pt x="9" y="9"/>
                      </a:cubicBezTo>
                      <a:cubicBezTo>
                        <a:pt x="18" y="9"/>
                        <a:pt x="18" y="9"/>
                        <a:pt x="18" y="9"/>
                      </a:cubicBezTo>
                      <a:cubicBezTo>
                        <a:pt x="18" y="0"/>
                        <a:pt x="18" y="0"/>
                        <a:pt x="18" y="0"/>
                      </a:cubicBezTo>
                      <a:cubicBezTo>
                        <a:pt x="0" y="0"/>
                        <a:pt x="0" y="0"/>
                        <a:pt x="0" y="0"/>
                      </a:cubicBezTo>
                      <a:cubicBezTo>
                        <a:pt x="0" y="0"/>
                        <a:pt x="0" y="0"/>
                        <a:pt x="0" y="0"/>
                      </a:cubicBezTo>
                      <a:close/>
                    </a:path>
                  </a:pathLst>
                </a:custGeom>
                <a:solidFill>
                  <a:srgbClr val="ECC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grpSp>
      </p:grpSp>
      <p:sp>
        <p:nvSpPr>
          <p:cNvPr id="494" name="Rectangle 3290"/>
          <p:cNvSpPr>
            <a:spLocks noChangeArrowheads="1"/>
          </p:cNvSpPr>
          <p:nvPr/>
        </p:nvSpPr>
        <p:spPr bwMode="auto">
          <a:xfrm>
            <a:off x="4826066" y="4702825"/>
            <a:ext cx="850177" cy="543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IT decision</a:t>
            </a:r>
            <a:b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makers</a:t>
            </a: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 is still</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unfamiliar with</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the term DevOps</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495" name="Freeform 3296"/>
          <p:cNvSpPr>
            <a:spLocks/>
          </p:cNvSpPr>
          <p:nvPr/>
        </p:nvSpPr>
        <p:spPr bwMode="auto">
          <a:xfrm>
            <a:off x="3749110" y="4323090"/>
            <a:ext cx="705001" cy="448212"/>
          </a:xfrm>
          <a:custGeom>
            <a:avLst/>
            <a:gdLst>
              <a:gd name="T0" fmla="*/ 288 w 348"/>
              <a:gd name="T1" fmla="*/ 221 h 221"/>
              <a:gd name="T2" fmla="*/ 61 w 348"/>
              <a:gd name="T3" fmla="*/ 221 h 221"/>
              <a:gd name="T4" fmla="*/ 0 w 348"/>
              <a:gd name="T5" fmla="*/ 161 h 221"/>
              <a:gd name="T6" fmla="*/ 0 w 348"/>
              <a:gd name="T7" fmla="*/ 111 h 221"/>
              <a:gd name="T8" fmla="*/ 61 w 348"/>
              <a:gd name="T9" fmla="*/ 51 h 221"/>
              <a:gd name="T10" fmla="*/ 93 w 348"/>
              <a:gd name="T11" fmla="*/ 51 h 221"/>
              <a:gd name="T12" fmla="*/ 93 w 348"/>
              <a:gd name="T13" fmla="*/ 0 h 221"/>
              <a:gd name="T14" fmla="*/ 137 w 348"/>
              <a:gd name="T15" fmla="*/ 51 h 221"/>
              <a:gd name="T16" fmla="*/ 288 w 348"/>
              <a:gd name="T17" fmla="*/ 51 h 221"/>
              <a:gd name="T18" fmla="*/ 348 w 348"/>
              <a:gd name="T19" fmla="*/ 111 h 221"/>
              <a:gd name="T20" fmla="*/ 348 w 348"/>
              <a:gd name="T21" fmla="*/ 161 h 221"/>
              <a:gd name="T22" fmla="*/ 288 w 348"/>
              <a:gd name="T23"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8" h="221">
                <a:moveTo>
                  <a:pt x="288" y="221"/>
                </a:moveTo>
                <a:cubicBezTo>
                  <a:pt x="61" y="221"/>
                  <a:pt x="61" y="221"/>
                  <a:pt x="61" y="221"/>
                </a:cubicBezTo>
                <a:cubicBezTo>
                  <a:pt x="28" y="221"/>
                  <a:pt x="0" y="195"/>
                  <a:pt x="0" y="161"/>
                </a:cubicBezTo>
                <a:cubicBezTo>
                  <a:pt x="0" y="111"/>
                  <a:pt x="0" y="111"/>
                  <a:pt x="0" y="111"/>
                </a:cubicBezTo>
                <a:cubicBezTo>
                  <a:pt x="0" y="77"/>
                  <a:pt x="28" y="51"/>
                  <a:pt x="61" y="51"/>
                </a:cubicBezTo>
                <a:cubicBezTo>
                  <a:pt x="93" y="51"/>
                  <a:pt x="93" y="51"/>
                  <a:pt x="93" y="51"/>
                </a:cubicBezTo>
                <a:cubicBezTo>
                  <a:pt x="93" y="0"/>
                  <a:pt x="93" y="0"/>
                  <a:pt x="93" y="0"/>
                </a:cubicBezTo>
                <a:cubicBezTo>
                  <a:pt x="137" y="51"/>
                  <a:pt x="137" y="51"/>
                  <a:pt x="137" y="51"/>
                </a:cubicBezTo>
                <a:cubicBezTo>
                  <a:pt x="288" y="51"/>
                  <a:pt x="288" y="51"/>
                  <a:pt x="288" y="51"/>
                </a:cubicBezTo>
                <a:cubicBezTo>
                  <a:pt x="321" y="51"/>
                  <a:pt x="348" y="77"/>
                  <a:pt x="348" y="111"/>
                </a:cubicBezTo>
                <a:cubicBezTo>
                  <a:pt x="348" y="161"/>
                  <a:pt x="348" y="161"/>
                  <a:pt x="348" y="161"/>
                </a:cubicBezTo>
                <a:cubicBezTo>
                  <a:pt x="348" y="195"/>
                  <a:pt x="321" y="221"/>
                  <a:pt x="288" y="221"/>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96" name="Freeform 3297"/>
          <p:cNvSpPr>
            <a:spLocks/>
          </p:cNvSpPr>
          <p:nvPr/>
        </p:nvSpPr>
        <p:spPr bwMode="auto">
          <a:xfrm>
            <a:off x="4259574" y="4357330"/>
            <a:ext cx="491789" cy="644305"/>
          </a:xfrm>
          <a:custGeom>
            <a:avLst/>
            <a:gdLst>
              <a:gd name="T0" fmla="*/ 243 w 243"/>
              <a:gd name="T1" fmla="*/ 121 h 318"/>
              <a:gd name="T2" fmla="*/ 122 w 243"/>
              <a:gd name="T3" fmla="*/ 0 h 318"/>
              <a:gd name="T4" fmla="*/ 0 w 243"/>
              <a:gd name="T5" fmla="*/ 121 h 318"/>
              <a:gd name="T6" fmla="*/ 122 w 243"/>
              <a:gd name="T7" fmla="*/ 241 h 318"/>
              <a:gd name="T8" fmla="*/ 168 w 243"/>
              <a:gd name="T9" fmla="*/ 232 h 318"/>
              <a:gd name="T10" fmla="*/ 243 w 243"/>
              <a:gd name="T11" fmla="*/ 318 h 318"/>
              <a:gd name="T12" fmla="*/ 243 w 243"/>
              <a:gd name="T13" fmla="*/ 121 h 318"/>
              <a:gd name="T14" fmla="*/ 243 w 243"/>
              <a:gd name="T15" fmla="*/ 121 h 3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318">
                <a:moveTo>
                  <a:pt x="243" y="121"/>
                </a:moveTo>
                <a:cubicBezTo>
                  <a:pt x="243" y="54"/>
                  <a:pt x="188" y="0"/>
                  <a:pt x="122" y="0"/>
                </a:cubicBezTo>
                <a:cubicBezTo>
                  <a:pt x="54" y="0"/>
                  <a:pt x="0" y="54"/>
                  <a:pt x="0" y="121"/>
                </a:cubicBezTo>
                <a:cubicBezTo>
                  <a:pt x="0" y="187"/>
                  <a:pt x="54" y="241"/>
                  <a:pt x="122" y="241"/>
                </a:cubicBezTo>
                <a:cubicBezTo>
                  <a:pt x="138" y="241"/>
                  <a:pt x="153" y="238"/>
                  <a:pt x="168" y="232"/>
                </a:cubicBezTo>
                <a:cubicBezTo>
                  <a:pt x="243" y="318"/>
                  <a:pt x="243" y="318"/>
                  <a:pt x="243" y="318"/>
                </a:cubicBezTo>
                <a:cubicBezTo>
                  <a:pt x="243" y="121"/>
                  <a:pt x="243" y="121"/>
                  <a:pt x="243" y="121"/>
                </a:cubicBezTo>
                <a:cubicBezTo>
                  <a:pt x="243" y="121"/>
                  <a:pt x="243" y="121"/>
                  <a:pt x="243" y="121"/>
                </a:cubicBezTo>
                <a:close/>
              </a:path>
            </a:pathLst>
          </a:custGeom>
          <a:solidFill>
            <a:srgbClr val="00BCF2"/>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97" name="Rectangle 3300"/>
          <p:cNvSpPr>
            <a:spLocks noChangeArrowheads="1"/>
          </p:cNvSpPr>
          <p:nvPr/>
        </p:nvSpPr>
        <p:spPr bwMode="auto">
          <a:xfrm>
            <a:off x="4399866" y="4427636"/>
            <a:ext cx="146149" cy="331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2157"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mn-cs"/>
              </a:rPr>
              <a:t>6</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498" name="Freeform 3462"/>
          <p:cNvSpPr>
            <a:spLocks/>
          </p:cNvSpPr>
          <p:nvPr/>
        </p:nvSpPr>
        <p:spPr bwMode="auto">
          <a:xfrm>
            <a:off x="5955137" y="5470079"/>
            <a:ext cx="1557" cy="1556"/>
          </a:xfrm>
          <a:custGeom>
            <a:avLst/>
            <a:gdLst>
              <a:gd name="T0" fmla="*/ 0 w 1"/>
              <a:gd name="T1" fmla="*/ 0 h 1"/>
              <a:gd name="T2" fmla="*/ 1 w 1"/>
              <a:gd name="T3" fmla="*/ 0 h 1"/>
              <a:gd name="T4" fmla="*/ 1 w 1"/>
              <a:gd name="T5" fmla="*/ 1 h 1"/>
              <a:gd name="T6" fmla="*/ 0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lnTo>
                  <a:pt x="1" y="0"/>
                </a:lnTo>
                <a:lnTo>
                  <a:pt x="1" y="1"/>
                </a:lnTo>
                <a:lnTo>
                  <a:pt x="0" y="1"/>
                </a:lnTo>
                <a:lnTo>
                  <a:pt x="0" y="0"/>
                </a:lnTo>
                <a:lnTo>
                  <a:pt x="0" y="0"/>
                </a:ln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499" name="Rectangle 3725"/>
          <p:cNvSpPr>
            <a:spLocks noChangeArrowheads="1"/>
          </p:cNvSpPr>
          <p:nvPr/>
        </p:nvSpPr>
        <p:spPr bwMode="auto">
          <a:xfrm>
            <a:off x="4346572" y="6027397"/>
            <a:ext cx="1157368" cy="407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Responding to</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ongoing needs for</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efficiency and growth</a:t>
            </a:r>
            <a:endParaRPr kumimoji="0" lang="en-US" altLang="en-US" sz="1765" b="1"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500" name="Rectangle 3731"/>
          <p:cNvSpPr>
            <a:spLocks noChangeArrowheads="1"/>
          </p:cNvSpPr>
          <p:nvPr/>
        </p:nvSpPr>
        <p:spPr bwMode="auto">
          <a:xfrm>
            <a:off x="6618914" y="6163174"/>
            <a:ext cx="1250907" cy="271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Always keeping all</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systems </a:t>
            </a:r>
            <a: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safe and secure</a:t>
            </a:r>
            <a:endParaRPr kumimoji="0" lang="en-US" altLang="en-US" sz="1765" b="1"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501" name="Freeform 3743"/>
          <p:cNvSpPr>
            <a:spLocks/>
          </p:cNvSpPr>
          <p:nvPr/>
        </p:nvSpPr>
        <p:spPr bwMode="auto">
          <a:xfrm>
            <a:off x="6011166" y="5594582"/>
            <a:ext cx="110497" cy="119835"/>
          </a:xfrm>
          <a:custGeom>
            <a:avLst/>
            <a:gdLst>
              <a:gd name="T0" fmla="*/ 71 w 71"/>
              <a:gd name="T1" fmla="*/ 59 h 77"/>
              <a:gd name="T2" fmla="*/ 71 w 71"/>
              <a:gd name="T3" fmla="*/ 59 h 77"/>
              <a:gd name="T4" fmla="*/ 36 w 71"/>
              <a:gd name="T5" fmla="*/ 77 h 77"/>
              <a:gd name="T6" fmla="*/ 0 w 71"/>
              <a:gd name="T7" fmla="*/ 59 h 77"/>
              <a:gd name="T8" fmla="*/ 0 w 71"/>
              <a:gd name="T9" fmla="*/ 0 h 77"/>
              <a:gd name="T10" fmla="*/ 71 w 71"/>
              <a:gd name="T11" fmla="*/ 0 h 77"/>
              <a:gd name="T12" fmla="*/ 71 w 71"/>
              <a:gd name="T13" fmla="*/ 59 h 77"/>
            </a:gdLst>
            <a:ahLst/>
            <a:cxnLst>
              <a:cxn ang="0">
                <a:pos x="T0" y="T1"/>
              </a:cxn>
              <a:cxn ang="0">
                <a:pos x="T2" y="T3"/>
              </a:cxn>
              <a:cxn ang="0">
                <a:pos x="T4" y="T5"/>
              </a:cxn>
              <a:cxn ang="0">
                <a:pos x="T6" y="T7"/>
              </a:cxn>
              <a:cxn ang="0">
                <a:pos x="T8" y="T9"/>
              </a:cxn>
              <a:cxn ang="0">
                <a:pos x="T10" y="T11"/>
              </a:cxn>
              <a:cxn ang="0">
                <a:pos x="T12" y="T13"/>
              </a:cxn>
            </a:cxnLst>
            <a:rect l="0" t="0" r="r" b="b"/>
            <a:pathLst>
              <a:path w="71" h="77">
                <a:moveTo>
                  <a:pt x="71" y="59"/>
                </a:moveTo>
                <a:lnTo>
                  <a:pt x="71" y="59"/>
                </a:lnTo>
                <a:lnTo>
                  <a:pt x="36" y="77"/>
                </a:lnTo>
                <a:lnTo>
                  <a:pt x="0" y="59"/>
                </a:lnTo>
                <a:lnTo>
                  <a:pt x="0" y="0"/>
                </a:lnTo>
                <a:lnTo>
                  <a:pt x="71" y="0"/>
                </a:lnTo>
                <a:lnTo>
                  <a:pt x="71" y="5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02" name="Freeform 3756"/>
          <p:cNvSpPr>
            <a:spLocks/>
          </p:cNvSpPr>
          <p:nvPr/>
        </p:nvSpPr>
        <p:spPr bwMode="auto">
          <a:xfrm>
            <a:off x="5505370" y="5792232"/>
            <a:ext cx="28013" cy="77815"/>
          </a:xfrm>
          <a:custGeom>
            <a:avLst/>
            <a:gdLst>
              <a:gd name="T0" fmla="*/ 12 w 18"/>
              <a:gd name="T1" fmla="*/ 0 h 50"/>
              <a:gd name="T2" fmla="*/ 0 w 18"/>
              <a:gd name="T3" fmla="*/ 49 h 50"/>
              <a:gd name="T4" fmla="*/ 6 w 18"/>
              <a:gd name="T5" fmla="*/ 50 h 50"/>
              <a:gd name="T6" fmla="*/ 18 w 18"/>
              <a:gd name="T7" fmla="*/ 1 h 50"/>
              <a:gd name="T8" fmla="*/ 12 w 18"/>
              <a:gd name="T9" fmla="*/ 0 h 50"/>
              <a:gd name="T10" fmla="*/ 12 w 18"/>
              <a:gd name="T11" fmla="*/ 0 h 50"/>
              <a:gd name="T12" fmla="*/ 12 w 18"/>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8" h="50">
                <a:moveTo>
                  <a:pt x="12" y="0"/>
                </a:moveTo>
                <a:lnTo>
                  <a:pt x="0" y="49"/>
                </a:lnTo>
                <a:lnTo>
                  <a:pt x="6" y="50"/>
                </a:lnTo>
                <a:lnTo>
                  <a:pt x="18" y="1"/>
                </a:lnTo>
                <a:lnTo>
                  <a:pt x="12" y="0"/>
                </a:lnTo>
                <a:lnTo>
                  <a:pt x="12" y="0"/>
                </a:lnTo>
                <a:lnTo>
                  <a:pt x="12"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03" name="Freeform 3758"/>
          <p:cNvSpPr>
            <a:spLocks/>
          </p:cNvSpPr>
          <p:nvPr/>
        </p:nvSpPr>
        <p:spPr bwMode="auto">
          <a:xfrm>
            <a:off x="6599443" y="5792232"/>
            <a:ext cx="24901" cy="77815"/>
          </a:xfrm>
          <a:custGeom>
            <a:avLst/>
            <a:gdLst>
              <a:gd name="T0" fmla="*/ 7 w 16"/>
              <a:gd name="T1" fmla="*/ 0 h 50"/>
              <a:gd name="T2" fmla="*/ 16 w 16"/>
              <a:gd name="T3" fmla="*/ 49 h 50"/>
              <a:gd name="T4" fmla="*/ 9 w 16"/>
              <a:gd name="T5" fmla="*/ 50 h 50"/>
              <a:gd name="T6" fmla="*/ 0 w 16"/>
              <a:gd name="T7" fmla="*/ 1 h 50"/>
              <a:gd name="T8" fmla="*/ 7 w 16"/>
              <a:gd name="T9" fmla="*/ 0 h 50"/>
              <a:gd name="T10" fmla="*/ 7 w 16"/>
              <a:gd name="T11" fmla="*/ 0 h 50"/>
              <a:gd name="T12" fmla="*/ 7 w 16"/>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6" h="50">
                <a:moveTo>
                  <a:pt x="7" y="0"/>
                </a:moveTo>
                <a:lnTo>
                  <a:pt x="16" y="49"/>
                </a:lnTo>
                <a:lnTo>
                  <a:pt x="9" y="50"/>
                </a:lnTo>
                <a:lnTo>
                  <a:pt x="0" y="1"/>
                </a:lnTo>
                <a:lnTo>
                  <a:pt x="7" y="0"/>
                </a:lnTo>
                <a:lnTo>
                  <a:pt x="7" y="0"/>
                </a:lnTo>
                <a:lnTo>
                  <a:pt x="7"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nvGrpSpPr>
          <p:cNvPr id="504" name="Group 503"/>
          <p:cNvGrpSpPr/>
          <p:nvPr/>
        </p:nvGrpSpPr>
        <p:grpSpPr>
          <a:xfrm>
            <a:off x="6318726" y="5675085"/>
            <a:ext cx="535181" cy="188312"/>
            <a:chOff x="6446837" y="5783262"/>
            <a:chExt cx="545913" cy="192088"/>
          </a:xfrm>
        </p:grpSpPr>
        <p:sp>
          <p:nvSpPr>
            <p:cNvPr id="505" name="Freeform 3759"/>
            <p:cNvSpPr>
              <a:spLocks/>
            </p:cNvSpPr>
            <p:nvPr/>
          </p:nvSpPr>
          <p:spPr bwMode="auto">
            <a:xfrm>
              <a:off x="6446837" y="5783262"/>
              <a:ext cx="370358" cy="192088"/>
            </a:xfrm>
            <a:custGeom>
              <a:avLst/>
              <a:gdLst>
                <a:gd name="T0" fmla="*/ 94 w 234"/>
                <a:gd name="T1" fmla="*/ 61 h 121"/>
                <a:gd name="T2" fmla="*/ 223 w 234"/>
                <a:gd name="T3" fmla="*/ 34 h 121"/>
                <a:gd name="T4" fmla="*/ 234 w 234"/>
                <a:gd name="T5" fmla="*/ 90 h 121"/>
                <a:gd name="T6" fmla="*/ 80 w 234"/>
                <a:gd name="T7" fmla="*/ 121 h 121"/>
                <a:gd name="T8" fmla="*/ 80 w 234"/>
                <a:gd name="T9" fmla="*/ 121 h 121"/>
                <a:gd name="T10" fmla="*/ 80 w 234"/>
                <a:gd name="T11" fmla="*/ 121 h 121"/>
                <a:gd name="T12" fmla="*/ 0 w 234"/>
                <a:gd name="T13" fmla="*/ 63 h 121"/>
                <a:gd name="T14" fmla="*/ 10 w 234"/>
                <a:gd name="T15" fmla="*/ 0 h 121"/>
                <a:gd name="T16" fmla="*/ 94 w 234"/>
                <a:gd name="T17" fmla="*/ 61 h 121"/>
                <a:gd name="T18" fmla="*/ 94 w 234"/>
                <a:gd name="T19" fmla="*/ 61 h 121"/>
                <a:gd name="T20" fmla="*/ 94 w 234"/>
                <a:gd name="T21"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121">
                  <a:moveTo>
                    <a:pt x="94" y="61"/>
                  </a:moveTo>
                  <a:lnTo>
                    <a:pt x="223" y="34"/>
                  </a:lnTo>
                  <a:lnTo>
                    <a:pt x="234" y="90"/>
                  </a:lnTo>
                  <a:lnTo>
                    <a:pt x="80" y="121"/>
                  </a:lnTo>
                  <a:lnTo>
                    <a:pt x="80" y="121"/>
                  </a:lnTo>
                  <a:lnTo>
                    <a:pt x="80" y="121"/>
                  </a:lnTo>
                  <a:lnTo>
                    <a:pt x="0" y="63"/>
                  </a:lnTo>
                  <a:lnTo>
                    <a:pt x="10" y="0"/>
                  </a:lnTo>
                  <a:lnTo>
                    <a:pt x="94" y="61"/>
                  </a:lnTo>
                  <a:lnTo>
                    <a:pt x="94" y="61"/>
                  </a:lnTo>
                  <a:lnTo>
                    <a:pt x="94" y="61"/>
                  </a:lnTo>
                  <a:close/>
                </a:path>
              </a:pathLst>
            </a:custGeom>
            <a:solidFill>
              <a:srgbClr val="0072C6"/>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06" name="Freeform 3760"/>
            <p:cNvSpPr>
              <a:spLocks/>
            </p:cNvSpPr>
            <p:nvPr/>
          </p:nvSpPr>
          <p:spPr bwMode="auto">
            <a:xfrm>
              <a:off x="6807012" y="5830886"/>
              <a:ext cx="185738" cy="82550"/>
            </a:xfrm>
            <a:custGeom>
              <a:avLst/>
              <a:gdLst>
                <a:gd name="T0" fmla="*/ 0 w 90"/>
                <a:gd name="T1" fmla="*/ 11 h 40"/>
                <a:gd name="T2" fmla="*/ 19 w 90"/>
                <a:gd name="T3" fmla="*/ 4 h 40"/>
                <a:gd name="T4" fmla="*/ 27 w 90"/>
                <a:gd name="T5" fmla="*/ 6 h 40"/>
                <a:gd name="T6" fmla="*/ 47 w 90"/>
                <a:gd name="T7" fmla="*/ 1 h 40"/>
                <a:gd name="T8" fmla="*/ 60 w 90"/>
                <a:gd name="T9" fmla="*/ 9 h 40"/>
                <a:gd name="T10" fmla="*/ 60 w 90"/>
                <a:gd name="T11" fmla="*/ 10 h 40"/>
                <a:gd name="T12" fmla="*/ 50 w 90"/>
                <a:gd name="T13" fmla="*/ 12 h 40"/>
                <a:gd name="T14" fmla="*/ 39 w 90"/>
                <a:gd name="T15" fmla="*/ 14 h 40"/>
                <a:gd name="T16" fmla="*/ 53 w 90"/>
                <a:gd name="T17" fmla="*/ 20 h 40"/>
                <a:gd name="T18" fmla="*/ 77 w 90"/>
                <a:gd name="T19" fmla="*/ 3 h 40"/>
                <a:gd name="T20" fmla="*/ 90 w 90"/>
                <a:gd name="T21" fmla="*/ 5 h 40"/>
                <a:gd name="T22" fmla="*/ 90 w 90"/>
                <a:gd name="T23" fmla="*/ 5 h 40"/>
                <a:gd name="T24" fmla="*/ 83 w 90"/>
                <a:gd name="T25" fmla="*/ 11 h 40"/>
                <a:gd name="T26" fmla="*/ 75 w 90"/>
                <a:gd name="T27" fmla="*/ 16 h 40"/>
                <a:gd name="T28" fmla="*/ 43 w 90"/>
                <a:gd name="T29" fmla="*/ 40 h 40"/>
                <a:gd name="T30" fmla="*/ 43 w 90"/>
                <a:gd name="T31" fmla="*/ 40 h 40"/>
                <a:gd name="T32" fmla="*/ 43 w 90"/>
                <a:gd name="T33" fmla="*/ 40 h 40"/>
                <a:gd name="T34" fmla="*/ 38 w 90"/>
                <a:gd name="T35" fmla="*/ 39 h 40"/>
                <a:gd name="T36" fmla="*/ 30 w 90"/>
                <a:gd name="T37" fmla="*/ 38 h 40"/>
                <a:gd name="T38" fmla="*/ 30 w 90"/>
                <a:gd name="T39" fmla="*/ 38 h 40"/>
                <a:gd name="T40" fmla="*/ 14 w 90"/>
                <a:gd name="T41" fmla="*/ 35 h 40"/>
                <a:gd name="T42" fmla="*/ 5 w 90"/>
                <a:gd name="T43" fmla="*/ 37 h 40"/>
                <a:gd name="T44" fmla="*/ 0 w 90"/>
                <a:gd name="T45" fmla="*/ 11 h 40"/>
                <a:gd name="T46" fmla="*/ 0 w 90"/>
                <a:gd name="T47" fmla="*/ 1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0" h="40">
                  <a:moveTo>
                    <a:pt x="0" y="11"/>
                  </a:moveTo>
                  <a:cubicBezTo>
                    <a:pt x="0" y="11"/>
                    <a:pt x="14" y="4"/>
                    <a:pt x="19" y="4"/>
                  </a:cubicBezTo>
                  <a:cubicBezTo>
                    <a:pt x="22" y="4"/>
                    <a:pt x="25" y="5"/>
                    <a:pt x="27" y="6"/>
                  </a:cubicBezTo>
                  <a:cubicBezTo>
                    <a:pt x="47" y="1"/>
                    <a:pt x="47" y="1"/>
                    <a:pt x="47" y="1"/>
                  </a:cubicBezTo>
                  <a:cubicBezTo>
                    <a:pt x="53" y="0"/>
                    <a:pt x="59" y="3"/>
                    <a:pt x="60" y="9"/>
                  </a:cubicBezTo>
                  <a:cubicBezTo>
                    <a:pt x="60" y="10"/>
                    <a:pt x="60" y="10"/>
                    <a:pt x="60" y="10"/>
                  </a:cubicBezTo>
                  <a:cubicBezTo>
                    <a:pt x="50" y="12"/>
                    <a:pt x="50" y="12"/>
                    <a:pt x="50" y="12"/>
                  </a:cubicBezTo>
                  <a:cubicBezTo>
                    <a:pt x="39" y="14"/>
                    <a:pt x="39" y="14"/>
                    <a:pt x="39" y="14"/>
                  </a:cubicBezTo>
                  <a:cubicBezTo>
                    <a:pt x="53" y="20"/>
                    <a:pt x="53" y="20"/>
                    <a:pt x="53" y="20"/>
                  </a:cubicBezTo>
                  <a:cubicBezTo>
                    <a:pt x="77" y="3"/>
                    <a:pt x="77" y="3"/>
                    <a:pt x="77" y="3"/>
                  </a:cubicBezTo>
                  <a:cubicBezTo>
                    <a:pt x="81" y="0"/>
                    <a:pt x="87" y="0"/>
                    <a:pt x="90" y="5"/>
                  </a:cubicBezTo>
                  <a:cubicBezTo>
                    <a:pt x="90" y="5"/>
                    <a:pt x="90" y="5"/>
                    <a:pt x="90" y="5"/>
                  </a:cubicBezTo>
                  <a:cubicBezTo>
                    <a:pt x="83" y="11"/>
                    <a:pt x="83" y="11"/>
                    <a:pt x="83" y="11"/>
                  </a:cubicBezTo>
                  <a:cubicBezTo>
                    <a:pt x="75" y="16"/>
                    <a:pt x="75" y="16"/>
                    <a:pt x="75" y="16"/>
                  </a:cubicBezTo>
                  <a:cubicBezTo>
                    <a:pt x="43" y="40"/>
                    <a:pt x="43" y="40"/>
                    <a:pt x="43" y="40"/>
                  </a:cubicBezTo>
                  <a:cubicBezTo>
                    <a:pt x="43" y="40"/>
                    <a:pt x="43" y="40"/>
                    <a:pt x="43" y="40"/>
                  </a:cubicBezTo>
                  <a:cubicBezTo>
                    <a:pt x="43" y="40"/>
                    <a:pt x="43" y="40"/>
                    <a:pt x="43" y="40"/>
                  </a:cubicBezTo>
                  <a:cubicBezTo>
                    <a:pt x="38" y="39"/>
                    <a:pt x="38" y="39"/>
                    <a:pt x="38" y="39"/>
                  </a:cubicBezTo>
                  <a:cubicBezTo>
                    <a:pt x="30" y="38"/>
                    <a:pt x="30" y="38"/>
                    <a:pt x="30" y="38"/>
                  </a:cubicBezTo>
                  <a:cubicBezTo>
                    <a:pt x="30" y="38"/>
                    <a:pt x="30" y="38"/>
                    <a:pt x="30" y="38"/>
                  </a:cubicBezTo>
                  <a:cubicBezTo>
                    <a:pt x="14" y="35"/>
                    <a:pt x="14" y="35"/>
                    <a:pt x="14" y="35"/>
                  </a:cubicBezTo>
                  <a:cubicBezTo>
                    <a:pt x="5" y="37"/>
                    <a:pt x="5" y="37"/>
                    <a:pt x="5" y="37"/>
                  </a:cubicBezTo>
                  <a:cubicBezTo>
                    <a:pt x="0" y="11"/>
                    <a:pt x="0" y="11"/>
                    <a:pt x="0" y="11"/>
                  </a:cubicBezTo>
                  <a:cubicBezTo>
                    <a:pt x="0" y="11"/>
                    <a:pt x="0" y="11"/>
                    <a:pt x="0" y="11"/>
                  </a:cubicBezTo>
                  <a:close/>
                </a:path>
              </a:pathLst>
            </a:custGeom>
            <a:solidFill>
              <a:srgbClr val="CEA5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grpSp>
        <p:nvGrpSpPr>
          <p:cNvPr id="507" name="Group 506"/>
          <p:cNvGrpSpPr/>
          <p:nvPr/>
        </p:nvGrpSpPr>
        <p:grpSpPr>
          <a:xfrm>
            <a:off x="5368073" y="5682511"/>
            <a:ext cx="541590" cy="188312"/>
            <a:chOff x="5513387" y="5783262"/>
            <a:chExt cx="552450" cy="192088"/>
          </a:xfrm>
        </p:grpSpPr>
        <p:sp>
          <p:nvSpPr>
            <p:cNvPr id="508" name="Freeform 3757"/>
            <p:cNvSpPr>
              <a:spLocks/>
            </p:cNvSpPr>
            <p:nvPr/>
          </p:nvSpPr>
          <p:spPr bwMode="auto">
            <a:xfrm>
              <a:off x="5692774" y="5783262"/>
              <a:ext cx="373063" cy="192088"/>
            </a:xfrm>
            <a:custGeom>
              <a:avLst/>
              <a:gdLst>
                <a:gd name="T0" fmla="*/ 142 w 235"/>
                <a:gd name="T1" fmla="*/ 61 h 121"/>
                <a:gd name="T2" fmla="*/ 11 w 235"/>
                <a:gd name="T3" fmla="*/ 34 h 121"/>
                <a:gd name="T4" fmla="*/ 0 w 235"/>
                <a:gd name="T5" fmla="*/ 90 h 121"/>
                <a:gd name="T6" fmla="*/ 155 w 235"/>
                <a:gd name="T7" fmla="*/ 121 h 121"/>
                <a:gd name="T8" fmla="*/ 155 w 235"/>
                <a:gd name="T9" fmla="*/ 121 h 121"/>
                <a:gd name="T10" fmla="*/ 155 w 235"/>
                <a:gd name="T11" fmla="*/ 121 h 121"/>
                <a:gd name="T12" fmla="*/ 235 w 235"/>
                <a:gd name="T13" fmla="*/ 63 h 121"/>
                <a:gd name="T14" fmla="*/ 224 w 235"/>
                <a:gd name="T15" fmla="*/ 0 h 121"/>
                <a:gd name="T16" fmla="*/ 142 w 235"/>
                <a:gd name="T17" fmla="*/ 61 h 121"/>
                <a:gd name="T18" fmla="*/ 142 w 235"/>
                <a:gd name="T19" fmla="*/ 61 h 121"/>
                <a:gd name="T20" fmla="*/ 142 w 235"/>
                <a:gd name="T21"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5" h="121">
                  <a:moveTo>
                    <a:pt x="142" y="61"/>
                  </a:moveTo>
                  <a:lnTo>
                    <a:pt x="11" y="34"/>
                  </a:lnTo>
                  <a:lnTo>
                    <a:pt x="0" y="90"/>
                  </a:lnTo>
                  <a:lnTo>
                    <a:pt x="155" y="121"/>
                  </a:lnTo>
                  <a:lnTo>
                    <a:pt x="155" y="121"/>
                  </a:lnTo>
                  <a:lnTo>
                    <a:pt x="155" y="121"/>
                  </a:lnTo>
                  <a:lnTo>
                    <a:pt x="235" y="63"/>
                  </a:lnTo>
                  <a:lnTo>
                    <a:pt x="224" y="0"/>
                  </a:lnTo>
                  <a:lnTo>
                    <a:pt x="142" y="61"/>
                  </a:lnTo>
                  <a:lnTo>
                    <a:pt x="142" y="61"/>
                  </a:lnTo>
                  <a:lnTo>
                    <a:pt x="142" y="61"/>
                  </a:lnTo>
                  <a:close/>
                </a:path>
              </a:pathLst>
            </a:custGeom>
            <a:solidFill>
              <a:srgbClr val="0072C6"/>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09" name="Freeform 3761"/>
            <p:cNvSpPr>
              <a:spLocks/>
            </p:cNvSpPr>
            <p:nvPr/>
          </p:nvSpPr>
          <p:spPr bwMode="auto">
            <a:xfrm>
              <a:off x="5513387" y="5829299"/>
              <a:ext cx="185738" cy="82550"/>
            </a:xfrm>
            <a:custGeom>
              <a:avLst/>
              <a:gdLst>
                <a:gd name="T0" fmla="*/ 90 w 90"/>
                <a:gd name="T1" fmla="*/ 11 h 40"/>
                <a:gd name="T2" fmla="*/ 71 w 90"/>
                <a:gd name="T3" fmla="*/ 4 h 40"/>
                <a:gd name="T4" fmla="*/ 63 w 90"/>
                <a:gd name="T5" fmla="*/ 6 h 40"/>
                <a:gd name="T6" fmla="*/ 43 w 90"/>
                <a:gd name="T7" fmla="*/ 1 h 40"/>
                <a:gd name="T8" fmla="*/ 30 w 90"/>
                <a:gd name="T9" fmla="*/ 9 h 40"/>
                <a:gd name="T10" fmla="*/ 30 w 90"/>
                <a:gd name="T11" fmla="*/ 10 h 40"/>
                <a:gd name="T12" fmla="*/ 40 w 90"/>
                <a:gd name="T13" fmla="*/ 12 h 40"/>
                <a:gd name="T14" fmla="*/ 51 w 90"/>
                <a:gd name="T15" fmla="*/ 14 h 40"/>
                <a:gd name="T16" fmla="*/ 37 w 90"/>
                <a:gd name="T17" fmla="*/ 20 h 40"/>
                <a:gd name="T18" fmla="*/ 13 w 90"/>
                <a:gd name="T19" fmla="*/ 3 h 40"/>
                <a:gd name="T20" fmla="*/ 0 w 90"/>
                <a:gd name="T21" fmla="*/ 5 h 40"/>
                <a:gd name="T22" fmla="*/ 0 w 90"/>
                <a:gd name="T23" fmla="*/ 5 h 40"/>
                <a:gd name="T24" fmla="*/ 7 w 90"/>
                <a:gd name="T25" fmla="*/ 11 h 40"/>
                <a:gd name="T26" fmla="*/ 15 w 90"/>
                <a:gd name="T27" fmla="*/ 16 h 40"/>
                <a:gd name="T28" fmla="*/ 47 w 90"/>
                <a:gd name="T29" fmla="*/ 40 h 40"/>
                <a:gd name="T30" fmla="*/ 47 w 90"/>
                <a:gd name="T31" fmla="*/ 40 h 40"/>
                <a:gd name="T32" fmla="*/ 47 w 90"/>
                <a:gd name="T33" fmla="*/ 40 h 40"/>
                <a:gd name="T34" fmla="*/ 52 w 90"/>
                <a:gd name="T35" fmla="*/ 39 h 40"/>
                <a:gd name="T36" fmla="*/ 60 w 90"/>
                <a:gd name="T37" fmla="*/ 38 h 40"/>
                <a:gd name="T38" fmla="*/ 60 w 90"/>
                <a:gd name="T39" fmla="*/ 38 h 40"/>
                <a:gd name="T40" fmla="*/ 76 w 90"/>
                <a:gd name="T41" fmla="*/ 35 h 40"/>
                <a:gd name="T42" fmla="*/ 85 w 90"/>
                <a:gd name="T43" fmla="*/ 37 h 40"/>
                <a:gd name="T44" fmla="*/ 90 w 90"/>
                <a:gd name="T45" fmla="*/ 11 h 40"/>
                <a:gd name="T46" fmla="*/ 90 w 90"/>
                <a:gd name="T47" fmla="*/ 1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0" h="40">
                  <a:moveTo>
                    <a:pt x="90" y="11"/>
                  </a:moveTo>
                  <a:cubicBezTo>
                    <a:pt x="90" y="11"/>
                    <a:pt x="76" y="4"/>
                    <a:pt x="71" y="4"/>
                  </a:cubicBezTo>
                  <a:cubicBezTo>
                    <a:pt x="68" y="4"/>
                    <a:pt x="65" y="5"/>
                    <a:pt x="63" y="6"/>
                  </a:cubicBezTo>
                  <a:cubicBezTo>
                    <a:pt x="43" y="1"/>
                    <a:pt x="43" y="1"/>
                    <a:pt x="43" y="1"/>
                  </a:cubicBezTo>
                  <a:cubicBezTo>
                    <a:pt x="37" y="0"/>
                    <a:pt x="31" y="3"/>
                    <a:pt x="30" y="9"/>
                  </a:cubicBezTo>
                  <a:cubicBezTo>
                    <a:pt x="30" y="10"/>
                    <a:pt x="30" y="10"/>
                    <a:pt x="30" y="10"/>
                  </a:cubicBezTo>
                  <a:cubicBezTo>
                    <a:pt x="40" y="12"/>
                    <a:pt x="40" y="12"/>
                    <a:pt x="40" y="12"/>
                  </a:cubicBezTo>
                  <a:cubicBezTo>
                    <a:pt x="51" y="14"/>
                    <a:pt x="51" y="14"/>
                    <a:pt x="51" y="14"/>
                  </a:cubicBezTo>
                  <a:cubicBezTo>
                    <a:pt x="37" y="20"/>
                    <a:pt x="37" y="20"/>
                    <a:pt x="37" y="20"/>
                  </a:cubicBezTo>
                  <a:cubicBezTo>
                    <a:pt x="13" y="3"/>
                    <a:pt x="13" y="3"/>
                    <a:pt x="13" y="3"/>
                  </a:cubicBezTo>
                  <a:cubicBezTo>
                    <a:pt x="9" y="0"/>
                    <a:pt x="3" y="0"/>
                    <a:pt x="0" y="5"/>
                  </a:cubicBezTo>
                  <a:cubicBezTo>
                    <a:pt x="0" y="5"/>
                    <a:pt x="0" y="5"/>
                    <a:pt x="0" y="5"/>
                  </a:cubicBezTo>
                  <a:cubicBezTo>
                    <a:pt x="7" y="11"/>
                    <a:pt x="7" y="11"/>
                    <a:pt x="7" y="11"/>
                  </a:cubicBezTo>
                  <a:cubicBezTo>
                    <a:pt x="15" y="16"/>
                    <a:pt x="15" y="16"/>
                    <a:pt x="15" y="16"/>
                  </a:cubicBezTo>
                  <a:cubicBezTo>
                    <a:pt x="47" y="40"/>
                    <a:pt x="47" y="40"/>
                    <a:pt x="47" y="40"/>
                  </a:cubicBezTo>
                  <a:cubicBezTo>
                    <a:pt x="47" y="40"/>
                    <a:pt x="47" y="40"/>
                    <a:pt x="47" y="40"/>
                  </a:cubicBezTo>
                  <a:cubicBezTo>
                    <a:pt x="47" y="40"/>
                    <a:pt x="47" y="40"/>
                    <a:pt x="47" y="40"/>
                  </a:cubicBezTo>
                  <a:cubicBezTo>
                    <a:pt x="52" y="39"/>
                    <a:pt x="52" y="39"/>
                    <a:pt x="52" y="39"/>
                  </a:cubicBezTo>
                  <a:cubicBezTo>
                    <a:pt x="60" y="38"/>
                    <a:pt x="60" y="38"/>
                    <a:pt x="60" y="38"/>
                  </a:cubicBezTo>
                  <a:cubicBezTo>
                    <a:pt x="60" y="38"/>
                    <a:pt x="60" y="38"/>
                    <a:pt x="60" y="38"/>
                  </a:cubicBezTo>
                  <a:cubicBezTo>
                    <a:pt x="76" y="35"/>
                    <a:pt x="76" y="35"/>
                    <a:pt x="76" y="35"/>
                  </a:cubicBezTo>
                  <a:cubicBezTo>
                    <a:pt x="85" y="37"/>
                    <a:pt x="85" y="37"/>
                    <a:pt x="85" y="37"/>
                  </a:cubicBezTo>
                  <a:cubicBezTo>
                    <a:pt x="90" y="11"/>
                    <a:pt x="90" y="11"/>
                    <a:pt x="90" y="11"/>
                  </a:cubicBezTo>
                  <a:cubicBezTo>
                    <a:pt x="90" y="11"/>
                    <a:pt x="90" y="11"/>
                    <a:pt x="90" y="11"/>
                  </a:cubicBezTo>
                  <a:close/>
                </a:path>
              </a:pathLst>
            </a:custGeom>
            <a:solidFill>
              <a:srgbClr val="CEA5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sp>
        <p:nvSpPr>
          <p:cNvPr id="510" name="Freeform 3762"/>
          <p:cNvSpPr>
            <a:spLocks/>
          </p:cNvSpPr>
          <p:nvPr/>
        </p:nvSpPr>
        <p:spPr bwMode="auto">
          <a:xfrm>
            <a:off x="5936462" y="6280908"/>
            <a:ext cx="255232" cy="164967"/>
          </a:xfrm>
          <a:custGeom>
            <a:avLst/>
            <a:gdLst>
              <a:gd name="T0" fmla="*/ 157 w 164"/>
              <a:gd name="T1" fmla="*/ 106 h 106"/>
              <a:gd name="T2" fmla="*/ 164 w 164"/>
              <a:gd name="T3" fmla="*/ 0 h 106"/>
              <a:gd name="T4" fmla="*/ 82 w 164"/>
              <a:gd name="T5" fmla="*/ 35 h 106"/>
              <a:gd name="T6" fmla="*/ 0 w 164"/>
              <a:gd name="T7" fmla="*/ 0 h 106"/>
              <a:gd name="T8" fmla="*/ 8 w 164"/>
              <a:gd name="T9" fmla="*/ 106 h 106"/>
              <a:gd name="T10" fmla="*/ 157 w 164"/>
              <a:gd name="T11" fmla="*/ 106 h 106"/>
            </a:gdLst>
            <a:ahLst/>
            <a:cxnLst>
              <a:cxn ang="0">
                <a:pos x="T0" y="T1"/>
              </a:cxn>
              <a:cxn ang="0">
                <a:pos x="T2" y="T3"/>
              </a:cxn>
              <a:cxn ang="0">
                <a:pos x="T4" y="T5"/>
              </a:cxn>
              <a:cxn ang="0">
                <a:pos x="T6" y="T7"/>
              </a:cxn>
              <a:cxn ang="0">
                <a:pos x="T8" y="T9"/>
              </a:cxn>
              <a:cxn ang="0">
                <a:pos x="T10" y="T11"/>
              </a:cxn>
            </a:cxnLst>
            <a:rect l="0" t="0" r="r" b="b"/>
            <a:pathLst>
              <a:path w="164" h="106">
                <a:moveTo>
                  <a:pt x="157" y="106"/>
                </a:moveTo>
                <a:lnTo>
                  <a:pt x="164" y="0"/>
                </a:lnTo>
                <a:lnTo>
                  <a:pt x="82" y="35"/>
                </a:lnTo>
                <a:lnTo>
                  <a:pt x="0" y="0"/>
                </a:lnTo>
                <a:lnTo>
                  <a:pt x="8" y="106"/>
                </a:lnTo>
                <a:lnTo>
                  <a:pt x="157" y="10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nvGrpSpPr>
          <p:cNvPr id="511" name="Group 510"/>
          <p:cNvGrpSpPr/>
          <p:nvPr/>
        </p:nvGrpSpPr>
        <p:grpSpPr>
          <a:xfrm>
            <a:off x="5277840" y="5347435"/>
            <a:ext cx="319040" cy="347053"/>
            <a:chOff x="5395100" y="5514975"/>
            <a:chExt cx="325437" cy="354012"/>
          </a:xfrm>
        </p:grpSpPr>
        <p:sp>
          <p:nvSpPr>
            <p:cNvPr id="512" name="Freeform 3763"/>
            <p:cNvSpPr>
              <a:spLocks/>
            </p:cNvSpPr>
            <p:nvPr/>
          </p:nvSpPr>
          <p:spPr bwMode="auto">
            <a:xfrm>
              <a:off x="5395100" y="5748337"/>
              <a:ext cx="100013" cy="42863"/>
            </a:xfrm>
            <a:custGeom>
              <a:avLst/>
              <a:gdLst>
                <a:gd name="T0" fmla="*/ 17 w 49"/>
                <a:gd name="T1" fmla="*/ 13 h 21"/>
                <a:gd name="T2" fmla="*/ 0 w 49"/>
                <a:gd name="T3" fmla="*/ 5 h 21"/>
                <a:gd name="T4" fmla="*/ 30 w 49"/>
                <a:gd name="T5" fmla="*/ 1 h 21"/>
                <a:gd name="T6" fmla="*/ 49 w 49"/>
                <a:gd name="T7" fmla="*/ 21 h 21"/>
                <a:gd name="T8" fmla="*/ 17 w 49"/>
                <a:gd name="T9" fmla="*/ 13 h 21"/>
              </a:gdLst>
              <a:ahLst/>
              <a:cxnLst>
                <a:cxn ang="0">
                  <a:pos x="T0" y="T1"/>
                </a:cxn>
                <a:cxn ang="0">
                  <a:pos x="T2" y="T3"/>
                </a:cxn>
                <a:cxn ang="0">
                  <a:pos x="T4" y="T5"/>
                </a:cxn>
                <a:cxn ang="0">
                  <a:pos x="T6" y="T7"/>
                </a:cxn>
                <a:cxn ang="0">
                  <a:pos x="T8" y="T9"/>
                </a:cxn>
              </a:cxnLst>
              <a:rect l="0" t="0" r="r" b="b"/>
              <a:pathLst>
                <a:path w="49" h="21">
                  <a:moveTo>
                    <a:pt x="17" y="13"/>
                  </a:moveTo>
                  <a:cubicBezTo>
                    <a:pt x="9" y="13"/>
                    <a:pt x="2" y="7"/>
                    <a:pt x="0" y="5"/>
                  </a:cubicBezTo>
                  <a:cubicBezTo>
                    <a:pt x="10" y="13"/>
                    <a:pt x="16" y="2"/>
                    <a:pt x="30" y="1"/>
                  </a:cubicBezTo>
                  <a:cubicBezTo>
                    <a:pt x="48" y="0"/>
                    <a:pt x="49" y="21"/>
                    <a:pt x="49" y="21"/>
                  </a:cubicBezTo>
                  <a:cubicBezTo>
                    <a:pt x="39" y="8"/>
                    <a:pt x="26" y="12"/>
                    <a:pt x="17" y="13"/>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13" name="Freeform 3764"/>
            <p:cNvSpPr>
              <a:spLocks/>
            </p:cNvSpPr>
            <p:nvPr/>
          </p:nvSpPr>
          <p:spPr bwMode="auto">
            <a:xfrm>
              <a:off x="5395100" y="5757862"/>
              <a:ext cx="100013" cy="38100"/>
            </a:xfrm>
            <a:custGeom>
              <a:avLst/>
              <a:gdLst>
                <a:gd name="T0" fmla="*/ 0 w 49"/>
                <a:gd name="T1" fmla="*/ 0 h 18"/>
                <a:gd name="T2" fmla="*/ 0 w 49"/>
                <a:gd name="T3" fmla="*/ 0 h 18"/>
                <a:gd name="T4" fmla="*/ 17 w 49"/>
                <a:gd name="T5" fmla="*/ 8 h 18"/>
                <a:gd name="T6" fmla="*/ 49 w 49"/>
                <a:gd name="T7" fmla="*/ 16 h 18"/>
                <a:gd name="T8" fmla="*/ 24 w 49"/>
                <a:gd name="T9" fmla="*/ 18 h 18"/>
                <a:gd name="T10" fmla="*/ 0 w 49"/>
                <a:gd name="T11" fmla="*/ 0 h 18"/>
              </a:gdLst>
              <a:ahLst/>
              <a:cxnLst>
                <a:cxn ang="0">
                  <a:pos x="T0" y="T1"/>
                </a:cxn>
                <a:cxn ang="0">
                  <a:pos x="T2" y="T3"/>
                </a:cxn>
                <a:cxn ang="0">
                  <a:pos x="T4" y="T5"/>
                </a:cxn>
                <a:cxn ang="0">
                  <a:pos x="T6" y="T7"/>
                </a:cxn>
                <a:cxn ang="0">
                  <a:pos x="T8" y="T9"/>
                </a:cxn>
                <a:cxn ang="0">
                  <a:pos x="T10" y="T11"/>
                </a:cxn>
              </a:cxnLst>
              <a:rect l="0" t="0" r="r" b="b"/>
              <a:pathLst>
                <a:path w="49" h="18">
                  <a:moveTo>
                    <a:pt x="0" y="0"/>
                  </a:moveTo>
                  <a:cubicBezTo>
                    <a:pt x="0" y="0"/>
                    <a:pt x="0" y="0"/>
                    <a:pt x="0" y="0"/>
                  </a:cubicBezTo>
                  <a:cubicBezTo>
                    <a:pt x="2" y="2"/>
                    <a:pt x="9" y="8"/>
                    <a:pt x="17" y="8"/>
                  </a:cubicBezTo>
                  <a:cubicBezTo>
                    <a:pt x="26" y="7"/>
                    <a:pt x="39" y="3"/>
                    <a:pt x="49" y="16"/>
                  </a:cubicBezTo>
                  <a:cubicBezTo>
                    <a:pt x="38" y="13"/>
                    <a:pt x="36" y="18"/>
                    <a:pt x="24" y="18"/>
                  </a:cubicBezTo>
                  <a:cubicBezTo>
                    <a:pt x="11" y="17"/>
                    <a:pt x="0" y="0"/>
                    <a:pt x="0"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14" name="Freeform 3766"/>
            <p:cNvSpPr>
              <a:spLocks/>
            </p:cNvSpPr>
            <p:nvPr/>
          </p:nvSpPr>
          <p:spPr bwMode="auto">
            <a:xfrm>
              <a:off x="5484000" y="5597525"/>
              <a:ext cx="23813" cy="241300"/>
            </a:xfrm>
            <a:custGeom>
              <a:avLst/>
              <a:gdLst>
                <a:gd name="T0" fmla="*/ 15 w 15"/>
                <a:gd name="T1" fmla="*/ 152 h 152"/>
                <a:gd name="T2" fmla="*/ 7 w 15"/>
                <a:gd name="T3" fmla="*/ 152 h 152"/>
                <a:gd name="T4" fmla="*/ 0 w 15"/>
                <a:gd name="T5" fmla="*/ 0 h 152"/>
                <a:gd name="T6" fmla="*/ 7 w 15"/>
                <a:gd name="T7" fmla="*/ 0 h 152"/>
                <a:gd name="T8" fmla="*/ 15 w 15"/>
                <a:gd name="T9" fmla="*/ 152 h 152"/>
              </a:gdLst>
              <a:ahLst/>
              <a:cxnLst>
                <a:cxn ang="0">
                  <a:pos x="T0" y="T1"/>
                </a:cxn>
                <a:cxn ang="0">
                  <a:pos x="T2" y="T3"/>
                </a:cxn>
                <a:cxn ang="0">
                  <a:pos x="T4" y="T5"/>
                </a:cxn>
                <a:cxn ang="0">
                  <a:pos x="T6" y="T7"/>
                </a:cxn>
                <a:cxn ang="0">
                  <a:pos x="T8" y="T9"/>
                </a:cxn>
              </a:cxnLst>
              <a:rect l="0" t="0" r="r" b="b"/>
              <a:pathLst>
                <a:path w="15" h="152">
                  <a:moveTo>
                    <a:pt x="15" y="152"/>
                  </a:moveTo>
                  <a:lnTo>
                    <a:pt x="7" y="152"/>
                  </a:lnTo>
                  <a:lnTo>
                    <a:pt x="0" y="0"/>
                  </a:lnTo>
                  <a:lnTo>
                    <a:pt x="7" y="0"/>
                  </a:lnTo>
                  <a:lnTo>
                    <a:pt x="15" y="152"/>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15" name="Oval 3774"/>
            <p:cNvSpPr>
              <a:spLocks noChangeArrowheads="1"/>
            </p:cNvSpPr>
            <p:nvPr/>
          </p:nvSpPr>
          <p:spPr bwMode="auto">
            <a:xfrm>
              <a:off x="5422087" y="5565775"/>
              <a:ext cx="134938" cy="139700"/>
            </a:xfrm>
            <a:prstGeom prst="ellipse">
              <a:avLst/>
            </a:pr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16" name="Freeform 3767"/>
            <p:cNvSpPr>
              <a:spLocks/>
            </p:cNvSpPr>
            <p:nvPr/>
          </p:nvSpPr>
          <p:spPr bwMode="auto">
            <a:xfrm>
              <a:off x="5615762" y="5535612"/>
              <a:ext cx="22225" cy="314325"/>
            </a:xfrm>
            <a:custGeom>
              <a:avLst/>
              <a:gdLst>
                <a:gd name="T0" fmla="*/ 0 w 14"/>
                <a:gd name="T1" fmla="*/ 198 h 198"/>
                <a:gd name="T2" fmla="*/ 8 w 14"/>
                <a:gd name="T3" fmla="*/ 198 h 198"/>
                <a:gd name="T4" fmla="*/ 14 w 14"/>
                <a:gd name="T5" fmla="*/ 1 h 198"/>
                <a:gd name="T6" fmla="*/ 5 w 14"/>
                <a:gd name="T7" fmla="*/ 0 h 198"/>
                <a:gd name="T8" fmla="*/ 0 w 14"/>
                <a:gd name="T9" fmla="*/ 198 h 198"/>
              </a:gdLst>
              <a:ahLst/>
              <a:cxnLst>
                <a:cxn ang="0">
                  <a:pos x="T0" y="T1"/>
                </a:cxn>
                <a:cxn ang="0">
                  <a:pos x="T2" y="T3"/>
                </a:cxn>
                <a:cxn ang="0">
                  <a:pos x="T4" y="T5"/>
                </a:cxn>
                <a:cxn ang="0">
                  <a:pos x="T6" y="T7"/>
                </a:cxn>
                <a:cxn ang="0">
                  <a:pos x="T8" y="T9"/>
                </a:cxn>
              </a:cxnLst>
              <a:rect l="0" t="0" r="r" b="b"/>
              <a:pathLst>
                <a:path w="14" h="198">
                  <a:moveTo>
                    <a:pt x="0" y="198"/>
                  </a:moveTo>
                  <a:lnTo>
                    <a:pt x="8" y="198"/>
                  </a:lnTo>
                  <a:lnTo>
                    <a:pt x="14" y="1"/>
                  </a:lnTo>
                  <a:lnTo>
                    <a:pt x="5" y="0"/>
                  </a:lnTo>
                  <a:lnTo>
                    <a:pt x="0" y="198"/>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17" name="Oval 3768"/>
            <p:cNvSpPr>
              <a:spLocks noChangeArrowheads="1"/>
            </p:cNvSpPr>
            <p:nvPr/>
          </p:nvSpPr>
          <p:spPr bwMode="auto">
            <a:xfrm>
              <a:off x="5555437" y="5514975"/>
              <a:ext cx="150813" cy="150812"/>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18" name="Freeform 3769"/>
            <p:cNvSpPr>
              <a:spLocks/>
            </p:cNvSpPr>
            <p:nvPr/>
          </p:nvSpPr>
          <p:spPr bwMode="auto">
            <a:xfrm>
              <a:off x="5499875" y="5710237"/>
              <a:ext cx="90488" cy="47625"/>
            </a:xfrm>
            <a:custGeom>
              <a:avLst/>
              <a:gdLst>
                <a:gd name="T0" fmla="*/ 31 w 44"/>
                <a:gd name="T1" fmla="*/ 10 h 23"/>
                <a:gd name="T2" fmla="*/ 44 w 44"/>
                <a:gd name="T3" fmla="*/ 0 h 23"/>
                <a:gd name="T4" fmla="*/ 16 w 44"/>
                <a:gd name="T5" fmla="*/ 2 h 23"/>
                <a:gd name="T6" fmla="*/ 2 w 44"/>
                <a:gd name="T7" fmla="*/ 23 h 23"/>
                <a:gd name="T8" fmla="*/ 31 w 44"/>
                <a:gd name="T9" fmla="*/ 10 h 23"/>
              </a:gdLst>
              <a:ahLst/>
              <a:cxnLst>
                <a:cxn ang="0">
                  <a:pos x="T0" y="T1"/>
                </a:cxn>
                <a:cxn ang="0">
                  <a:pos x="T2" y="T3"/>
                </a:cxn>
                <a:cxn ang="0">
                  <a:pos x="T4" y="T5"/>
                </a:cxn>
                <a:cxn ang="0">
                  <a:pos x="T6" y="T7"/>
                </a:cxn>
                <a:cxn ang="0">
                  <a:pos x="T8" y="T9"/>
                </a:cxn>
              </a:cxnLst>
              <a:rect l="0" t="0" r="r" b="b"/>
              <a:pathLst>
                <a:path w="44" h="23">
                  <a:moveTo>
                    <a:pt x="31" y="10"/>
                  </a:moveTo>
                  <a:cubicBezTo>
                    <a:pt x="38" y="9"/>
                    <a:pt x="43" y="2"/>
                    <a:pt x="44" y="0"/>
                  </a:cubicBezTo>
                  <a:cubicBezTo>
                    <a:pt x="37" y="9"/>
                    <a:pt x="29" y="0"/>
                    <a:pt x="16" y="2"/>
                  </a:cubicBezTo>
                  <a:cubicBezTo>
                    <a:pt x="0" y="4"/>
                    <a:pt x="2" y="23"/>
                    <a:pt x="2" y="23"/>
                  </a:cubicBezTo>
                  <a:cubicBezTo>
                    <a:pt x="10" y="9"/>
                    <a:pt x="22" y="11"/>
                    <a:pt x="3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19" name="Freeform 3770"/>
            <p:cNvSpPr>
              <a:spLocks/>
            </p:cNvSpPr>
            <p:nvPr/>
          </p:nvSpPr>
          <p:spPr bwMode="auto">
            <a:xfrm>
              <a:off x="5504637" y="5710237"/>
              <a:ext cx="85725" cy="47625"/>
            </a:xfrm>
            <a:custGeom>
              <a:avLst/>
              <a:gdLst>
                <a:gd name="T0" fmla="*/ 42 w 42"/>
                <a:gd name="T1" fmla="*/ 0 h 23"/>
                <a:gd name="T2" fmla="*/ 42 w 42"/>
                <a:gd name="T3" fmla="*/ 0 h 23"/>
                <a:gd name="T4" fmla="*/ 28 w 42"/>
                <a:gd name="T5" fmla="*/ 10 h 23"/>
                <a:gd name="T6" fmla="*/ 0 w 42"/>
                <a:gd name="T7" fmla="*/ 23 h 23"/>
                <a:gd name="T8" fmla="*/ 24 w 42"/>
                <a:gd name="T9" fmla="*/ 21 h 23"/>
                <a:gd name="T10" fmla="*/ 42 w 42"/>
                <a:gd name="T11" fmla="*/ 0 h 23"/>
              </a:gdLst>
              <a:ahLst/>
              <a:cxnLst>
                <a:cxn ang="0">
                  <a:pos x="T0" y="T1"/>
                </a:cxn>
                <a:cxn ang="0">
                  <a:pos x="T2" y="T3"/>
                </a:cxn>
                <a:cxn ang="0">
                  <a:pos x="T4" y="T5"/>
                </a:cxn>
                <a:cxn ang="0">
                  <a:pos x="T6" y="T7"/>
                </a:cxn>
                <a:cxn ang="0">
                  <a:pos x="T8" y="T9"/>
                </a:cxn>
                <a:cxn ang="0">
                  <a:pos x="T10" y="T11"/>
                </a:cxn>
              </a:cxnLst>
              <a:rect l="0" t="0" r="r" b="b"/>
              <a:pathLst>
                <a:path w="42" h="23">
                  <a:moveTo>
                    <a:pt x="42" y="0"/>
                  </a:moveTo>
                  <a:cubicBezTo>
                    <a:pt x="42" y="0"/>
                    <a:pt x="42" y="0"/>
                    <a:pt x="42" y="0"/>
                  </a:cubicBezTo>
                  <a:cubicBezTo>
                    <a:pt x="41" y="2"/>
                    <a:pt x="36" y="9"/>
                    <a:pt x="28" y="10"/>
                  </a:cubicBezTo>
                  <a:cubicBezTo>
                    <a:pt x="20" y="11"/>
                    <a:pt x="7" y="9"/>
                    <a:pt x="0" y="23"/>
                  </a:cubicBezTo>
                  <a:cubicBezTo>
                    <a:pt x="10" y="19"/>
                    <a:pt x="13" y="23"/>
                    <a:pt x="24" y="21"/>
                  </a:cubicBezTo>
                  <a:cubicBezTo>
                    <a:pt x="36" y="18"/>
                    <a:pt x="42" y="0"/>
                    <a:pt x="42"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20" name="Freeform 3771"/>
            <p:cNvSpPr>
              <a:spLocks/>
            </p:cNvSpPr>
            <p:nvPr/>
          </p:nvSpPr>
          <p:spPr bwMode="auto">
            <a:xfrm>
              <a:off x="5628462" y="5715000"/>
              <a:ext cx="92075" cy="41275"/>
            </a:xfrm>
            <a:custGeom>
              <a:avLst/>
              <a:gdLst>
                <a:gd name="T0" fmla="*/ 30 w 45"/>
                <a:gd name="T1" fmla="*/ 11 h 20"/>
                <a:gd name="T2" fmla="*/ 45 w 45"/>
                <a:gd name="T3" fmla="*/ 3 h 20"/>
                <a:gd name="T4" fmla="*/ 17 w 45"/>
                <a:gd name="T5" fmla="*/ 1 h 20"/>
                <a:gd name="T6" fmla="*/ 0 w 45"/>
                <a:gd name="T7" fmla="*/ 20 h 20"/>
                <a:gd name="T8" fmla="*/ 30 w 45"/>
                <a:gd name="T9" fmla="*/ 11 h 20"/>
              </a:gdLst>
              <a:ahLst/>
              <a:cxnLst>
                <a:cxn ang="0">
                  <a:pos x="T0" y="T1"/>
                </a:cxn>
                <a:cxn ang="0">
                  <a:pos x="T2" y="T3"/>
                </a:cxn>
                <a:cxn ang="0">
                  <a:pos x="T4" y="T5"/>
                </a:cxn>
                <a:cxn ang="0">
                  <a:pos x="T6" y="T7"/>
                </a:cxn>
                <a:cxn ang="0">
                  <a:pos x="T8" y="T9"/>
                </a:cxn>
              </a:cxnLst>
              <a:rect l="0" t="0" r="r" b="b"/>
              <a:pathLst>
                <a:path w="45" h="20">
                  <a:moveTo>
                    <a:pt x="30" y="11"/>
                  </a:moveTo>
                  <a:cubicBezTo>
                    <a:pt x="37" y="11"/>
                    <a:pt x="43" y="5"/>
                    <a:pt x="45" y="3"/>
                  </a:cubicBezTo>
                  <a:cubicBezTo>
                    <a:pt x="36" y="11"/>
                    <a:pt x="30" y="1"/>
                    <a:pt x="17" y="1"/>
                  </a:cubicBezTo>
                  <a:cubicBezTo>
                    <a:pt x="0" y="0"/>
                    <a:pt x="0" y="20"/>
                    <a:pt x="0" y="20"/>
                  </a:cubicBezTo>
                  <a:cubicBezTo>
                    <a:pt x="9" y="8"/>
                    <a:pt x="21" y="11"/>
                    <a:pt x="30" y="11"/>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21" name="Freeform 3772"/>
            <p:cNvSpPr>
              <a:spLocks/>
            </p:cNvSpPr>
            <p:nvPr/>
          </p:nvSpPr>
          <p:spPr bwMode="auto">
            <a:xfrm>
              <a:off x="5628462" y="5721350"/>
              <a:ext cx="92075" cy="39687"/>
            </a:xfrm>
            <a:custGeom>
              <a:avLst/>
              <a:gdLst>
                <a:gd name="T0" fmla="*/ 45 w 45"/>
                <a:gd name="T1" fmla="*/ 0 h 19"/>
                <a:gd name="T2" fmla="*/ 45 w 45"/>
                <a:gd name="T3" fmla="*/ 0 h 19"/>
                <a:gd name="T4" fmla="*/ 30 w 45"/>
                <a:gd name="T5" fmla="*/ 8 h 19"/>
                <a:gd name="T6" fmla="*/ 0 w 45"/>
                <a:gd name="T7" fmla="*/ 17 h 19"/>
                <a:gd name="T8" fmla="*/ 24 w 45"/>
                <a:gd name="T9" fmla="*/ 18 h 19"/>
                <a:gd name="T10" fmla="*/ 45 w 45"/>
                <a:gd name="T11" fmla="*/ 0 h 19"/>
              </a:gdLst>
              <a:ahLst/>
              <a:cxnLst>
                <a:cxn ang="0">
                  <a:pos x="T0" y="T1"/>
                </a:cxn>
                <a:cxn ang="0">
                  <a:pos x="T2" y="T3"/>
                </a:cxn>
                <a:cxn ang="0">
                  <a:pos x="T4" y="T5"/>
                </a:cxn>
                <a:cxn ang="0">
                  <a:pos x="T6" y="T7"/>
                </a:cxn>
                <a:cxn ang="0">
                  <a:pos x="T8" y="T9"/>
                </a:cxn>
                <a:cxn ang="0">
                  <a:pos x="T10" y="T11"/>
                </a:cxn>
              </a:cxnLst>
              <a:rect l="0" t="0" r="r" b="b"/>
              <a:pathLst>
                <a:path w="45" h="19">
                  <a:moveTo>
                    <a:pt x="45" y="0"/>
                  </a:moveTo>
                  <a:cubicBezTo>
                    <a:pt x="45" y="0"/>
                    <a:pt x="45" y="0"/>
                    <a:pt x="45" y="0"/>
                  </a:cubicBezTo>
                  <a:cubicBezTo>
                    <a:pt x="43" y="2"/>
                    <a:pt x="37" y="8"/>
                    <a:pt x="30" y="8"/>
                  </a:cubicBezTo>
                  <a:cubicBezTo>
                    <a:pt x="21" y="8"/>
                    <a:pt x="9" y="5"/>
                    <a:pt x="0" y="17"/>
                  </a:cubicBezTo>
                  <a:cubicBezTo>
                    <a:pt x="10" y="14"/>
                    <a:pt x="12" y="19"/>
                    <a:pt x="24" y="18"/>
                  </a:cubicBezTo>
                  <a:cubicBezTo>
                    <a:pt x="36" y="17"/>
                    <a:pt x="45" y="0"/>
                    <a:pt x="45"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22" name="Freeform 3773"/>
            <p:cNvSpPr>
              <a:spLocks/>
            </p:cNvSpPr>
            <p:nvPr/>
          </p:nvSpPr>
          <p:spPr bwMode="auto">
            <a:xfrm>
              <a:off x="5404625" y="5805487"/>
              <a:ext cx="301625" cy="63500"/>
            </a:xfrm>
            <a:custGeom>
              <a:avLst/>
              <a:gdLst>
                <a:gd name="T0" fmla="*/ 73 w 146"/>
                <a:gd name="T1" fmla="*/ 0 h 30"/>
                <a:gd name="T2" fmla="*/ 35 w 146"/>
                <a:gd name="T3" fmla="*/ 14 h 30"/>
                <a:gd name="T4" fmla="*/ 0 w 146"/>
                <a:gd name="T5" fmla="*/ 30 h 30"/>
                <a:gd name="T6" fmla="*/ 146 w 146"/>
                <a:gd name="T7" fmla="*/ 30 h 30"/>
                <a:gd name="T8" fmla="*/ 111 w 146"/>
                <a:gd name="T9" fmla="*/ 14 h 30"/>
                <a:gd name="T10" fmla="*/ 73 w 146"/>
                <a:gd name="T11" fmla="*/ 0 h 30"/>
              </a:gdLst>
              <a:ahLst/>
              <a:cxnLst>
                <a:cxn ang="0">
                  <a:pos x="T0" y="T1"/>
                </a:cxn>
                <a:cxn ang="0">
                  <a:pos x="T2" y="T3"/>
                </a:cxn>
                <a:cxn ang="0">
                  <a:pos x="T4" y="T5"/>
                </a:cxn>
                <a:cxn ang="0">
                  <a:pos x="T6" y="T7"/>
                </a:cxn>
                <a:cxn ang="0">
                  <a:pos x="T8" y="T9"/>
                </a:cxn>
                <a:cxn ang="0">
                  <a:pos x="T10" y="T11"/>
                </a:cxn>
              </a:cxnLst>
              <a:rect l="0" t="0" r="r" b="b"/>
              <a:pathLst>
                <a:path w="146" h="30">
                  <a:moveTo>
                    <a:pt x="73" y="0"/>
                  </a:moveTo>
                  <a:cubicBezTo>
                    <a:pt x="59" y="5"/>
                    <a:pt x="47" y="9"/>
                    <a:pt x="35" y="14"/>
                  </a:cubicBezTo>
                  <a:cubicBezTo>
                    <a:pt x="22" y="19"/>
                    <a:pt x="11" y="24"/>
                    <a:pt x="0" y="30"/>
                  </a:cubicBezTo>
                  <a:cubicBezTo>
                    <a:pt x="25" y="30"/>
                    <a:pt x="122" y="30"/>
                    <a:pt x="146" y="30"/>
                  </a:cubicBezTo>
                  <a:cubicBezTo>
                    <a:pt x="134" y="24"/>
                    <a:pt x="123" y="19"/>
                    <a:pt x="111" y="14"/>
                  </a:cubicBezTo>
                  <a:cubicBezTo>
                    <a:pt x="98" y="9"/>
                    <a:pt x="86" y="5"/>
                    <a:pt x="73"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sp>
        <p:nvSpPr>
          <p:cNvPr id="523" name="Freeform 3775"/>
          <p:cNvSpPr>
            <a:spLocks/>
          </p:cNvSpPr>
          <p:nvPr/>
        </p:nvSpPr>
        <p:spPr bwMode="auto">
          <a:xfrm>
            <a:off x="5625205" y="6123721"/>
            <a:ext cx="888644" cy="328377"/>
          </a:xfrm>
          <a:custGeom>
            <a:avLst/>
            <a:gdLst>
              <a:gd name="T0" fmla="*/ 372 w 439"/>
              <a:gd name="T1" fmla="*/ 162 h 162"/>
              <a:gd name="T2" fmla="*/ 67 w 439"/>
              <a:gd name="T3" fmla="*/ 162 h 162"/>
              <a:gd name="T4" fmla="*/ 0 w 439"/>
              <a:gd name="T5" fmla="*/ 81 h 162"/>
              <a:gd name="T6" fmla="*/ 0 w 439"/>
              <a:gd name="T7" fmla="*/ 80 h 162"/>
              <a:gd name="T8" fmla="*/ 67 w 439"/>
              <a:gd name="T9" fmla="*/ 0 h 162"/>
              <a:gd name="T10" fmla="*/ 372 w 439"/>
              <a:gd name="T11" fmla="*/ 0 h 162"/>
              <a:gd name="T12" fmla="*/ 439 w 439"/>
              <a:gd name="T13" fmla="*/ 80 h 162"/>
              <a:gd name="T14" fmla="*/ 439 w 439"/>
              <a:gd name="T15" fmla="*/ 81 h 162"/>
              <a:gd name="T16" fmla="*/ 372 w 439"/>
              <a:gd name="T17"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9" h="162">
                <a:moveTo>
                  <a:pt x="372" y="162"/>
                </a:moveTo>
                <a:cubicBezTo>
                  <a:pt x="67" y="162"/>
                  <a:pt x="67" y="162"/>
                  <a:pt x="67" y="162"/>
                </a:cubicBezTo>
                <a:cubicBezTo>
                  <a:pt x="30" y="162"/>
                  <a:pt x="0" y="126"/>
                  <a:pt x="0" y="81"/>
                </a:cubicBezTo>
                <a:cubicBezTo>
                  <a:pt x="0" y="80"/>
                  <a:pt x="0" y="80"/>
                  <a:pt x="0" y="80"/>
                </a:cubicBezTo>
                <a:cubicBezTo>
                  <a:pt x="0" y="36"/>
                  <a:pt x="30" y="0"/>
                  <a:pt x="67" y="0"/>
                </a:cubicBezTo>
                <a:cubicBezTo>
                  <a:pt x="372" y="0"/>
                  <a:pt x="372" y="0"/>
                  <a:pt x="372" y="0"/>
                </a:cubicBezTo>
                <a:cubicBezTo>
                  <a:pt x="409" y="0"/>
                  <a:pt x="439" y="36"/>
                  <a:pt x="439" y="80"/>
                </a:cubicBezTo>
                <a:cubicBezTo>
                  <a:pt x="439" y="81"/>
                  <a:pt x="439" y="81"/>
                  <a:pt x="439" y="81"/>
                </a:cubicBezTo>
                <a:cubicBezTo>
                  <a:pt x="439" y="126"/>
                  <a:pt x="409" y="162"/>
                  <a:pt x="372" y="162"/>
                </a:cubicBezTo>
                <a:close/>
              </a:path>
            </a:pathLst>
          </a:custGeom>
          <a:solidFill>
            <a:srgbClr val="00BCF2"/>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24" name="Rectangle 3776"/>
          <p:cNvSpPr>
            <a:spLocks noChangeArrowheads="1"/>
          </p:cNvSpPr>
          <p:nvPr/>
        </p:nvSpPr>
        <p:spPr bwMode="auto">
          <a:xfrm>
            <a:off x="5778125" y="6213030"/>
            <a:ext cx="601882" cy="150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980" b="1" i="0" u="none" strike="noStrike" kern="1200" cap="none" spc="0" normalizeH="0" baseline="0" noProof="0" dirty="0">
                <a:ln>
                  <a:noFill/>
                </a:ln>
                <a:solidFill>
                  <a:srgbClr val="FFFFFF"/>
                </a:solidFill>
                <a:effectLst/>
                <a:uLnTx/>
                <a:uFillTx/>
                <a:latin typeface="Segoe UI" panose="020B0502040204020203" pitchFamily="34" charset="0"/>
                <a:ea typeface="+mn-ea"/>
                <a:cs typeface="+mn-cs"/>
              </a:rPr>
              <a:t>dual goals</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grpSp>
        <p:nvGrpSpPr>
          <p:cNvPr id="525" name="Group 524"/>
          <p:cNvGrpSpPr/>
          <p:nvPr/>
        </p:nvGrpSpPr>
        <p:grpSpPr>
          <a:xfrm>
            <a:off x="6469510" y="5225740"/>
            <a:ext cx="672319" cy="473113"/>
            <a:chOff x="6476187" y="5402262"/>
            <a:chExt cx="685800" cy="482600"/>
          </a:xfrm>
        </p:grpSpPr>
        <p:sp>
          <p:nvSpPr>
            <p:cNvPr id="526" name="Freeform 3463"/>
            <p:cNvSpPr>
              <a:spLocks/>
            </p:cNvSpPr>
            <p:nvPr/>
          </p:nvSpPr>
          <p:spPr bwMode="auto">
            <a:xfrm>
              <a:off x="7025462" y="5789612"/>
              <a:ext cx="25400" cy="7937"/>
            </a:xfrm>
            <a:custGeom>
              <a:avLst/>
              <a:gdLst>
                <a:gd name="T0" fmla="*/ 12 w 12"/>
                <a:gd name="T1" fmla="*/ 1 h 4"/>
                <a:gd name="T2" fmla="*/ 9 w 12"/>
                <a:gd name="T3" fmla="*/ 4 h 4"/>
                <a:gd name="T4" fmla="*/ 4 w 12"/>
                <a:gd name="T5" fmla="*/ 4 h 4"/>
                <a:gd name="T6" fmla="*/ 0 w 12"/>
                <a:gd name="T7" fmla="*/ 1 h 4"/>
                <a:gd name="T8" fmla="*/ 0 w 12"/>
                <a:gd name="T9" fmla="*/ 1 h 4"/>
                <a:gd name="T10" fmla="*/ 4 w 12"/>
                <a:gd name="T11" fmla="*/ 0 h 4"/>
                <a:gd name="T12" fmla="*/ 9 w 12"/>
                <a:gd name="T13" fmla="*/ 0 h 4"/>
                <a:gd name="T14" fmla="*/ 12 w 12"/>
                <a:gd name="T15" fmla="*/ 1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4">
                  <a:moveTo>
                    <a:pt x="12" y="1"/>
                  </a:moveTo>
                  <a:cubicBezTo>
                    <a:pt x="12" y="2"/>
                    <a:pt x="10" y="4"/>
                    <a:pt x="9" y="4"/>
                  </a:cubicBezTo>
                  <a:cubicBezTo>
                    <a:pt x="4" y="4"/>
                    <a:pt x="4" y="4"/>
                    <a:pt x="4" y="4"/>
                  </a:cubicBezTo>
                  <a:cubicBezTo>
                    <a:pt x="2" y="4"/>
                    <a:pt x="0" y="2"/>
                    <a:pt x="0" y="1"/>
                  </a:cubicBezTo>
                  <a:cubicBezTo>
                    <a:pt x="0" y="1"/>
                    <a:pt x="0" y="1"/>
                    <a:pt x="0" y="1"/>
                  </a:cubicBezTo>
                  <a:cubicBezTo>
                    <a:pt x="0" y="0"/>
                    <a:pt x="2" y="0"/>
                    <a:pt x="4" y="0"/>
                  </a:cubicBezTo>
                  <a:cubicBezTo>
                    <a:pt x="9" y="0"/>
                    <a:pt x="9" y="0"/>
                    <a:pt x="9" y="0"/>
                  </a:cubicBezTo>
                  <a:cubicBezTo>
                    <a:pt x="10" y="0"/>
                    <a:pt x="12" y="0"/>
                    <a:pt x="12" y="1"/>
                  </a:cubicBez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27" name="Freeform 3745"/>
            <p:cNvSpPr>
              <a:spLocks/>
            </p:cNvSpPr>
            <p:nvPr/>
          </p:nvSpPr>
          <p:spPr bwMode="auto">
            <a:xfrm>
              <a:off x="6476187" y="5402262"/>
              <a:ext cx="685800" cy="454025"/>
            </a:xfrm>
            <a:custGeom>
              <a:avLst/>
              <a:gdLst>
                <a:gd name="T0" fmla="*/ 279 w 332"/>
                <a:gd name="T1" fmla="*/ 94 h 219"/>
                <a:gd name="T2" fmla="*/ 279 w 332"/>
                <a:gd name="T3" fmla="*/ 89 h 219"/>
                <a:gd name="T4" fmla="*/ 186 w 332"/>
                <a:gd name="T5" fmla="*/ 0 h 219"/>
                <a:gd name="T6" fmla="*/ 111 w 332"/>
                <a:gd name="T7" fmla="*/ 40 h 219"/>
                <a:gd name="T8" fmla="*/ 84 w 332"/>
                <a:gd name="T9" fmla="*/ 31 h 219"/>
                <a:gd name="T10" fmla="*/ 58 w 332"/>
                <a:gd name="T11" fmla="*/ 40 h 219"/>
                <a:gd name="T12" fmla="*/ 31 w 332"/>
                <a:gd name="T13" fmla="*/ 85 h 219"/>
                <a:gd name="T14" fmla="*/ 0 w 332"/>
                <a:gd name="T15" fmla="*/ 147 h 219"/>
                <a:gd name="T16" fmla="*/ 62 w 332"/>
                <a:gd name="T17" fmla="*/ 219 h 219"/>
                <a:gd name="T18" fmla="*/ 71 w 332"/>
                <a:gd name="T19" fmla="*/ 219 h 219"/>
                <a:gd name="T20" fmla="*/ 80 w 332"/>
                <a:gd name="T21" fmla="*/ 219 h 219"/>
                <a:gd name="T22" fmla="*/ 226 w 332"/>
                <a:gd name="T23" fmla="*/ 219 h 219"/>
                <a:gd name="T24" fmla="*/ 230 w 332"/>
                <a:gd name="T25" fmla="*/ 219 h 219"/>
                <a:gd name="T26" fmla="*/ 235 w 332"/>
                <a:gd name="T27" fmla="*/ 219 h 219"/>
                <a:gd name="T28" fmla="*/ 244 w 332"/>
                <a:gd name="T29" fmla="*/ 219 h 219"/>
                <a:gd name="T30" fmla="*/ 270 w 332"/>
                <a:gd name="T31" fmla="*/ 219 h 219"/>
                <a:gd name="T32" fmla="*/ 332 w 332"/>
                <a:gd name="T33" fmla="*/ 156 h 219"/>
                <a:gd name="T34" fmla="*/ 279 w 332"/>
                <a:gd name="T35" fmla="*/ 94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2" h="219">
                  <a:moveTo>
                    <a:pt x="279" y="94"/>
                  </a:moveTo>
                  <a:cubicBezTo>
                    <a:pt x="279" y="94"/>
                    <a:pt x="279" y="94"/>
                    <a:pt x="279" y="89"/>
                  </a:cubicBezTo>
                  <a:cubicBezTo>
                    <a:pt x="279" y="40"/>
                    <a:pt x="239" y="0"/>
                    <a:pt x="186" y="0"/>
                  </a:cubicBezTo>
                  <a:cubicBezTo>
                    <a:pt x="155" y="0"/>
                    <a:pt x="129" y="13"/>
                    <a:pt x="111" y="40"/>
                  </a:cubicBezTo>
                  <a:cubicBezTo>
                    <a:pt x="102" y="36"/>
                    <a:pt x="93" y="31"/>
                    <a:pt x="84" y="31"/>
                  </a:cubicBezTo>
                  <a:cubicBezTo>
                    <a:pt x="76" y="31"/>
                    <a:pt x="67" y="36"/>
                    <a:pt x="58" y="40"/>
                  </a:cubicBezTo>
                  <a:cubicBezTo>
                    <a:pt x="40" y="54"/>
                    <a:pt x="31" y="67"/>
                    <a:pt x="31" y="85"/>
                  </a:cubicBezTo>
                  <a:cubicBezTo>
                    <a:pt x="14" y="98"/>
                    <a:pt x="0" y="121"/>
                    <a:pt x="0" y="147"/>
                  </a:cubicBezTo>
                  <a:cubicBezTo>
                    <a:pt x="0" y="183"/>
                    <a:pt x="27" y="214"/>
                    <a:pt x="62" y="219"/>
                  </a:cubicBezTo>
                  <a:cubicBezTo>
                    <a:pt x="67" y="219"/>
                    <a:pt x="71" y="219"/>
                    <a:pt x="71" y="219"/>
                  </a:cubicBezTo>
                  <a:cubicBezTo>
                    <a:pt x="76" y="219"/>
                    <a:pt x="76" y="219"/>
                    <a:pt x="80" y="219"/>
                  </a:cubicBezTo>
                  <a:cubicBezTo>
                    <a:pt x="111" y="219"/>
                    <a:pt x="191" y="219"/>
                    <a:pt x="226" y="219"/>
                  </a:cubicBezTo>
                  <a:cubicBezTo>
                    <a:pt x="230" y="219"/>
                    <a:pt x="230" y="219"/>
                    <a:pt x="230" y="219"/>
                  </a:cubicBezTo>
                  <a:cubicBezTo>
                    <a:pt x="235" y="219"/>
                    <a:pt x="235" y="219"/>
                    <a:pt x="235" y="219"/>
                  </a:cubicBezTo>
                  <a:cubicBezTo>
                    <a:pt x="244" y="219"/>
                    <a:pt x="244" y="219"/>
                    <a:pt x="244" y="219"/>
                  </a:cubicBezTo>
                  <a:cubicBezTo>
                    <a:pt x="270" y="219"/>
                    <a:pt x="270" y="219"/>
                    <a:pt x="270" y="219"/>
                  </a:cubicBezTo>
                  <a:cubicBezTo>
                    <a:pt x="305" y="219"/>
                    <a:pt x="332" y="192"/>
                    <a:pt x="332" y="156"/>
                  </a:cubicBezTo>
                  <a:cubicBezTo>
                    <a:pt x="332" y="125"/>
                    <a:pt x="305" y="98"/>
                    <a:pt x="279" y="94"/>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28" name="Freeform 3746"/>
            <p:cNvSpPr>
              <a:spLocks/>
            </p:cNvSpPr>
            <p:nvPr/>
          </p:nvSpPr>
          <p:spPr bwMode="auto">
            <a:xfrm>
              <a:off x="6780987" y="5735637"/>
              <a:ext cx="142875" cy="17463"/>
            </a:xfrm>
            <a:custGeom>
              <a:avLst/>
              <a:gdLst>
                <a:gd name="T0" fmla="*/ 0 w 90"/>
                <a:gd name="T1" fmla="*/ 0 h 11"/>
                <a:gd name="T2" fmla="*/ 90 w 90"/>
                <a:gd name="T3" fmla="*/ 0 h 11"/>
                <a:gd name="T4" fmla="*/ 90 w 90"/>
                <a:gd name="T5" fmla="*/ 11 h 11"/>
                <a:gd name="T6" fmla="*/ 0 w 90"/>
                <a:gd name="T7" fmla="*/ 11 h 11"/>
                <a:gd name="T8" fmla="*/ 0 w 90"/>
                <a:gd name="T9" fmla="*/ 0 h 11"/>
                <a:gd name="T10" fmla="*/ 0 w 90"/>
                <a:gd name="T11" fmla="*/ 0 h 11"/>
              </a:gdLst>
              <a:ahLst/>
              <a:cxnLst>
                <a:cxn ang="0">
                  <a:pos x="T0" y="T1"/>
                </a:cxn>
                <a:cxn ang="0">
                  <a:pos x="T2" y="T3"/>
                </a:cxn>
                <a:cxn ang="0">
                  <a:pos x="T4" y="T5"/>
                </a:cxn>
                <a:cxn ang="0">
                  <a:pos x="T6" y="T7"/>
                </a:cxn>
                <a:cxn ang="0">
                  <a:pos x="T8" y="T9"/>
                </a:cxn>
                <a:cxn ang="0">
                  <a:pos x="T10" y="T11"/>
                </a:cxn>
              </a:cxnLst>
              <a:rect l="0" t="0" r="r" b="b"/>
              <a:pathLst>
                <a:path w="90" h="11">
                  <a:moveTo>
                    <a:pt x="0" y="0"/>
                  </a:moveTo>
                  <a:lnTo>
                    <a:pt x="90" y="0"/>
                  </a:lnTo>
                  <a:lnTo>
                    <a:pt x="90" y="11"/>
                  </a:lnTo>
                  <a:lnTo>
                    <a:pt x="0" y="11"/>
                  </a:lnTo>
                  <a:lnTo>
                    <a:pt x="0" y="0"/>
                  </a:lnTo>
                  <a:lnTo>
                    <a:pt x="0"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29" name="Freeform 3747"/>
            <p:cNvSpPr>
              <a:spLocks/>
            </p:cNvSpPr>
            <p:nvPr/>
          </p:nvSpPr>
          <p:spPr bwMode="auto">
            <a:xfrm>
              <a:off x="6709550" y="5518150"/>
              <a:ext cx="287338" cy="174625"/>
            </a:xfrm>
            <a:custGeom>
              <a:avLst/>
              <a:gdLst>
                <a:gd name="T0" fmla="*/ 139 w 139"/>
                <a:gd name="T1" fmla="*/ 79 h 84"/>
                <a:gd name="T2" fmla="*/ 135 w 139"/>
                <a:gd name="T3" fmla="*/ 84 h 84"/>
                <a:gd name="T4" fmla="*/ 4 w 139"/>
                <a:gd name="T5" fmla="*/ 84 h 84"/>
                <a:gd name="T6" fmla="*/ 0 w 139"/>
                <a:gd name="T7" fmla="*/ 79 h 84"/>
                <a:gd name="T8" fmla="*/ 0 w 139"/>
                <a:gd name="T9" fmla="*/ 4 h 84"/>
                <a:gd name="T10" fmla="*/ 4 w 139"/>
                <a:gd name="T11" fmla="*/ 0 h 84"/>
                <a:gd name="T12" fmla="*/ 135 w 139"/>
                <a:gd name="T13" fmla="*/ 0 h 84"/>
                <a:gd name="T14" fmla="*/ 139 w 139"/>
                <a:gd name="T15" fmla="*/ 4 h 84"/>
                <a:gd name="T16" fmla="*/ 139 w 139"/>
                <a:gd name="T17" fmla="*/ 79 h 84"/>
                <a:gd name="T18" fmla="*/ 139 w 139"/>
                <a:gd name="T19" fmla="*/ 7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84">
                  <a:moveTo>
                    <a:pt x="139" y="79"/>
                  </a:moveTo>
                  <a:cubicBezTo>
                    <a:pt x="139" y="82"/>
                    <a:pt x="137" y="84"/>
                    <a:pt x="135" y="84"/>
                  </a:cubicBezTo>
                  <a:cubicBezTo>
                    <a:pt x="4" y="84"/>
                    <a:pt x="4" y="84"/>
                    <a:pt x="4" y="84"/>
                  </a:cubicBezTo>
                  <a:cubicBezTo>
                    <a:pt x="1" y="84"/>
                    <a:pt x="0" y="82"/>
                    <a:pt x="0" y="79"/>
                  </a:cubicBezTo>
                  <a:cubicBezTo>
                    <a:pt x="0" y="4"/>
                    <a:pt x="0" y="4"/>
                    <a:pt x="0" y="4"/>
                  </a:cubicBezTo>
                  <a:cubicBezTo>
                    <a:pt x="0" y="1"/>
                    <a:pt x="1" y="0"/>
                    <a:pt x="4" y="0"/>
                  </a:cubicBezTo>
                  <a:cubicBezTo>
                    <a:pt x="135" y="0"/>
                    <a:pt x="135" y="0"/>
                    <a:pt x="135" y="0"/>
                  </a:cubicBezTo>
                  <a:cubicBezTo>
                    <a:pt x="137" y="0"/>
                    <a:pt x="139" y="1"/>
                    <a:pt x="139" y="4"/>
                  </a:cubicBezTo>
                  <a:cubicBezTo>
                    <a:pt x="139" y="79"/>
                    <a:pt x="139" y="79"/>
                    <a:pt x="139" y="79"/>
                  </a:cubicBezTo>
                  <a:cubicBezTo>
                    <a:pt x="139" y="79"/>
                    <a:pt x="139" y="79"/>
                    <a:pt x="139" y="7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30" name="Freeform 3748"/>
            <p:cNvSpPr>
              <a:spLocks/>
            </p:cNvSpPr>
            <p:nvPr/>
          </p:nvSpPr>
          <p:spPr bwMode="auto">
            <a:xfrm>
              <a:off x="6736537" y="5537200"/>
              <a:ext cx="233363" cy="130175"/>
            </a:xfrm>
            <a:custGeom>
              <a:avLst/>
              <a:gdLst>
                <a:gd name="T0" fmla="*/ 113 w 113"/>
                <a:gd name="T1" fmla="*/ 60 h 63"/>
                <a:gd name="T2" fmla="*/ 112 w 113"/>
                <a:gd name="T3" fmla="*/ 63 h 63"/>
                <a:gd name="T4" fmla="*/ 1 w 113"/>
                <a:gd name="T5" fmla="*/ 63 h 63"/>
                <a:gd name="T6" fmla="*/ 0 w 113"/>
                <a:gd name="T7" fmla="*/ 60 h 63"/>
                <a:gd name="T8" fmla="*/ 0 w 113"/>
                <a:gd name="T9" fmla="*/ 1 h 63"/>
                <a:gd name="T10" fmla="*/ 1 w 113"/>
                <a:gd name="T11" fmla="*/ 0 h 63"/>
                <a:gd name="T12" fmla="*/ 112 w 113"/>
                <a:gd name="T13" fmla="*/ 0 h 63"/>
                <a:gd name="T14" fmla="*/ 113 w 113"/>
                <a:gd name="T15" fmla="*/ 1 h 63"/>
                <a:gd name="T16" fmla="*/ 113 w 113"/>
                <a:gd name="T17" fmla="*/ 60 h 63"/>
                <a:gd name="T18" fmla="*/ 113 w 113"/>
                <a:gd name="T19"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63">
                  <a:moveTo>
                    <a:pt x="113" y="60"/>
                  </a:moveTo>
                  <a:cubicBezTo>
                    <a:pt x="113" y="61"/>
                    <a:pt x="112" y="63"/>
                    <a:pt x="112" y="63"/>
                  </a:cubicBezTo>
                  <a:cubicBezTo>
                    <a:pt x="1" y="63"/>
                    <a:pt x="1" y="63"/>
                    <a:pt x="1" y="63"/>
                  </a:cubicBezTo>
                  <a:cubicBezTo>
                    <a:pt x="0" y="63"/>
                    <a:pt x="0" y="61"/>
                    <a:pt x="0" y="60"/>
                  </a:cubicBezTo>
                  <a:cubicBezTo>
                    <a:pt x="0" y="1"/>
                    <a:pt x="0" y="1"/>
                    <a:pt x="0" y="1"/>
                  </a:cubicBezTo>
                  <a:cubicBezTo>
                    <a:pt x="0" y="0"/>
                    <a:pt x="0" y="0"/>
                    <a:pt x="1" y="0"/>
                  </a:cubicBezTo>
                  <a:cubicBezTo>
                    <a:pt x="112" y="0"/>
                    <a:pt x="112" y="0"/>
                    <a:pt x="112" y="0"/>
                  </a:cubicBezTo>
                  <a:cubicBezTo>
                    <a:pt x="112" y="0"/>
                    <a:pt x="113" y="0"/>
                    <a:pt x="113" y="1"/>
                  </a:cubicBezTo>
                  <a:cubicBezTo>
                    <a:pt x="113" y="60"/>
                    <a:pt x="113" y="60"/>
                    <a:pt x="113" y="60"/>
                  </a:cubicBezTo>
                  <a:cubicBezTo>
                    <a:pt x="113" y="60"/>
                    <a:pt x="113" y="60"/>
                    <a:pt x="113" y="6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31" name="Freeform 3749"/>
            <p:cNvSpPr>
              <a:spLocks/>
            </p:cNvSpPr>
            <p:nvPr/>
          </p:nvSpPr>
          <p:spPr bwMode="auto">
            <a:xfrm>
              <a:off x="6836550" y="5688012"/>
              <a:ext cx="33338" cy="47625"/>
            </a:xfrm>
            <a:custGeom>
              <a:avLst/>
              <a:gdLst>
                <a:gd name="T0" fmla="*/ 0 w 21"/>
                <a:gd name="T1" fmla="*/ 0 h 30"/>
                <a:gd name="T2" fmla="*/ 21 w 21"/>
                <a:gd name="T3" fmla="*/ 0 h 30"/>
                <a:gd name="T4" fmla="*/ 21 w 21"/>
                <a:gd name="T5" fmla="*/ 30 h 30"/>
                <a:gd name="T6" fmla="*/ 0 w 21"/>
                <a:gd name="T7" fmla="*/ 30 h 30"/>
                <a:gd name="T8" fmla="*/ 0 w 21"/>
                <a:gd name="T9" fmla="*/ 0 h 30"/>
                <a:gd name="T10" fmla="*/ 0 w 21"/>
                <a:gd name="T11" fmla="*/ 0 h 30"/>
              </a:gdLst>
              <a:ahLst/>
              <a:cxnLst>
                <a:cxn ang="0">
                  <a:pos x="T0" y="T1"/>
                </a:cxn>
                <a:cxn ang="0">
                  <a:pos x="T2" y="T3"/>
                </a:cxn>
                <a:cxn ang="0">
                  <a:pos x="T4" y="T5"/>
                </a:cxn>
                <a:cxn ang="0">
                  <a:pos x="T6" y="T7"/>
                </a:cxn>
                <a:cxn ang="0">
                  <a:pos x="T8" y="T9"/>
                </a:cxn>
                <a:cxn ang="0">
                  <a:pos x="T10" y="T11"/>
                </a:cxn>
              </a:cxnLst>
              <a:rect l="0" t="0" r="r" b="b"/>
              <a:pathLst>
                <a:path w="21" h="30">
                  <a:moveTo>
                    <a:pt x="0" y="0"/>
                  </a:moveTo>
                  <a:lnTo>
                    <a:pt x="21" y="0"/>
                  </a:lnTo>
                  <a:lnTo>
                    <a:pt x="21" y="30"/>
                  </a:lnTo>
                  <a:lnTo>
                    <a:pt x="0" y="30"/>
                  </a:lnTo>
                  <a:lnTo>
                    <a:pt x="0" y="0"/>
                  </a:lnTo>
                  <a:lnTo>
                    <a:pt x="0"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32" name="Freeform 3750"/>
            <p:cNvSpPr>
              <a:spLocks/>
            </p:cNvSpPr>
            <p:nvPr/>
          </p:nvSpPr>
          <p:spPr bwMode="auto">
            <a:xfrm>
              <a:off x="6917512" y="5619750"/>
              <a:ext cx="103188" cy="184150"/>
            </a:xfrm>
            <a:custGeom>
              <a:avLst/>
              <a:gdLst>
                <a:gd name="T0" fmla="*/ 50 w 50"/>
                <a:gd name="T1" fmla="*/ 86 h 89"/>
                <a:gd name="T2" fmla="*/ 47 w 50"/>
                <a:gd name="T3" fmla="*/ 89 h 89"/>
                <a:gd name="T4" fmla="*/ 5 w 50"/>
                <a:gd name="T5" fmla="*/ 89 h 89"/>
                <a:gd name="T6" fmla="*/ 0 w 50"/>
                <a:gd name="T7" fmla="*/ 86 h 89"/>
                <a:gd name="T8" fmla="*/ 0 w 50"/>
                <a:gd name="T9" fmla="*/ 5 h 89"/>
                <a:gd name="T10" fmla="*/ 5 w 50"/>
                <a:gd name="T11" fmla="*/ 0 h 89"/>
                <a:gd name="T12" fmla="*/ 47 w 50"/>
                <a:gd name="T13" fmla="*/ 0 h 89"/>
                <a:gd name="T14" fmla="*/ 50 w 50"/>
                <a:gd name="T15" fmla="*/ 5 h 89"/>
                <a:gd name="T16" fmla="*/ 50 w 50"/>
                <a:gd name="T17" fmla="*/ 86 h 89"/>
                <a:gd name="T18" fmla="*/ 50 w 50"/>
                <a:gd name="T19" fmla="*/ 8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89">
                  <a:moveTo>
                    <a:pt x="50" y="86"/>
                  </a:moveTo>
                  <a:cubicBezTo>
                    <a:pt x="50" y="88"/>
                    <a:pt x="49" y="89"/>
                    <a:pt x="47" y="89"/>
                  </a:cubicBezTo>
                  <a:cubicBezTo>
                    <a:pt x="5" y="89"/>
                    <a:pt x="5" y="89"/>
                    <a:pt x="5" y="89"/>
                  </a:cubicBezTo>
                  <a:cubicBezTo>
                    <a:pt x="2" y="89"/>
                    <a:pt x="0" y="88"/>
                    <a:pt x="0" y="86"/>
                  </a:cubicBezTo>
                  <a:cubicBezTo>
                    <a:pt x="0" y="5"/>
                    <a:pt x="0" y="5"/>
                    <a:pt x="0" y="5"/>
                  </a:cubicBezTo>
                  <a:cubicBezTo>
                    <a:pt x="0" y="2"/>
                    <a:pt x="2" y="0"/>
                    <a:pt x="5" y="0"/>
                  </a:cubicBezTo>
                  <a:cubicBezTo>
                    <a:pt x="47" y="0"/>
                    <a:pt x="47" y="0"/>
                    <a:pt x="47" y="0"/>
                  </a:cubicBezTo>
                  <a:cubicBezTo>
                    <a:pt x="49" y="0"/>
                    <a:pt x="50" y="2"/>
                    <a:pt x="50" y="5"/>
                  </a:cubicBezTo>
                  <a:cubicBezTo>
                    <a:pt x="50" y="86"/>
                    <a:pt x="50" y="86"/>
                    <a:pt x="50" y="86"/>
                  </a:cubicBezTo>
                  <a:cubicBezTo>
                    <a:pt x="50" y="86"/>
                    <a:pt x="50" y="86"/>
                    <a:pt x="50" y="8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33" name="Freeform 3751"/>
            <p:cNvSpPr>
              <a:spLocks/>
            </p:cNvSpPr>
            <p:nvPr/>
          </p:nvSpPr>
          <p:spPr bwMode="auto">
            <a:xfrm>
              <a:off x="6558737" y="5603875"/>
              <a:ext cx="230188" cy="160338"/>
            </a:xfrm>
            <a:custGeom>
              <a:avLst/>
              <a:gdLst>
                <a:gd name="T0" fmla="*/ 0 w 145"/>
                <a:gd name="T1" fmla="*/ 0 h 101"/>
                <a:gd name="T2" fmla="*/ 145 w 145"/>
                <a:gd name="T3" fmla="*/ 0 h 101"/>
                <a:gd name="T4" fmla="*/ 145 w 145"/>
                <a:gd name="T5" fmla="*/ 101 h 101"/>
                <a:gd name="T6" fmla="*/ 0 w 145"/>
                <a:gd name="T7" fmla="*/ 101 h 101"/>
                <a:gd name="T8" fmla="*/ 0 w 145"/>
                <a:gd name="T9" fmla="*/ 0 h 101"/>
                <a:gd name="T10" fmla="*/ 0 w 145"/>
                <a:gd name="T11" fmla="*/ 0 h 101"/>
              </a:gdLst>
              <a:ahLst/>
              <a:cxnLst>
                <a:cxn ang="0">
                  <a:pos x="T0" y="T1"/>
                </a:cxn>
                <a:cxn ang="0">
                  <a:pos x="T2" y="T3"/>
                </a:cxn>
                <a:cxn ang="0">
                  <a:pos x="T4" y="T5"/>
                </a:cxn>
                <a:cxn ang="0">
                  <a:pos x="T6" y="T7"/>
                </a:cxn>
                <a:cxn ang="0">
                  <a:pos x="T8" y="T9"/>
                </a:cxn>
                <a:cxn ang="0">
                  <a:pos x="T10" y="T11"/>
                </a:cxn>
              </a:cxnLst>
              <a:rect l="0" t="0" r="r" b="b"/>
              <a:pathLst>
                <a:path w="145" h="101">
                  <a:moveTo>
                    <a:pt x="0" y="0"/>
                  </a:moveTo>
                  <a:lnTo>
                    <a:pt x="145" y="0"/>
                  </a:lnTo>
                  <a:lnTo>
                    <a:pt x="145" y="101"/>
                  </a:lnTo>
                  <a:lnTo>
                    <a:pt x="0" y="101"/>
                  </a:lnTo>
                  <a:lnTo>
                    <a:pt x="0" y="0"/>
                  </a:lnTo>
                  <a:lnTo>
                    <a:pt x="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34" name="Freeform 3752"/>
            <p:cNvSpPr>
              <a:spLocks/>
            </p:cNvSpPr>
            <p:nvPr/>
          </p:nvSpPr>
          <p:spPr bwMode="auto">
            <a:xfrm>
              <a:off x="6566675" y="5618162"/>
              <a:ext cx="217488" cy="139700"/>
            </a:xfrm>
            <a:custGeom>
              <a:avLst/>
              <a:gdLst>
                <a:gd name="T0" fmla="*/ 0 w 137"/>
                <a:gd name="T1" fmla="*/ 0 h 88"/>
                <a:gd name="T2" fmla="*/ 137 w 137"/>
                <a:gd name="T3" fmla="*/ 0 h 88"/>
                <a:gd name="T4" fmla="*/ 137 w 137"/>
                <a:gd name="T5" fmla="*/ 88 h 88"/>
                <a:gd name="T6" fmla="*/ 0 w 137"/>
                <a:gd name="T7" fmla="*/ 88 h 88"/>
                <a:gd name="T8" fmla="*/ 0 w 137"/>
                <a:gd name="T9" fmla="*/ 0 h 88"/>
                <a:gd name="T10" fmla="*/ 0 w 137"/>
                <a:gd name="T11" fmla="*/ 0 h 88"/>
              </a:gdLst>
              <a:ahLst/>
              <a:cxnLst>
                <a:cxn ang="0">
                  <a:pos x="T0" y="T1"/>
                </a:cxn>
                <a:cxn ang="0">
                  <a:pos x="T2" y="T3"/>
                </a:cxn>
                <a:cxn ang="0">
                  <a:pos x="T4" y="T5"/>
                </a:cxn>
                <a:cxn ang="0">
                  <a:pos x="T6" y="T7"/>
                </a:cxn>
                <a:cxn ang="0">
                  <a:pos x="T8" y="T9"/>
                </a:cxn>
                <a:cxn ang="0">
                  <a:pos x="T10" y="T11"/>
                </a:cxn>
              </a:cxnLst>
              <a:rect l="0" t="0" r="r" b="b"/>
              <a:pathLst>
                <a:path w="137" h="88">
                  <a:moveTo>
                    <a:pt x="0" y="0"/>
                  </a:moveTo>
                  <a:lnTo>
                    <a:pt x="137" y="0"/>
                  </a:lnTo>
                  <a:lnTo>
                    <a:pt x="137" y="88"/>
                  </a:lnTo>
                  <a:lnTo>
                    <a:pt x="0" y="88"/>
                  </a:lnTo>
                  <a:lnTo>
                    <a:pt x="0" y="0"/>
                  </a:lnTo>
                  <a:lnTo>
                    <a:pt x="0"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35" name="Freeform 3753"/>
            <p:cNvSpPr>
              <a:spLocks/>
            </p:cNvSpPr>
            <p:nvPr/>
          </p:nvSpPr>
          <p:spPr bwMode="auto">
            <a:xfrm>
              <a:off x="6520637" y="5767387"/>
              <a:ext cx="301625" cy="11113"/>
            </a:xfrm>
            <a:custGeom>
              <a:avLst/>
              <a:gdLst>
                <a:gd name="T0" fmla="*/ 0 w 146"/>
                <a:gd name="T1" fmla="*/ 0 h 6"/>
                <a:gd name="T2" fmla="*/ 0 w 146"/>
                <a:gd name="T3" fmla="*/ 0 h 6"/>
                <a:gd name="T4" fmla="*/ 6 w 146"/>
                <a:gd name="T5" fmla="*/ 6 h 6"/>
                <a:gd name="T6" fmla="*/ 140 w 146"/>
                <a:gd name="T7" fmla="*/ 6 h 6"/>
                <a:gd name="T8" fmla="*/ 146 w 146"/>
                <a:gd name="T9" fmla="*/ 0 h 6"/>
                <a:gd name="T10" fmla="*/ 146 w 146"/>
                <a:gd name="T11" fmla="*/ 0 h 6"/>
                <a:gd name="T12" fmla="*/ 0 w 146"/>
                <a:gd name="T13" fmla="*/ 0 h 6"/>
                <a:gd name="T14" fmla="*/ 0 w 146"/>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6">
                  <a:moveTo>
                    <a:pt x="0" y="0"/>
                  </a:moveTo>
                  <a:cubicBezTo>
                    <a:pt x="0" y="0"/>
                    <a:pt x="0" y="0"/>
                    <a:pt x="0" y="0"/>
                  </a:cubicBezTo>
                  <a:cubicBezTo>
                    <a:pt x="0" y="3"/>
                    <a:pt x="3" y="6"/>
                    <a:pt x="6" y="6"/>
                  </a:cubicBezTo>
                  <a:cubicBezTo>
                    <a:pt x="140" y="6"/>
                    <a:pt x="140" y="6"/>
                    <a:pt x="140" y="6"/>
                  </a:cubicBezTo>
                  <a:cubicBezTo>
                    <a:pt x="144" y="6"/>
                    <a:pt x="146" y="3"/>
                    <a:pt x="146" y="0"/>
                  </a:cubicBezTo>
                  <a:cubicBezTo>
                    <a:pt x="146" y="0"/>
                    <a:pt x="146" y="0"/>
                    <a:pt x="146" y="0"/>
                  </a:cubicBezTo>
                  <a:cubicBezTo>
                    <a:pt x="0" y="0"/>
                    <a:pt x="0" y="0"/>
                    <a:pt x="0" y="0"/>
                  </a:cubicBezTo>
                  <a:cubicBezTo>
                    <a:pt x="0" y="0"/>
                    <a:pt x="0" y="0"/>
                    <a:pt x="0" y="0"/>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36" name="Freeform 3754"/>
            <p:cNvSpPr>
              <a:spLocks/>
            </p:cNvSpPr>
            <p:nvPr/>
          </p:nvSpPr>
          <p:spPr bwMode="auto">
            <a:xfrm>
              <a:off x="6653987" y="5710237"/>
              <a:ext cx="271463" cy="174625"/>
            </a:xfrm>
            <a:custGeom>
              <a:avLst/>
              <a:gdLst>
                <a:gd name="T0" fmla="*/ 132 w 132"/>
                <a:gd name="T1" fmla="*/ 75 h 84"/>
                <a:gd name="T2" fmla="*/ 122 w 132"/>
                <a:gd name="T3" fmla="*/ 26 h 84"/>
                <a:gd name="T4" fmla="*/ 122 w 132"/>
                <a:gd name="T5" fmla="*/ 5 h 84"/>
                <a:gd name="T6" fmla="*/ 117 w 132"/>
                <a:gd name="T7" fmla="*/ 0 h 84"/>
                <a:gd name="T8" fmla="*/ 84 w 132"/>
                <a:gd name="T9" fmla="*/ 0 h 84"/>
                <a:gd name="T10" fmla="*/ 66 w 132"/>
                <a:gd name="T11" fmla="*/ 0 h 84"/>
                <a:gd name="T12" fmla="*/ 6 w 132"/>
                <a:gd name="T13" fmla="*/ 0 h 84"/>
                <a:gd name="T14" fmla="*/ 0 w 132"/>
                <a:gd name="T15" fmla="*/ 5 h 84"/>
                <a:gd name="T16" fmla="*/ 0 w 132"/>
                <a:gd name="T17" fmla="*/ 79 h 84"/>
                <a:gd name="T18" fmla="*/ 6 w 132"/>
                <a:gd name="T19" fmla="*/ 84 h 84"/>
                <a:gd name="T20" fmla="*/ 117 w 132"/>
                <a:gd name="T21" fmla="*/ 84 h 84"/>
                <a:gd name="T22" fmla="*/ 122 w 132"/>
                <a:gd name="T23" fmla="*/ 79 h 84"/>
                <a:gd name="T24" fmla="*/ 122 w 132"/>
                <a:gd name="T25" fmla="*/ 78 h 84"/>
                <a:gd name="T26" fmla="*/ 130 w 132"/>
                <a:gd name="T27" fmla="*/ 78 h 84"/>
                <a:gd name="T28" fmla="*/ 132 w 132"/>
                <a:gd name="T29" fmla="*/ 76 h 84"/>
                <a:gd name="T30" fmla="*/ 132 w 132"/>
                <a:gd name="T31" fmla="*/ 7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2" h="84">
                  <a:moveTo>
                    <a:pt x="132" y="75"/>
                  </a:moveTo>
                  <a:cubicBezTo>
                    <a:pt x="122" y="26"/>
                    <a:pt x="122" y="26"/>
                    <a:pt x="122" y="26"/>
                  </a:cubicBezTo>
                  <a:cubicBezTo>
                    <a:pt x="122" y="5"/>
                    <a:pt x="122" y="5"/>
                    <a:pt x="122" y="5"/>
                  </a:cubicBezTo>
                  <a:cubicBezTo>
                    <a:pt x="122" y="2"/>
                    <a:pt x="120" y="0"/>
                    <a:pt x="117" y="0"/>
                  </a:cubicBezTo>
                  <a:cubicBezTo>
                    <a:pt x="84" y="0"/>
                    <a:pt x="84" y="0"/>
                    <a:pt x="84" y="0"/>
                  </a:cubicBezTo>
                  <a:cubicBezTo>
                    <a:pt x="66" y="0"/>
                    <a:pt x="66" y="0"/>
                    <a:pt x="66" y="0"/>
                  </a:cubicBezTo>
                  <a:cubicBezTo>
                    <a:pt x="6" y="0"/>
                    <a:pt x="6" y="0"/>
                    <a:pt x="6" y="0"/>
                  </a:cubicBezTo>
                  <a:cubicBezTo>
                    <a:pt x="2" y="0"/>
                    <a:pt x="0" y="2"/>
                    <a:pt x="0" y="5"/>
                  </a:cubicBezTo>
                  <a:cubicBezTo>
                    <a:pt x="0" y="79"/>
                    <a:pt x="0" y="79"/>
                    <a:pt x="0" y="79"/>
                  </a:cubicBezTo>
                  <a:cubicBezTo>
                    <a:pt x="0" y="82"/>
                    <a:pt x="2" y="84"/>
                    <a:pt x="6" y="84"/>
                  </a:cubicBezTo>
                  <a:cubicBezTo>
                    <a:pt x="117" y="84"/>
                    <a:pt x="117" y="84"/>
                    <a:pt x="117" y="84"/>
                  </a:cubicBezTo>
                  <a:cubicBezTo>
                    <a:pt x="120" y="84"/>
                    <a:pt x="122" y="82"/>
                    <a:pt x="122" y="79"/>
                  </a:cubicBezTo>
                  <a:cubicBezTo>
                    <a:pt x="122" y="78"/>
                    <a:pt x="122" y="78"/>
                    <a:pt x="122" y="78"/>
                  </a:cubicBezTo>
                  <a:cubicBezTo>
                    <a:pt x="130" y="78"/>
                    <a:pt x="130" y="78"/>
                    <a:pt x="130" y="78"/>
                  </a:cubicBezTo>
                  <a:cubicBezTo>
                    <a:pt x="132" y="78"/>
                    <a:pt x="132" y="77"/>
                    <a:pt x="132" y="76"/>
                  </a:cubicBezTo>
                  <a:cubicBezTo>
                    <a:pt x="132" y="76"/>
                    <a:pt x="132" y="75"/>
                    <a:pt x="132" y="75"/>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37" name="Freeform 3755"/>
            <p:cNvSpPr>
              <a:spLocks/>
            </p:cNvSpPr>
            <p:nvPr/>
          </p:nvSpPr>
          <p:spPr bwMode="auto">
            <a:xfrm>
              <a:off x="6669862" y="5727700"/>
              <a:ext cx="219075" cy="141288"/>
            </a:xfrm>
            <a:custGeom>
              <a:avLst/>
              <a:gdLst>
                <a:gd name="T0" fmla="*/ 0 w 138"/>
                <a:gd name="T1" fmla="*/ 0 h 89"/>
                <a:gd name="T2" fmla="*/ 138 w 138"/>
                <a:gd name="T3" fmla="*/ 0 h 89"/>
                <a:gd name="T4" fmla="*/ 138 w 138"/>
                <a:gd name="T5" fmla="*/ 89 h 89"/>
                <a:gd name="T6" fmla="*/ 0 w 138"/>
                <a:gd name="T7" fmla="*/ 89 h 89"/>
                <a:gd name="T8" fmla="*/ 0 w 138"/>
                <a:gd name="T9" fmla="*/ 0 h 89"/>
                <a:gd name="T10" fmla="*/ 0 w 138"/>
                <a:gd name="T11" fmla="*/ 0 h 89"/>
              </a:gdLst>
              <a:ahLst/>
              <a:cxnLst>
                <a:cxn ang="0">
                  <a:pos x="T0" y="T1"/>
                </a:cxn>
                <a:cxn ang="0">
                  <a:pos x="T2" y="T3"/>
                </a:cxn>
                <a:cxn ang="0">
                  <a:pos x="T4" y="T5"/>
                </a:cxn>
                <a:cxn ang="0">
                  <a:pos x="T6" y="T7"/>
                </a:cxn>
                <a:cxn ang="0">
                  <a:pos x="T8" y="T9"/>
                </a:cxn>
                <a:cxn ang="0">
                  <a:pos x="T10" y="T11"/>
                </a:cxn>
              </a:cxnLst>
              <a:rect l="0" t="0" r="r" b="b"/>
              <a:pathLst>
                <a:path w="138" h="89">
                  <a:moveTo>
                    <a:pt x="0" y="0"/>
                  </a:moveTo>
                  <a:lnTo>
                    <a:pt x="138" y="0"/>
                  </a:lnTo>
                  <a:lnTo>
                    <a:pt x="138" y="89"/>
                  </a:lnTo>
                  <a:lnTo>
                    <a:pt x="0" y="89"/>
                  </a:lnTo>
                  <a:lnTo>
                    <a:pt x="0" y="0"/>
                  </a:lnTo>
                  <a:lnTo>
                    <a:pt x="0"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38" name="Freeform 3777"/>
            <p:cNvSpPr>
              <a:spLocks/>
            </p:cNvSpPr>
            <p:nvPr/>
          </p:nvSpPr>
          <p:spPr bwMode="auto">
            <a:xfrm>
              <a:off x="6928625" y="5645150"/>
              <a:ext cx="82550" cy="131762"/>
            </a:xfrm>
            <a:custGeom>
              <a:avLst/>
              <a:gdLst>
                <a:gd name="T0" fmla="*/ 0 w 52"/>
                <a:gd name="T1" fmla="*/ 0 h 83"/>
                <a:gd name="T2" fmla="*/ 52 w 52"/>
                <a:gd name="T3" fmla="*/ 0 h 83"/>
                <a:gd name="T4" fmla="*/ 52 w 52"/>
                <a:gd name="T5" fmla="*/ 83 h 83"/>
                <a:gd name="T6" fmla="*/ 0 w 52"/>
                <a:gd name="T7" fmla="*/ 83 h 83"/>
                <a:gd name="T8" fmla="*/ 0 w 52"/>
                <a:gd name="T9" fmla="*/ 0 h 83"/>
                <a:gd name="T10" fmla="*/ 0 w 52"/>
                <a:gd name="T11" fmla="*/ 0 h 83"/>
              </a:gdLst>
              <a:ahLst/>
              <a:cxnLst>
                <a:cxn ang="0">
                  <a:pos x="T0" y="T1"/>
                </a:cxn>
                <a:cxn ang="0">
                  <a:pos x="T2" y="T3"/>
                </a:cxn>
                <a:cxn ang="0">
                  <a:pos x="T4" y="T5"/>
                </a:cxn>
                <a:cxn ang="0">
                  <a:pos x="T6" y="T7"/>
                </a:cxn>
                <a:cxn ang="0">
                  <a:pos x="T8" y="T9"/>
                </a:cxn>
                <a:cxn ang="0">
                  <a:pos x="T10" y="T11"/>
                </a:cxn>
              </a:cxnLst>
              <a:rect l="0" t="0" r="r" b="b"/>
              <a:pathLst>
                <a:path w="52" h="83">
                  <a:moveTo>
                    <a:pt x="0" y="0"/>
                  </a:moveTo>
                  <a:lnTo>
                    <a:pt x="52" y="0"/>
                  </a:lnTo>
                  <a:lnTo>
                    <a:pt x="52" y="83"/>
                  </a:lnTo>
                  <a:lnTo>
                    <a:pt x="0" y="83"/>
                  </a:lnTo>
                  <a:lnTo>
                    <a:pt x="0" y="0"/>
                  </a:lnTo>
                  <a:lnTo>
                    <a:pt x="0"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sp>
        <p:nvSpPr>
          <p:cNvPr id="539" name="Rectangle 3197"/>
          <p:cNvSpPr>
            <a:spLocks noChangeArrowheads="1"/>
          </p:cNvSpPr>
          <p:nvPr/>
        </p:nvSpPr>
        <p:spPr bwMode="auto">
          <a:xfrm rot="20020218">
            <a:off x="3041438" y="1310698"/>
            <a:ext cx="600310" cy="135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collaborate</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540" name="Rectangle 3197"/>
          <p:cNvSpPr>
            <a:spLocks noChangeArrowheads="1"/>
          </p:cNvSpPr>
          <p:nvPr/>
        </p:nvSpPr>
        <p:spPr bwMode="auto">
          <a:xfrm rot="21304823">
            <a:off x="3140658" y="1631493"/>
            <a:ext cx="595596" cy="135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extensively</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541" name="Rectangle 3197"/>
          <p:cNvSpPr>
            <a:spLocks noChangeArrowheads="1"/>
          </p:cNvSpPr>
          <p:nvPr/>
        </p:nvSpPr>
        <p:spPr bwMode="auto">
          <a:xfrm rot="768786">
            <a:off x="3114511" y="1934346"/>
            <a:ext cx="509163" cy="135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with their</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pic>
        <p:nvPicPr>
          <p:cNvPr id="542" name="Picture 541"/>
          <p:cNvPicPr>
            <a:picLocks noChangeAspect="1"/>
          </p:cNvPicPr>
          <p:nvPr/>
        </p:nvPicPr>
        <p:blipFill rotWithShape="1">
          <a:blip r:embed="rId5"/>
          <a:srcRect b="39676"/>
          <a:stretch/>
        </p:blipFill>
        <p:spPr>
          <a:xfrm>
            <a:off x="1464474" y="1841585"/>
            <a:ext cx="1958126" cy="2114219"/>
          </a:xfrm>
          <a:prstGeom prst="rect">
            <a:avLst/>
          </a:prstGeom>
        </p:spPr>
      </p:pic>
      <p:sp>
        <p:nvSpPr>
          <p:cNvPr id="543" name="Rectangle 3197"/>
          <p:cNvSpPr>
            <a:spLocks noChangeArrowheads="1"/>
          </p:cNvSpPr>
          <p:nvPr/>
        </p:nvSpPr>
        <p:spPr bwMode="auto">
          <a:xfrm rot="1988426">
            <a:off x="2964276" y="2264500"/>
            <a:ext cx="685170" cy="135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1"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counterparts</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544" name="Freeform 3429"/>
          <p:cNvSpPr>
            <a:spLocks/>
          </p:cNvSpPr>
          <p:nvPr/>
        </p:nvSpPr>
        <p:spPr bwMode="auto">
          <a:xfrm>
            <a:off x="1383547" y="3636766"/>
            <a:ext cx="2183480" cy="1171888"/>
          </a:xfrm>
          <a:custGeom>
            <a:avLst/>
            <a:gdLst>
              <a:gd name="T0" fmla="*/ 1001 w 1077"/>
              <a:gd name="T1" fmla="*/ 134 h 578"/>
              <a:gd name="T2" fmla="*/ 0 w 1077"/>
              <a:gd name="T3" fmla="*/ 42 h 578"/>
              <a:gd name="T4" fmla="*/ 546 w 1077"/>
              <a:gd name="T5" fmla="*/ 578 h 578"/>
              <a:gd name="T6" fmla="*/ 1077 w 1077"/>
              <a:gd name="T7" fmla="*/ 162 h 578"/>
              <a:gd name="T8" fmla="*/ 1001 w 1077"/>
              <a:gd name="T9" fmla="*/ 134 h 578"/>
            </a:gdLst>
            <a:ahLst/>
            <a:cxnLst>
              <a:cxn ang="0">
                <a:pos x="T0" y="T1"/>
              </a:cxn>
              <a:cxn ang="0">
                <a:pos x="T2" y="T3"/>
              </a:cxn>
              <a:cxn ang="0">
                <a:pos x="T4" y="T5"/>
              </a:cxn>
              <a:cxn ang="0">
                <a:pos x="T6" y="T7"/>
              </a:cxn>
              <a:cxn ang="0">
                <a:pos x="T8" y="T9"/>
              </a:cxn>
            </a:cxnLst>
            <a:rect l="0" t="0" r="r" b="b"/>
            <a:pathLst>
              <a:path w="1077" h="578">
                <a:moveTo>
                  <a:pt x="1001" y="134"/>
                </a:moveTo>
                <a:cubicBezTo>
                  <a:pt x="697" y="29"/>
                  <a:pt x="336" y="0"/>
                  <a:pt x="0" y="42"/>
                </a:cubicBezTo>
                <a:cubicBezTo>
                  <a:pt x="5" y="339"/>
                  <a:pt x="248" y="578"/>
                  <a:pt x="546" y="578"/>
                </a:cubicBezTo>
                <a:cubicBezTo>
                  <a:pt x="803" y="578"/>
                  <a:pt x="1018" y="401"/>
                  <a:pt x="1077" y="162"/>
                </a:cubicBezTo>
                <a:cubicBezTo>
                  <a:pt x="1052" y="152"/>
                  <a:pt x="1026" y="143"/>
                  <a:pt x="1001" y="134"/>
                </a:cubicBezTo>
                <a:close/>
              </a:path>
            </a:pathLst>
          </a:custGeom>
          <a:solidFill>
            <a:srgbClr val="8D2376"/>
          </a:solidFill>
          <a:ln>
            <a:noFill/>
          </a:ln>
          <a:extLst/>
        </p:spPr>
        <p:txBody>
          <a:bodyPr vert="horz" wrap="square" lIns="89642" tIns="44821" rIns="89642" bIns="0" numCol="1" anchor="ctr" anchorCtr="0" compatLnSpc="1">
            <a:prstTxWarp prst="textNoShape">
              <a:avLst/>
            </a:prstTxWarp>
          </a:bodyPr>
          <a:lstStyle/>
          <a:p>
            <a:pPr marL="0" marR="0" lvl="0" indent="0" algn="ctr" defTabSz="1066669"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dirty="0">
                <a:ln>
                  <a:noFill/>
                </a:ln>
                <a:solidFill>
                  <a:srgbClr val="FFFFFF"/>
                </a:solidFill>
                <a:effectLst/>
                <a:uLnTx/>
                <a:uFillTx/>
                <a:latin typeface="Segoe UI Light"/>
                <a:ea typeface="+mn-ea"/>
                <a:cs typeface="+mn-cs"/>
              </a:rPr>
              <a:t>Developers</a:t>
            </a:r>
          </a:p>
        </p:txBody>
      </p:sp>
      <p:pic>
        <p:nvPicPr>
          <p:cNvPr id="545" name="Picture 544"/>
          <p:cNvPicPr>
            <a:picLocks noChangeAspect="1"/>
          </p:cNvPicPr>
          <p:nvPr/>
        </p:nvPicPr>
        <p:blipFill rotWithShape="1">
          <a:blip r:embed="rId6"/>
          <a:srcRect b="26623"/>
          <a:stretch/>
        </p:blipFill>
        <p:spPr>
          <a:xfrm flipH="1">
            <a:off x="5266048" y="2270428"/>
            <a:ext cx="1427568" cy="2058888"/>
          </a:xfrm>
          <a:prstGeom prst="rect">
            <a:avLst/>
          </a:prstGeom>
        </p:spPr>
      </p:pic>
      <p:pic>
        <p:nvPicPr>
          <p:cNvPr id="546" name="Picture 545"/>
          <p:cNvPicPr>
            <a:picLocks noChangeAspect="1"/>
          </p:cNvPicPr>
          <p:nvPr/>
        </p:nvPicPr>
        <p:blipFill>
          <a:blip r:embed="rId7"/>
          <a:stretch>
            <a:fillRect/>
          </a:stretch>
        </p:blipFill>
        <p:spPr>
          <a:xfrm>
            <a:off x="3406726" y="3068025"/>
            <a:ext cx="1949908" cy="1037185"/>
          </a:xfrm>
          <a:prstGeom prst="rect">
            <a:avLst/>
          </a:prstGeom>
        </p:spPr>
      </p:pic>
      <p:sp>
        <p:nvSpPr>
          <p:cNvPr id="547" name="Oval 3247"/>
          <p:cNvSpPr>
            <a:spLocks noChangeArrowheads="1"/>
          </p:cNvSpPr>
          <p:nvPr/>
        </p:nvSpPr>
        <p:spPr bwMode="auto">
          <a:xfrm>
            <a:off x="2043414" y="2816598"/>
            <a:ext cx="17120" cy="17119"/>
          </a:xfrm>
          <a:prstGeom prst="ellipse">
            <a:avLst/>
          </a:prstGeom>
          <a:solidFill>
            <a:srgbClr val="DC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48" name="Rectangle 3449"/>
          <p:cNvSpPr>
            <a:spLocks noChangeArrowheads="1"/>
          </p:cNvSpPr>
          <p:nvPr/>
        </p:nvSpPr>
        <p:spPr bwMode="auto">
          <a:xfrm>
            <a:off x="119836" y="2600224"/>
            <a:ext cx="1189785" cy="1131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altLang="en-US" sz="1568" b="0" i="0" u="none" strike="noStrike" kern="1200" cap="none" spc="0" normalizeH="0" baseline="0" noProof="0" dirty="0">
                <a:ln>
                  <a:noFill/>
                </a:ln>
                <a:solidFill>
                  <a:srgbClr val="002050"/>
                </a:solidFill>
                <a:effectLst/>
                <a:uLnTx/>
                <a:uFillTx/>
                <a:latin typeface="Segoe UI Light"/>
                <a:ea typeface="+mn-ea"/>
                <a:cs typeface="+mn-cs"/>
              </a:rPr>
              <a:t>26.7%</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No executive support</a:t>
            </a:r>
          </a:p>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altLang="en-US" sz="1568" b="0" i="0" u="none" strike="noStrike" kern="1200" cap="none" spc="0" normalizeH="0" baseline="0" noProof="0" dirty="0">
                <a:ln>
                  <a:noFill/>
                </a:ln>
                <a:solidFill>
                  <a:srgbClr val="002050"/>
                </a:solidFill>
                <a:effectLst/>
                <a:uLnTx/>
                <a:uFillTx/>
                <a:latin typeface="Segoe UI Light"/>
                <a:ea typeface="+mn-ea"/>
                <a:cs typeface="+mn-cs"/>
              </a:rPr>
              <a:t>56.7%</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t>Cultural inhibitors</a:t>
            </a:r>
          </a:p>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altLang="en-US" sz="1568" b="0" i="0" u="none" strike="noStrike" kern="1200" cap="none" spc="0" normalizeH="0" baseline="0" noProof="0" dirty="0">
                <a:ln>
                  <a:noFill/>
                </a:ln>
                <a:solidFill>
                  <a:srgbClr val="002050"/>
                </a:solidFill>
                <a:effectLst/>
                <a:uLnTx/>
                <a:uFillTx/>
                <a:latin typeface="Segoe UI Light"/>
                <a:ea typeface="+mn-ea"/>
                <a:cs typeface="+mn-cs"/>
              </a:rPr>
              <a:t>43.3%</a:t>
            </a:r>
            <a:br>
              <a:rPr kumimoji="0" lang="en-US" altLang="en-US" sz="882" b="0" i="0" u="none" strike="noStrike" kern="120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0" i="0" u="none" strike="noStrike" kern="1200" cap="none" spc="-39" normalizeH="0" baseline="0" noProof="0" dirty="0">
                <a:ln>
                  <a:noFill/>
                </a:ln>
                <a:solidFill>
                  <a:srgbClr val="002050"/>
                </a:solidFill>
                <a:effectLst/>
                <a:uLnTx/>
                <a:uFillTx/>
                <a:latin typeface="Segoe UI" panose="020B0502040204020203" pitchFamily="34" charset="0"/>
                <a:ea typeface="+mn-ea"/>
                <a:cs typeface="+mn-cs"/>
              </a:rPr>
              <a:t>Fragmented processes</a:t>
            </a:r>
          </a:p>
        </p:txBody>
      </p:sp>
      <p:pic>
        <p:nvPicPr>
          <p:cNvPr id="549" name="Picture 548"/>
          <p:cNvPicPr>
            <a:picLocks noChangeAspect="1"/>
          </p:cNvPicPr>
          <p:nvPr/>
        </p:nvPicPr>
        <p:blipFill>
          <a:blip r:embed="rId4"/>
          <a:stretch>
            <a:fillRect/>
          </a:stretch>
        </p:blipFill>
        <p:spPr>
          <a:xfrm>
            <a:off x="1539174" y="2392042"/>
            <a:ext cx="1092513" cy="592637"/>
          </a:xfrm>
          <a:prstGeom prst="rect">
            <a:avLst/>
          </a:prstGeom>
        </p:spPr>
      </p:pic>
      <p:grpSp>
        <p:nvGrpSpPr>
          <p:cNvPr id="550" name="Group 549"/>
          <p:cNvGrpSpPr/>
          <p:nvPr/>
        </p:nvGrpSpPr>
        <p:grpSpPr>
          <a:xfrm>
            <a:off x="642749" y="1896830"/>
            <a:ext cx="1602195" cy="639637"/>
            <a:chOff x="780044" y="2006599"/>
            <a:chExt cx="1634322" cy="652463"/>
          </a:xfrm>
        </p:grpSpPr>
        <p:sp>
          <p:nvSpPr>
            <p:cNvPr id="551" name="Freeform 3171"/>
            <p:cNvSpPr>
              <a:spLocks/>
            </p:cNvSpPr>
            <p:nvPr/>
          </p:nvSpPr>
          <p:spPr bwMode="auto">
            <a:xfrm>
              <a:off x="1000706" y="2347913"/>
              <a:ext cx="1413660" cy="311149"/>
            </a:xfrm>
            <a:custGeom>
              <a:avLst/>
              <a:gdLst>
                <a:gd name="T0" fmla="*/ 440 w 520"/>
                <a:gd name="T1" fmla="*/ 162 h 162"/>
                <a:gd name="T2" fmla="*/ 80 w 520"/>
                <a:gd name="T3" fmla="*/ 162 h 162"/>
                <a:gd name="T4" fmla="*/ 0 w 520"/>
                <a:gd name="T5" fmla="*/ 82 h 162"/>
                <a:gd name="T6" fmla="*/ 0 w 520"/>
                <a:gd name="T7" fmla="*/ 81 h 162"/>
                <a:gd name="T8" fmla="*/ 80 w 520"/>
                <a:gd name="T9" fmla="*/ 0 h 162"/>
                <a:gd name="T10" fmla="*/ 440 w 520"/>
                <a:gd name="T11" fmla="*/ 0 h 162"/>
                <a:gd name="T12" fmla="*/ 520 w 520"/>
                <a:gd name="T13" fmla="*/ 81 h 162"/>
                <a:gd name="T14" fmla="*/ 520 w 520"/>
                <a:gd name="T15" fmla="*/ 82 h 162"/>
                <a:gd name="T16" fmla="*/ 440 w 520"/>
                <a:gd name="T17"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0" h="162">
                  <a:moveTo>
                    <a:pt x="440" y="162"/>
                  </a:moveTo>
                  <a:cubicBezTo>
                    <a:pt x="80" y="162"/>
                    <a:pt x="80" y="162"/>
                    <a:pt x="80" y="162"/>
                  </a:cubicBezTo>
                  <a:cubicBezTo>
                    <a:pt x="35" y="162"/>
                    <a:pt x="0" y="126"/>
                    <a:pt x="0" y="82"/>
                  </a:cubicBezTo>
                  <a:cubicBezTo>
                    <a:pt x="0" y="81"/>
                    <a:pt x="0" y="81"/>
                    <a:pt x="0" y="81"/>
                  </a:cubicBezTo>
                  <a:cubicBezTo>
                    <a:pt x="0" y="36"/>
                    <a:pt x="35" y="0"/>
                    <a:pt x="80" y="0"/>
                  </a:cubicBezTo>
                  <a:cubicBezTo>
                    <a:pt x="440" y="0"/>
                    <a:pt x="440" y="0"/>
                    <a:pt x="440" y="0"/>
                  </a:cubicBezTo>
                  <a:cubicBezTo>
                    <a:pt x="484" y="0"/>
                    <a:pt x="520" y="36"/>
                    <a:pt x="520" y="81"/>
                  </a:cubicBezTo>
                  <a:cubicBezTo>
                    <a:pt x="520" y="82"/>
                    <a:pt x="520" y="82"/>
                    <a:pt x="520" y="82"/>
                  </a:cubicBezTo>
                  <a:cubicBezTo>
                    <a:pt x="520" y="126"/>
                    <a:pt x="484" y="162"/>
                    <a:pt x="440" y="16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52" name="Freeform 3172"/>
            <p:cNvSpPr>
              <a:spLocks/>
            </p:cNvSpPr>
            <p:nvPr/>
          </p:nvSpPr>
          <p:spPr bwMode="auto">
            <a:xfrm>
              <a:off x="1016582" y="2238374"/>
              <a:ext cx="41275" cy="215900"/>
            </a:xfrm>
            <a:custGeom>
              <a:avLst/>
              <a:gdLst>
                <a:gd name="T0" fmla="*/ 16 w 26"/>
                <a:gd name="T1" fmla="*/ 24 h 136"/>
                <a:gd name="T2" fmla="*/ 9 w 26"/>
                <a:gd name="T3" fmla="*/ 30 h 136"/>
                <a:gd name="T4" fmla="*/ 9 w 26"/>
                <a:gd name="T5" fmla="*/ 136 h 136"/>
                <a:gd name="T6" fmla="*/ 26 w 26"/>
                <a:gd name="T7" fmla="*/ 3 h 136"/>
                <a:gd name="T8" fmla="*/ 26 w 26"/>
                <a:gd name="T9" fmla="*/ 0 h 136"/>
                <a:gd name="T10" fmla="*/ 25 w 26"/>
                <a:gd name="T11" fmla="*/ 0 h 136"/>
                <a:gd name="T12" fmla="*/ 0 w 26"/>
                <a:gd name="T13" fmla="*/ 14 h 136"/>
                <a:gd name="T14" fmla="*/ 16 w 26"/>
                <a:gd name="T15" fmla="*/ 24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36">
                  <a:moveTo>
                    <a:pt x="16" y="24"/>
                  </a:moveTo>
                  <a:lnTo>
                    <a:pt x="9" y="30"/>
                  </a:lnTo>
                  <a:lnTo>
                    <a:pt x="9" y="136"/>
                  </a:lnTo>
                  <a:lnTo>
                    <a:pt x="26" y="3"/>
                  </a:lnTo>
                  <a:lnTo>
                    <a:pt x="26" y="0"/>
                  </a:lnTo>
                  <a:lnTo>
                    <a:pt x="25" y="0"/>
                  </a:lnTo>
                  <a:lnTo>
                    <a:pt x="0" y="14"/>
                  </a:lnTo>
                  <a:lnTo>
                    <a:pt x="16"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53" name="Freeform 3173"/>
            <p:cNvSpPr>
              <a:spLocks/>
            </p:cNvSpPr>
            <p:nvPr/>
          </p:nvSpPr>
          <p:spPr bwMode="auto">
            <a:xfrm>
              <a:off x="975307" y="2238374"/>
              <a:ext cx="41275" cy="242887"/>
            </a:xfrm>
            <a:custGeom>
              <a:avLst/>
              <a:gdLst>
                <a:gd name="T0" fmla="*/ 20 w 26"/>
                <a:gd name="T1" fmla="*/ 30 h 153"/>
                <a:gd name="T2" fmla="*/ 11 w 26"/>
                <a:gd name="T3" fmla="*/ 24 h 153"/>
                <a:gd name="T4" fmla="*/ 26 w 26"/>
                <a:gd name="T5" fmla="*/ 14 h 153"/>
                <a:gd name="T6" fmla="*/ 0 w 26"/>
                <a:gd name="T7" fmla="*/ 0 h 153"/>
                <a:gd name="T8" fmla="*/ 0 w 26"/>
                <a:gd name="T9" fmla="*/ 0 h 153"/>
                <a:gd name="T10" fmla="*/ 0 w 26"/>
                <a:gd name="T11" fmla="*/ 3 h 153"/>
                <a:gd name="T12" fmla="*/ 19 w 26"/>
                <a:gd name="T13" fmla="*/ 153 h 153"/>
                <a:gd name="T14" fmla="*/ 20 w 26"/>
                <a:gd name="T15" fmla="*/ 30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53">
                  <a:moveTo>
                    <a:pt x="20" y="30"/>
                  </a:moveTo>
                  <a:lnTo>
                    <a:pt x="11" y="24"/>
                  </a:lnTo>
                  <a:lnTo>
                    <a:pt x="26" y="14"/>
                  </a:lnTo>
                  <a:lnTo>
                    <a:pt x="0" y="0"/>
                  </a:lnTo>
                  <a:lnTo>
                    <a:pt x="0" y="0"/>
                  </a:lnTo>
                  <a:lnTo>
                    <a:pt x="0" y="3"/>
                  </a:lnTo>
                  <a:lnTo>
                    <a:pt x="19" y="153"/>
                  </a:lnTo>
                  <a:lnTo>
                    <a:pt x="20"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54" name="Freeform 3174"/>
            <p:cNvSpPr>
              <a:spLocks noEditPoints="1"/>
            </p:cNvSpPr>
            <p:nvPr/>
          </p:nvSpPr>
          <p:spPr bwMode="auto">
            <a:xfrm>
              <a:off x="1035632" y="2027237"/>
              <a:ext cx="68263" cy="79375"/>
            </a:xfrm>
            <a:custGeom>
              <a:avLst/>
              <a:gdLst>
                <a:gd name="T0" fmla="*/ 13 w 33"/>
                <a:gd name="T1" fmla="*/ 14 h 39"/>
                <a:gd name="T2" fmla="*/ 17 w 33"/>
                <a:gd name="T3" fmla="*/ 24 h 39"/>
                <a:gd name="T4" fmla="*/ 23 w 33"/>
                <a:gd name="T5" fmla="*/ 22 h 39"/>
                <a:gd name="T6" fmla="*/ 23 w 33"/>
                <a:gd name="T7" fmla="*/ 24 h 39"/>
                <a:gd name="T8" fmla="*/ 23 w 33"/>
                <a:gd name="T9" fmla="*/ 26 h 39"/>
                <a:gd name="T10" fmla="*/ 25 w 33"/>
                <a:gd name="T11" fmla="*/ 27 h 39"/>
                <a:gd name="T12" fmla="*/ 25 w 33"/>
                <a:gd name="T13" fmla="*/ 29 h 39"/>
                <a:gd name="T14" fmla="*/ 25 w 33"/>
                <a:gd name="T15" fmla="*/ 31 h 39"/>
                <a:gd name="T16" fmla="*/ 25 w 33"/>
                <a:gd name="T17" fmla="*/ 32 h 39"/>
                <a:gd name="T18" fmla="*/ 25 w 33"/>
                <a:gd name="T19" fmla="*/ 37 h 39"/>
                <a:gd name="T20" fmla="*/ 28 w 33"/>
                <a:gd name="T21" fmla="*/ 37 h 39"/>
                <a:gd name="T22" fmla="*/ 30 w 33"/>
                <a:gd name="T23" fmla="*/ 39 h 39"/>
                <a:gd name="T24" fmla="*/ 11 w 33"/>
                <a:gd name="T25" fmla="*/ 1 h 39"/>
                <a:gd name="T26" fmla="*/ 0 w 33"/>
                <a:gd name="T27" fmla="*/ 0 h 39"/>
                <a:gd name="T28" fmla="*/ 13 w 33"/>
                <a:gd name="T29" fmla="*/ 14 h 39"/>
                <a:gd name="T30" fmla="*/ 24 w 33"/>
                <a:gd name="T31" fmla="*/ 22 h 39"/>
                <a:gd name="T32" fmla="*/ 25 w 33"/>
                <a:gd name="T33" fmla="*/ 22 h 39"/>
                <a:gd name="T34" fmla="*/ 25 w 33"/>
                <a:gd name="T35" fmla="*/ 23 h 39"/>
                <a:gd name="T36" fmla="*/ 24 w 33"/>
                <a:gd name="T37" fmla="*/ 23 h 39"/>
                <a:gd name="T38" fmla="*/ 24 w 33"/>
                <a:gd name="T39" fmla="*/ 2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9">
                  <a:moveTo>
                    <a:pt x="13" y="14"/>
                  </a:moveTo>
                  <a:cubicBezTo>
                    <a:pt x="15" y="17"/>
                    <a:pt x="16" y="20"/>
                    <a:pt x="17" y="24"/>
                  </a:cubicBezTo>
                  <a:cubicBezTo>
                    <a:pt x="19" y="24"/>
                    <a:pt x="20" y="24"/>
                    <a:pt x="23" y="22"/>
                  </a:cubicBezTo>
                  <a:cubicBezTo>
                    <a:pt x="23" y="24"/>
                    <a:pt x="23" y="24"/>
                    <a:pt x="23" y="24"/>
                  </a:cubicBezTo>
                  <a:cubicBezTo>
                    <a:pt x="23" y="24"/>
                    <a:pt x="23" y="24"/>
                    <a:pt x="23" y="26"/>
                  </a:cubicBezTo>
                  <a:cubicBezTo>
                    <a:pt x="25" y="26"/>
                    <a:pt x="25" y="26"/>
                    <a:pt x="25" y="27"/>
                  </a:cubicBezTo>
                  <a:cubicBezTo>
                    <a:pt x="25" y="29"/>
                    <a:pt x="25" y="29"/>
                    <a:pt x="25" y="29"/>
                  </a:cubicBezTo>
                  <a:cubicBezTo>
                    <a:pt x="25" y="31"/>
                    <a:pt x="25" y="31"/>
                    <a:pt x="25" y="31"/>
                  </a:cubicBezTo>
                  <a:cubicBezTo>
                    <a:pt x="25" y="32"/>
                    <a:pt x="25" y="32"/>
                    <a:pt x="25" y="32"/>
                  </a:cubicBezTo>
                  <a:cubicBezTo>
                    <a:pt x="25" y="32"/>
                    <a:pt x="25" y="32"/>
                    <a:pt x="25" y="37"/>
                  </a:cubicBezTo>
                  <a:cubicBezTo>
                    <a:pt x="27" y="37"/>
                    <a:pt x="27" y="37"/>
                    <a:pt x="28" y="37"/>
                  </a:cubicBezTo>
                  <a:cubicBezTo>
                    <a:pt x="29" y="38"/>
                    <a:pt x="29" y="38"/>
                    <a:pt x="30" y="39"/>
                  </a:cubicBezTo>
                  <a:cubicBezTo>
                    <a:pt x="33" y="21"/>
                    <a:pt x="27" y="7"/>
                    <a:pt x="11" y="1"/>
                  </a:cubicBezTo>
                  <a:cubicBezTo>
                    <a:pt x="8" y="0"/>
                    <a:pt x="4" y="0"/>
                    <a:pt x="0" y="0"/>
                  </a:cubicBezTo>
                  <a:cubicBezTo>
                    <a:pt x="5" y="4"/>
                    <a:pt x="10" y="8"/>
                    <a:pt x="13" y="14"/>
                  </a:cubicBezTo>
                  <a:close/>
                  <a:moveTo>
                    <a:pt x="24" y="22"/>
                  </a:moveTo>
                  <a:cubicBezTo>
                    <a:pt x="25" y="22"/>
                    <a:pt x="25" y="22"/>
                    <a:pt x="25" y="22"/>
                  </a:cubicBezTo>
                  <a:cubicBezTo>
                    <a:pt x="25" y="23"/>
                    <a:pt x="25" y="23"/>
                    <a:pt x="25" y="23"/>
                  </a:cubicBezTo>
                  <a:cubicBezTo>
                    <a:pt x="24" y="23"/>
                    <a:pt x="24" y="23"/>
                    <a:pt x="24" y="23"/>
                  </a:cubicBezTo>
                  <a:lnTo>
                    <a:pt x="24" y="22"/>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55" name="Freeform 3175"/>
            <p:cNvSpPr>
              <a:spLocks/>
            </p:cNvSpPr>
            <p:nvPr/>
          </p:nvSpPr>
          <p:spPr bwMode="auto">
            <a:xfrm>
              <a:off x="921332" y="2006599"/>
              <a:ext cx="149225" cy="103187"/>
            </a:xfrm>
            <a:custGeom>
              <a:avLst/>
              <a:gdLst>
                <a:gd name="T0" fmla="*/ 11 w 72"/>
                <a:gd name="T1" fmla="*/ 47 h 50"/>
                <a:gd name="T2" fmla="*/ 11 w 72"/>
                <a:gd name="T3" fmla="*/ 42 h 50"/>
                <a:gd name="T4" fmla="*/ 11 w 72"/>
                <a:gd name="T5" fmla="*/ 41 h 50"/>
                <a:gd name="T6" fmla="*/ 11 w 72"/>
                <a:gd name="T7" fmla="*/ 39 h 50"/>
                <a:gd name="T8" fmla="*/ 13 w 72"/>
                <a:gd name="T9" fmla="*/ 39 h 50"/>
                <a:gd name="T10" fmla="*/ 13 w 72"/>
                <a:gd name="T11" fmla="*/ 37 h 50"/>
                <a:gd name="T12" fmla="*/ 13 w 72"/>
                <a:gd name="T13" fmla="*/ 36 h 50"/>
                <a:gd name="T14" fmla="*/ 14 w 72"/>
                <a:gd name="T15" fmla="*/ 34 h 50"/>
                <a:gd name="T16" fmla="*/ 16 w 72"/>
                <a:gd name="T17" fmla="*/ 30 h 50"/>
                <a:gd name="T18" fmla="*/ 38 w 72"/>
                <a:gd name="T19" fmla="*/ 34 h 50"/>
                <a:gd name="T20" fmla="*/ 60 w 72"/>
                <a:gd name="T21" fmla="*/ 30 h 50"/>
                <a:gd name="T22" fmla="*/ 72 w 72"/>
                <a:gd name="T23" fmla="*/ 34 h 50"/>
                <a:gd name="T24" fmla="*/ 72 w 72"/>
                <a:gd name="T25" fmla="*/ 34 h 50"/>
                <a:gd name="T26" fmla="*/ 68 w 72"/>
                <a:gd name="T27" fmla="*/ 24 h 50"/>
                <a:gd name="T28" fmla="*/ 55 w 72"/>
                <a:gd name="T29" fmla="*/ 10 h 50"/>
                <a:gd name="T30" fmla="*/ 18 w 72"/>
                <a:gd name="T31" fmla="*/ 5 h 50"/>
                <a:gd name="T32" fmla="*/ 7 w 72"/>
                <a:gd name="T33" fmla="*/ 50 h 50"/>
                <a:gd name="T34" fmla="*/ 11 w 72"/>
                <a:gd name="T35" fmla="*/ 4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50">
                  <a:moveTo>
                    <a:pt x="11" y="47"/>
                  </a:moveTo>
                  <a:cubicBezTo>
                    <a:pt x="11" y="47"/>
                    <a:pt x="11" y="47"/>
                    <a:pt x="11" y="42"/>
                  </a:cubicBezTo>
                  <a:cubicBezTo>
                    <a:pt x="11" y="41"/>
                    <a:pt x="11" y="41"/>
                    <a:pt x="11" y="41"/>
                  </a:cubicBezTo>
                  <a:cubicBezTo>
                    <a:pt x="11" y="39"/>
                    <a:pt x="11" y="39"/>
                    <a:pt x="11" y="39"/>
                  </a:cubicBezTo>
                  <a:cubicBezTo>
                    <a:pt x="13" y="39"/>
                    <a:pt x="13" y="39"/>
                    <a:pt x="13" y="39"/>
                  </a:cubicBezTo>
                  <a:cubicBezTo>
                    <a:pt x="13" y="37"/>
                    <a:pt x="13" y="37"/>
                    <a:pt x="13" y="37"/>
                  </a:cubicBezTo>
                  <a:cubicBezTo>
                    <a:pt x="13" y="36"/>
                    <a:pt x="13" y="36"/>
                    <a:pt x="13" y="36"/>
                  </a:cubicBezTo>
                  <a:cubicBezTo>
                    <a:pt x="13" y="36"/>
                    <a:pt x="13" y="36"/>
                    <a:pt x="14" y="34"/>
                  </a:cubicBezTo>
                  <a:cubicBezTo>
                    <a:pt x="14" y="32"/>
                    <a:pt x="16" y="32"/>
                    <a:pt x="16" y="30"/>
                  </a:cubicBezTo>
                  <a:cubicBezTo>
                    <a:pt x="21" y="32"/>
                    <a:pt x="30" y="34"/>
                    <a:pt x="38" y="34"/>
                  </a:cubicBezTo>
                  <a:cubicBezTo>
                    <a:pt x="46" y="34"/>
                    <a:pt x="55" y="32"/>
                    <a:pt x="60" y="30"/>
                  </a:cubicBezTo>
                  <a:cubicBezTo>
                    <a:pt x="61" y="32"/>
                    <a:pt x="66" y="34"/>
                    <a:pt x="72" y="34"/>
                  </a:cubicBezTo>
                  <a:cubicBezTo>
                    <a:pt x="72" y="34"/>
                    <a:pt x="72" y="34"/>
                    <a:pt x="72" y="34"/>
                  </a:cubicBezTo>
                  <a:cubicBezTo>
                    <a:pt x="71" y="30"/>
                    <a:pt x="70" y="27"/>
                    <a:pt x="68" y="24"/>
                  </a:cubicBezTo>
                  <a:cubicBezTo>
                    <a:pt x="65" y="18"/>
                    <a:pt x="60" y="14"/>
                    <a:pt x="55" y="10"/>
                  </a:cubicBezTo>
                  <a:cubicBezTo>
                    <a:pt x="43" y="2"/>
                    <a:pt x="28" y="0"/>
                    <a:pt x="18" y="5"/>
                  </a:cubicBezTo>
                  <a:cubicBezTo>
                    <a:pt x="4" y="13"/>
                    <a:pt x="0" y="32"/>
                    <a:pt x="7" y="50"/>
                  </a:cubicBezTo>
                  <a:cubicBezTo>
                    <a:pt x="8" y="48"/>
                    <a:pt x="9" y="47"/>
                    <a:pt x="11" y="47"/>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56" name="Freeform 3176"/>
            <p:cNvSpPr>
              <a:spLocks/>
            </p:cNvSpPr>
            <p:nvPr/>
          </p:nvSpPr>
          <p:spPr bwMode="auto">
            <a:xfrm>
              <a:off x="975307" y="2212974"/>
              <a:ext cx="82550" cy="47625"/>
            </a:xfrm>
            <a:custGeom>
              <a:avLst/>
              <a:gdLst>
                <a:gd name="T0" fmla="*/ 20 w 40"/>
                <a:gd name="T1" fmla="*/ 23 h 23"/>
                <a:gd name="T2" fmla="*/ 20 w 40"/>
                <a:gd name="T3" fmla="*/ 23 h 23"/>
                <a:gd name="T4" fmla="*/ 39 w 40"/>
                <a:gd name="T5" fmla="*/ 12 h 23"/>
                <a:gd name="T6" fmla="*/ 40 w 40"/>
                <a:gd name="T7" fmla="*/ 12 h 23"/>
                <a:gd name="T8" fmla="*/ 40 w 40"/>
                <a:gd name="T9" fmla="*/ 1 h 23"/>
                <a:gd name="T10" fmla="*/ 35 w 40"/>
                <a:gd name="T11" fmla="*/ 3 h 23"/>
                <a:gd name="T12" fmla="*/ 5 w 40"/>
                <a:gd name="T13" fmla="*/ 3 h 23"/>
                <a:gd name="T14" fmla="*/ 0 w 40"/>
                <a:gd name="T15" fmla="*/ 0 h 23"/>
                <a:gd name="T16" fmla="*/ 0 w 40"/>
                <a:gd name="T17" fmla="*/ 12 h 23"/>
                <a:gd name="T18" fmla="*/ 0 w 40"/>
                <a:gd name="T19" fmla="*/ 12 h 23"/>
                <a:gd name="T20" fmla="*/ 20 w 40"/>
                <a:gd name="T21"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3">
                  <a:moveTo>
                    <a:pt x="20" y="23"/>
                  </a:moveTo>
                  <a:cubicBezTo>
                    <a:pt x="20" y="23"/>
                    <a:pt x="20" y="23"/>
                    <a:pt x="20" y="23"/>
                  </a:cubicBezTo>
                  <a:cubicBezTo>
                    <a:pt x="39" y="12"/>
                    <a:pt x="39" y="12"/>
                    <a:pt x="39" y="12"/>
                  </a:cubicBezTo>
                  <a:cubicBezTo>
                    <a:pt x="40" y="12"/>
                    <a:pt x="40" y="12"/>
                    <a:pt x="40" y="12"/>
                  </a:cubicBezTo>
                  <a:cubicBezTo>
                    <a:pt x="40" y="1"/>
                    <a:pt x="40" y="1"/>
                    <a:pt x="40" y="1"/>
                  </a:cubicBezTo>
                  <a:cubicBezTo>
                    <a:pt x="38" y="2"/>
                    <a:pt x="37" y="3"/>
                    <a:pt x="35" y="3"/>
                  </a:cubicBezTo>
                  <a:cubicBezTo>
                    <a:pt x="35" y="3"/>
                    <a:pt x="35" y="3"/>
                    <a:pt x="5" y="3"/>
                  </a:cubicBezTo>
                  <a:cubicBezTo>
                    <a:pt x="3" y="3"/>
                    <a:pt x="1" y="2"/>
                    <a:pt x="0" y="0"/>
                  </a:cubicBezTo>
                  <a:cubicBezTo>
                    <a:pt x="0" y="12"/>
                    <a:pt x="0" y="12"/>
                    <a:pt x="0" y="12"/>
                  </a:cubicBezTo>
                  <a:cubicBezTo>
                    <a:pt x="0" y="12"/>
                    <a:pt x="0" y="12"/>
                    <a:pt x="0" y="12"/>
                  </a:cubicBezTo>
                  <a:cubicBezTo>
                    <a:pt x="20" y="23"/>
                    <a:pt x="20" y="23"/>
                    <a:pt x="20" y="23"/>
                  </a:cubicBezTo>
                  <a:close/>
                </a:path>
              </a:pathLst>
            </a:custGeom>
            <a:solidFill>
              <a:srgbClr val="CEA5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57" name="Freeform 3177"/>
            <p:cNvSpPr>
              <a:spLocks/>
            </p:cNvSpPr>
            <p:nvPr/>
          </p:nvSpPr>
          <p:spPr bwMode="auto">
            <a:xfrm>
              <a:off x="992769" y="2260599"/>
              <a:ext cx="49213" cy="312737"/>
            </a:xfrm>
            <a:custGeom>
              <a:avLst/>
              <a:gdLst>
                <a:gd name="T0" fmla="*/ 31 w 31"/>
                <a:gd name="T1" fmla="*/ 10 h 197"/>
                <a:gd name="T2" fmla="*/ 15 w 31"/>
                <a:gd name="T3" fmla="*/ 0 h 197"/>
                <a:gd name="T4" fmla="*/ 15 w 31"/>
                <a:gd name="T5" fmla="*/ 0 h 197"/>
                <a:gd name="T6" fmla="*/ 15 w 31"/>
                <a:gd name="T7" fmla="*/ 0 h 197"/>
                <a:gd name="T8" fmla="*/ 0 w 31"/>
                <a:gd name="T9" fmla="*/ 10 h 197"/>
                <a:gd name="T10" fmla="*/ 9 w 31"/>
                <a:gd name="T11" fmla="*/ 16 h 197"/>
                <a:gd name="T12" fmla="*/ 8 w 31"/>
                <a:gd name="T13" fmla="*/ 139 h 197"/>
                <a:gd name="T14" fmla="*/ 15 w 31"/>
                <a:gd name="T15" fmla="*/ 197 h 197"/>
                <a:gd name="T16" fmla="*/ 24 w 31"/>
                <a:gd name="T17" fmla="*/ 122 h 197"/>
                <a:gd name="T18" fmla="*/ 24 w 31"/>
                <a:gd name="T19" fmla="*/ 16 h 197"/>
                <a:gd name="T20" fmla="*/ 31 w 31"/>
                <a:gd name="T21" fmla="*/ 1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97">
                  <a:moveTo>
                    <a:pt x="31" y="10"/>
                  </a:moveTo>
                  <a:lnTo>
                    <a:pt x="15" y="0"/>
                  </a:lnTo>
                  <a:lnTo>
                    <a:pt x="15" y="0"/>
                  </a:lnTo>
                  <a:lnTo>
                    <a:pt x="15" y="0"/>
                  </a:lnTo>
                  <a:lnTo>
                    <a:pt x="0" y="10"/>
                  </a:lnTo>
                  <a:lnTo>
                    <a:pt x="9" y="16"/>
                  </a:lnTo>
                  <a:lnTo>
                    <a:pt x="8" y="139"/>
                  </a:lnTo>
                  <a:lnTo>
                    <a:pt x="15" y="197"/>
                  </a:lnTo>
                  <a:lnTo>
                    <a:pt x="24" y="122"/>
                  </a:lnTo>
                  <a:lnTo>
                    <a:pt x="24" y="16"/>
                  </a:lnTo>
                  <a:lnTo>
                    <a:pt x="31" y="10"/>
                  </a:lnTo>
                  <a:close/>
                </a:path>
              </a:pathLst>
            </a:custGeom>
            <a:solidFill>
              <a:srgbClr val="176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58" name="Freeform 3178"/>
            <p:cNvSpPr>
              <a:spLocks/>
            </p:cNvSpPr>
            <p:nvPr/>
          </p:nvSpPr>
          <p:spPr bwMode="auto">
            <a:xfrm>
              <a:off x="780044" y="2266949"/>
              <a:ext cx="103188" cy="392112"/>
            </a:xfrm>
            <a:custGeom>
              <a:avLst/>
              <a:gdLst>
                <a:gd name="T0" fmla="*/ 50 w 50"/>
                <a:gd name="T1" fmla="*/ 0 h 190"/>
                <a:gd name="T2" fmla="*/ 0 w 50"/>
                <a:gd name="T3" fmla="*/ 190 h 190"/>
                <a:gd name="T4" fmla="*/ 36 w 50"/>
                <a:gd name="T5" fmla="*/ 190 h 190"/>
                <a:gd name="T6" fmla="*/ 50 w 50"/>
                <a:gd name="T7" fmla="*/ 109 h 190"/>
                <a:gd name="T8" fmla="*/ 50 w 50"/>
                <a:gd name="T9" fmla="*/ 0 h 190"/>
              </a:gdLst>
              <a:ahLst/>
              <a:cxnLst>
                <a:cxn ang="0">
                  <a:pos x="T0" y="T1"/>
                </a:cxn>
                <a:cxn ang="0">
                  <a:pos x="T2" y="T3"/>
                </a:cxn>
                <a:cxn ang="0">
                  <a:pos x="T4" y="T5"/>
                </a:cxn>
                <a:cxn ang="0">
                  <a:pos x="T6" y="T7"/>
                </a:cxn>
                <a:cxn ang="0">
                  <a:pos x="T8" y="T9"/>
                </a:cxn>
              </a:cxnLst>
              <a:rect l="0" t="0" r="r" b="b"/>
              <a:pathLst>
                <a:path w="50" h="190">
                  <a:moveTo>
                    <a:pt x="50" y="0"/>
                  </a:moveTo>
                  <a:cubicBezTo>
                    <a:pt x="20" y="62"/>
                    <a:pt x="8" y="124"/>
                    <a:pt x="0" y="190"/>
                  </a:cubicBezTo>
                  <a:cubicBezTo>
                    <a:pt x="36" y="190"/>
                    <a:pt x="36" y="190"/>
                    <a:pt x="36" y="190"/>
                  </a:cubicBezTo>
                  <a:cubicBezTo>
                    <a:pt x="40" y="163"/>
                    <a:pt x="44" y="136"/>
                    <a:pt x="50" y="109"/>
                  </a:cubicBezTo>
                  <a:lnTo>
                    <a:pt x="50"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59" name="Freeform 3179"/>
            <p:cNvSpPr>
              <a:spLocks/>
            </p:cNvSpPr>
            <p:nvPr/>
          </p:nvSpPr>
          <p:spPr bwMode="auto">
            <a:xfrm>
              <a:off x="883232" y="2262187"/>
              <a:ext cx="1588"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1" y="0"/>
                    <a:pt x="1" y="0"/>
                    <a:pt x="1" y="0"/>
                  </a:cubicBezTo>
                  <a:cubicBezTo>
                    <a:pt x="1" y="0"/>
                    <a:pt x="1" y="0"/>
                    <a:pt x="1" y="0"/>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60" name="Freeform 3180"/>
            <p:cNvSpPr>
              <a:spLocks/>
            </p:cNvSpPr>
            <p:nvPr/>
          </p:nvSpPr>
          <p:spPr bwMode="auto">
            <a:xfrm>
              <a:off x="1151519" y="2262187"/>
              <a:ext cx="104775" cy="396875"/>
            </a:xfrm>
            <a:custGeom>
              <a:avLst/>
              <a:gdLst>
                <a:gd name="T0" fmla="*/ 1 w 51"/>
                <a:gd name="T1" fmla="*/ 0 h 192"/>
                <a:gd name="T2" fmla="*/ 1 w 51"/>
                <a:gd name="T3" fmla="*/ 0 h 192"/>
                <a:gd name="T4" fmla="*/ 0 w 51"/>
                <a:gd name="T5" fmla="*/ 106 h 192"/>
                <a:gd name="T6" fmla="*/ 15 w 51"/>
                <a:gd name="T7" fmla="*/ 192 h 192"/>
                <a:gd name="T8" fmla="*/ 51 w 51"/>
                <a:gd name="T9" fmla="*/ 192 h 192"/>
                <a:gd name="T10" fmla="*/ 2 w 51"/>
                <a:gd name="T11" fmla="*/ 0 h 192"/>
                <a:gd name="T12" fmla="*/ 1 w 51"/>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51" h="192">
                  <a:moveTo>
                    <a:pt x="1" y="0"/>
                  </a:moveTo>
                  <a:cubicBezTo>
                    <a:pt x="1" y="0"/>
                    <a:pt x="1" y="0"/>
                    <a:pt x="1" y="0"/>
                  </a:cubicBezTo>
                  <a:cubicBezTo>
                    <a:pt x="0" y="106"/>
                    <a:pt x="0" y="106"/>
                    <a:pt x="0" y="106"/>
                  </a:cubicBezTo>
                  <a:cubicBezTo>
                    <a:pt x="7" y="134"/>
                    <a:pt x="11" y="163"/>
                    <a:pt x="15" y="192"/>
                  </a:cubicBezTo>
                  <a:cubicBezTo>
                    <a:pt x="51" y="192"/>
                    <a:pt x="51" y="192"/>
                    <a:pt x="51" y="192"/>
                  </a:cubicBezTo>
                  <a:cubicBezTo>
                    <a:pt x="43" y="125"/>
                    <a:pt x="31" y="63"/>
                    <a:pt x="2" y="0"/>
                  </a:cubicBezTo>
                  <a:cubicBezTo>
                    <a:pt x="2" y="0"/>
                    <a:pt x="1" y="0"/>
                    <a:pt x="1" y="0"/>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61" name="Freeform 3181"/>
            <p:cNvSpPr>
              <a:spLocks/>
            </p:cNvSpPr>
            <p:nvPr/>
          </p:nvSpPr>
          <p:spPr bwMode="auto">
            <a:xfrm>
              <a:off x="883232" y="2238374"/>
              <a:ext cx="269875" cy="420687"/>
            </a:xfrm>
            <a:custGeom>
              <a:avLst/>
              <a:gdLst>
                <a:gd name="T0" fmla="*/ 170 w 170"/>
                <a:gd name="T1" fmla="*/ 15 h 265"/>
                <a:gd name="T2" fmla="*/ 170 w 170"/>
                <a:gd name="T3" fmla="*/ 15 h 265"/>
                <a:gd name="T4" fmla="*/ 110 w 170"/>
                <a:gd name="T5" fmla="*/ 0 h 265"/>
                <a:gd name="T6" fmla="*/ 110 w 170"/>
                <a:gd name="T7" fmla="*/ 3 h 265"/>
                <a:gd name="T8" fmla="*/ 93 w 170"/>
                <a:gd name="T9" fmla="*/ 136 h 265"/>
                <a:gd name="T10" fmla="*/ 84 w 170"/>
                <a:gd name="T11" fmla="*/ 211 h 265"/>
                <a:gd name="T12" fmla="*/ 77 w 170"/>
                <a:gd name="T13" fmla="*/ 153 h 265"/>
                <a:gd name="T14" fmla="*/ 58 w 170"/>
                <a:gd name="T15" fmla="*/ 3 h 265"/>
                <a:gd name="T16" fmla="*/ 57 w 170"/>
                <a:gd name="T17" fmla="*/ 0 h 265"/>
                <a:gd name="T18" fmla="*/ 1 w 170"/>
                <a:gd name="T19" fmla="*/ 15 h 265"/>
                <a:gd name="T20" fmla="*/ 0 w 170"/>
                <a:gd name="T21" fmla="*/ 15 h 265"/>
                <a:gd name="T22" fmla="*/ 0 w 170"/>
                <a:gd name="T23" fmla="*/ 15 h 265"/>
                <a:gd name="T24" fmla="*/ 0 w 170"/>
                <a:gd name="T25" fmla="*/ 18 h 265"/>
                <a:gd name="T26" fmla="*/ 0 w 170"/>
                <a:gd name="T27" fmla="*/ 160 h 265"/>
                <a:gd name="T28" fmla="*/ 1 w 170"/>
                <a:gd name="T29" fmla="*/ 265 h 265"/>
                <a:gd name="T30" fmla="*/ 168 w 170"/>
                <a:gd name="T31" fmla="*/ 265 h 265"/>
                <a:gd name="T32" fmla="*/ 169 w 170"/>
                <a:gd name="T33" fmla="*/ 153 h 265"/>
                <a:gd name="T34" fmla="*/ 170 w 170"/>
                <a:gd name="T35" fmla="*/ 1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0" h="265">
                  <a:moveTo>
                    <a:pt x="170" y="15"/>
                  </a:moveTo>
                  <a:lnTo>
                    <a:pt x="170" y="15"/>
                  </a:lnTo>
                  <a:lnTo>
                    <a:pt x="110" y="0"/>
                  </a:lnTo>
                  <a:lnTo>
                    <a:pt x="110" y="3"/>
                  </a:lnTo>
                  <a:lnTo>
                    <a:pt x="93" y="136"/>
                  </a:lnTo>
                  <a:lnTo>
                    <a:pt x="84" y="211"/>
                  </a:lnTo>
                  <a:lnTo>
                    <a:pt x="77" y="153"/>
                  </a:lnTo>
                  <a:lnTo>
                    <a:pt x="58" y="3"/>
                  </a:lnTo>
                  <a:lnTo>
                    <a:pt x="57" y="0"/>
                  </a:lnTo>
                  <a:lnTo>
                    <a:pt x="1" y="15"/>
                  </a:lnTo>
                  <a:lnTo>
                    <a:pt x="0" y="15"/>
                  </a:lnTo>
                  <a:lnTo>
                    <a:pt x="0" y="15"/>
                  </a:lnTo>
                  <a:lnTo>
                    <a:pt x="0" y="18"/>
                  </a:lnTo>
                  <a:lnTo>
                    <a:pt x="0" y="160"/>
                  </a:lnTo>
                  <a:lnTo>
                    <a:pt x="1" y="265"/>
                  </a:lnTo>
                  <a:lnTo>
                    <a:pt x="168" y="265"/>
                  </a:lnTo>
                  <a:lnTo>
                    <a:pt x="169" y="153"/>
                  </a:lnTo>
                  <a:lnTo>
                    <a:pt x="170" y="1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62" name="Rectangle 3182"/>
            <p:cNvSpPr>
              <a:spLocks noChangeArrowheads="1"/>
            </p:cNvSpPr>
            <p:nvPr/>
          </p:nvSpPr>
          <p:spPr bwMode="auto">
            <a:xfrm>
              <a:off x="1084844" y="2071687"/>
              <a:ext cx="3175" cy="3175"/>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63" name="Freeform 3183"/>
            <p:cNvSpPr>
              <a:spLocks/>
            </p:cNvSpPr>
            <p:nvPr/>
          </p:nvSpPr>
          <p:spPr bwMode="auto">
            <a:xfrm>
              <a:off x="934032" y="2068512"/>
              <a:ext cx="168275" cy="150812"/>
            </a:xfrm>
            <a:custGeom>
              <a:avLst/>
              <a:gdLst>
                <a:gd name="T0" fmla="*/ 25 w 81"/>
                <a:gd name="T1" fmla="*/ 73 h 73"/>
                <a:gd name="T2" fmla="*/ 55 w 81"/>
                <a:gd name="T3" fmla="*/ 73 h 73"/>
                <a:gd name="T4" fmla="*/ 60 w 81"/>
                <a:gd name="T5" fmla="*/ 71 h 73"/>
                <a:gd name="T6" fmla="*/ 74 w 81"/>
                <a:gd name="T7" fmla="*/ 43 h 73"/>
                <a:gd name="T8" fmla="*/ 81 w 81"/>
                <a:gd name="T9" fmla="*/ 36 h 73"/>
                <a:gd name="T10" fmla="*/ 81 w 81"/>
                <a:gd name="T11" fmla="*/ 24 h 73"/>
                <a:gd name="T12" fmla="*/ 79 w 81"/>
                <a:gd name="T13" fmla="*/ 19 h 73"/>
                <a:gd name="T14" fmla="*/ 77 w 81"/>
                <a:gd name="T15" fmla="*/ 17 h 73"/>
                <a:gd name="T16" fmla="*/ 74 w 81"/>
                <a:gd name="T17" fmla="*/ 17 h 73"/>
                <a:gd name="T18" fmla="*/ 74 w 81"/>
                <a:gd name="T19" fmla="*/ 12 h 73"/>
                <a:gd name="T20" fmla="*/ 74 w 81"/>
                <a:gd name="T21" fmla="*/ 11 h 73"/>
                <a:gd name="T22" fmla="*/ 74 w 81"/>
                <a:gd name="T23" fmla="*/ 9 h 73"/>
                <a:gd name="T24" fmla="*/ 74 w 81"/>
                <a:gd name="T25" fmla="*/ 7 h 73"/>
                <a:gd name="T26" fmla="*/ 72 w 81"/>
                <a:gd name="T27" fmla="*/ 6 h 73"/>
                <a:gd name="T28" fmla="*/ 72 w 81"/>
                <a:gd name="T29" fmla="*/ 4 h 73"/>
                <a:gd name="T30" fmla="*/ 72 w 81"/>
                <a:gd name="T31" fmla="*/ 2 h 73"/>
                <a:gd name="T32" fmla="*/ 66 w 81"/>
                <a:gd name="T33" fmla="*/ 4 h 73"/>
                <a:gd name="T34" fmla="*/ 66 w 81"/>
                <a:gd name="T35" fmla="*/ 4 h 73"/>
                <a:gd name="T36" fmla="*/ 54 w 81"/>
                <a:gd name="T37" fmla="*/ 0 h 73"/>
                <a:gd name="T38" fmla="*/ 32 w 81"/>
                <a:gd name="T39" fmla="*/ 4 h 73"/>
                <a:gd name="T40" fmla="*/ 10 w 81"/>
                <a:gd name="T41" fmla="*/ 0 h 73"/>
                <a:gd name="T42" fmla="*/ 8 w 81"/>
                <a:gd name="T43" fmla="*/ 4 h 73"/>
                <a:gd name="T44" fmla="*/ 7 w 81"/>
                <a:gd name="T45" fmla="*/ 6 h 73"/>
                <a:gd name="T46" fmla="*/ 7 w 81"/>
                <a:gd name="T47" fmla="*/ 7 h 73"/>
                <a:gd name="T48" fmla="*/ 7 w 81"/>
                <a:gd name="T49" fmla="*/ 9 h 73"/>
                <a:gd name="T50" fmla="*/ 5 w 81"/>
                <a:gd name="T51" fmla="*/ 9 h 73"/>
                <a:gd name="T52" fmla="*/ 5 w 81"/>
                <a:gd name="T53" fmla="*/ 11 h 73"/>
                <a:gd name="T54" fmla="*/ 5 w 81"/>
                <a:gd name="T55" fmla="*/ 12 h 73"/>
                <a:gd name="T56" fmla="*/ 5 w 81"/>
                <a:gd name="T57" fmla="*/ 17 h 73"/>
                <a:gd name="T58" fmla="*/ 1 w 81"/>
                <a:gd name="T59" fmla="*/ 20 h 73"/>
                <a:gd name="T60" fmla="*/ 0 w 81"/>
                <a:gd name="T61" fmla="*/ 24 h 73"/>
                <a:gd name="T62" fmla="*/ 0 w 81"/>
                <a:gd name="T63" fmla="*/ 36 h 73"/>
                <a:gd name="T64" fmla="*/ 5 w 81"/>
                <a:gd name="T65" fmla="*/ 43 h 73"/>
                <a:gd name="T66" fmla="*/ 20 w 81"/>
                <a:gd name="T67" fmla="*/ 70 h 73"/>
                <a:gd name="T68" fmla="*/ 25 w 81"/>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1" h="73">
                  <a:moveTo>
                    <a:pt x="25" y="73"/>
                  </a:moveTo>
                  <a:cubicBezTo>
                    <a:pt x="55" y="73"/>
                    <a:pt x="55" y="73"/>
                    <a:pt x="55" y="73"/>
                  </a:cubicBezTo>
                  <a:cubicBezTo>
                    <a:pt x="57" y="73"/>
                    <a:pt x="58" y="72"/>
                    <a:pt x="60" y="71"/>
                  </a:cubicBezTo>
                  <a:cubicBezTo>
                    <a:pt x="67" y="63"/>
                    <a:pt x="74" y="43"/>
                    <a:pt x="74" y="43"/>
                  </a:cubicBezTo>
                  <a:cubicBezTo>
                    <a:pt x="77" y="43"/>
                    <a:pt x="81" y="39"/>
                    <a:pt x="81" y="36"/>
                  </a:cubicBezTo>
                  <a:cubicBezTo>
                    <a:pt x="81" y="24"/>
                    <a:pt x="81" y="24"/>
                    <a:pt x="81" y="24"/>
                  </a:cubicBezTo>
                  <a:cubicBezTo>
                    <a:pt x="81" y="22"/>
                    <a:pt x="80" y="20"/>
                    <a:pt x="79" y="19"/>
                  </a:cubicBezTo>
                  <a:cubicBezTo>
                    <a:pt x="78" y="18"/>
                    <a:pt x="78" y="18"/>
                    <a:pt x="77" y="17"/>
                  </a:cubicBezTo>
                  <a:cubicBezTo>
                    <a:pt x="76" y="17"/>
                    <a:pt x="76" y="17"/>
                    <a:pt x="74" y="17"/>
                  </a:cubicBezTo>
                  <a:cubicBezTo>
                    <a:pt x="74" y="12"/>
                    <a:pt x="74" y="12"/>
                    <a:pt x="74" y="12"/>
                  </a:cubicBezTo>
                  <a:cubicBezTo>
                    <a:pt x="74" y="12"/>
                    <a:pt x="74" y="12"/>
                    <a:pt x="74" y="11"/>
                  </a:cubicBezTo>
                  <a:cubicBezTo>
                    <a:pt x="74" y="11"/>
                    <a:pt x="74" y="11"/>
                    <a:pt x="74" y="9"/>
                  </a:cubicBezTo>
                  <a:cubicBezTo>
                    <a:pt x="74" y="9"/>
                    <a:pt x="74" y="9"/>
                    <a:pt x="74" y="7"/>
                  </a:cubicBezTo>
                  <a:cubicBezTo>
                    <a:pt x="74" y="6"/>
                    <a:pt x="74" y="6"/>
                    <a:pt x="72" y="6"/>
                  </a:cubicBezTo>
                  <a:cubicBezTo>
                    <a:pt x="72" y="4"/>
                    <a:pt x="72" y="4"/>
                    <a:pt x="72" y="4"/>
                  </a:cubicBezTo>
                  <a:cubicBezTo>
                    <a:pt x="72" y="4"/>
                    <a:pt x="72" y="4"/>
                    <a:pt x="72" y="2"/>
                  </a:cubicBezTo>
                  <a:cubicBezTo>
                    <a:pt x="69" y="4"/>
                    <a:pt x="68" y="4"/>
                    <a:pt x="66" y="4"/>
                  </a:cubicBezTo>
                  <a:cubicBezTo>
                    <a:pt x="66" y="4"/>
                    <a:pt x="66" y="4"/>
                    <a:pt x="66" y="4"/>
                  </a:cubicBezTo>
                  <a:cubicBezTo>
                    <a:pt x="60" y="4"/>
                    <a:pt x="55" y="2"/>
                    <a:pt x="54" y="0"/>
                  </a:cubicBezTo>
                  <a:cubicBezTo>
                    <a:pt x="49" y="2"/>
                    <a:pt x="40" y="4"/>
                    <a:pt x="32" y="4"/>
                  </a:cubicBezTo>
                  <a:cubicBezTo>
                    <a:pt x="24" y="4"/>
                    <a:pt x="15" y="2"/>
                    <a:pt x="10" y="0"/>
                  </a:cubicBezTo>
                  <a:cubicBezTo>
                    <a:pt x="10" y="2"/>
                    <a:pt x="8" y="2"/>
                    <a:pt x="8" y="4"/>
                  </a:cubicBezTo>
                  <a:cubicBezTo>
                    <a:pt x="7" y="6"/>
                    <a:pt x="7" y="6"/>
                    <a:pt x="7" y="6"/>
                  </a:cubicBezTo>
                  <a:cubicBezTo>
                    <a:pt x="7" y="7"/>
                    <a:pt x="7" y="7"/>
                    <a:pt x="7" y="7"/>
                  </a:cubicBezTo>
                  <a:cubicBezTo>
                    <a:pt x="7" y="9"/>
                    <a:pt x="7" y="9"/>
                    <a:pt x="7" y="9"/>
                  </a:cubicBezTo>
                  <a:cubicBezTo>
                    <a:pt x="5" y="9"/>
                    <a:pt x="5" y="9"/>
                    <a:pt x="5" y="9"/>
                  </a:cubicBezTo>
                  <a:cubicBezTo>
                    <a:pt x="5" y="11"/>
                    <a:pt x="5" y="11"/>
                    <a:pt x="5" y="11"/>
                  </a:cubicBezTo>
                  <a:cubicBezTo>
                    <a:pt x="5" y="12"/>
                    <a:pt x="5" y="12"/>
                    <a:pt x="5" y="12"/>
                  </a:cubicBezTo>
                  <a:cubicBezTo>
                    <a:pt x="5" y="17"/>
                    <a:pt x="5" y="17"/>
                    <a:pt x="5" y="17"/>
                  </a:cubicBezTo>
                  <a:cubicBezTo>
                    <a:pt x="3" y="17"/>
                    <a:pt x="2" y="18"/>
                    <a:pt x="1" y="20"/>
                  </a:cubicBezTo>
                  <a:cubicBezTo>
                    <a:pt x="0" y="21"/>
                    <a:pt x="0" y="22"/>
                    <a:pt x="0" y="24"/>
                  </a:cubicBezTo>
                  <a:cubicBezTo>
                    <a:pt x="0" y="36"/>
                    <a:pt x="0" y="36"/>
                    <a:pt x="0" y="36"/>
                  </a:cubicBezTo>
                  <a:cubicBezTo>
                    <a:pt x="0" y="39"/>
                    <a:pt x="2" y="43"/>
                    <a:pt x="5" y="43"/>
                  </a:cubicBezTo>
                  <a:cubicBezTo>
                    <a:pt x="5" y="43"/>
                    <a:pt x="12" y="63"/>
                    <a:pt x="20" y="70"/>
                  </a:cubicBezTo>
                  <a:cubicBezTo>
                    <a:pt x="21" y="72"/>
                    <a:pt x="23" y="73"/>
                    <a:pt x="25" y="73"/>
                  </a:cubicBezTo>
                  <a:close/>
                </a:path>
              </a:pathLst>
            </a:custGeom>
            <a:solidFill>
              <a:srgbClr val="CEA5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64" name="Rectangle 3184"/>
            <p:cNvSpPr>
              <a:spLocks noChangeArrowheads="1"/>
            </p:cNvSpPr>
            <p:nvPr/>
          </p:nvSpPr>
          <p:spPr bwMode="auto">
            <a:xfrm>
              <a:off x="1084844" y="2412507"/>
              <a:ext cx="1185416" cy="1538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980" b="0" i="0" u="none" strike="noStrike" kern="0" cap="none" spc="-29" normalizeH="0" baseline="0" noProof="0" dirty="0">
                  <a:ln>
                    <a:noFill/>
                  </a:ln>
                  <a:solidFill>
                    <a:srgbClr val="FFFFFF"/>
                  </a:solidFill>
                  <a:effectLst/>
                  <a:uLnTx/>
                  <a:uFillTx/>
                  <a:latin typeface="Segoe UI" panose="020B0502040204020203" pitchFamily="34" charset="0"/>
                  <a:ea typeface="+mn-ea"/>
                  <a:cs typeface="+mn-cs"/>
                </a:rPr>
                <a:t>Collaboration blockers</a:t>
              </a:r>
              <a:endParaRPr kumimoji="0" lang="en-US" altLang="en-US" sz="980" b="0" i="0" u="none" strike="noStrike" kern="0" cap="none" spc="-29" normalizeH="0" baseline="0" noProof="0" dirty="0">
                <a:ln>
                  <a:noFill/>
                </a:ln>
                <a:solidFill>
                  <a:srgbClr val="505050"/>
                </a:solidFill>
                <a:effectLst/>
                <a:uLnTx/>
                <a:uFillTx/>
                <a:latin typeface="Segoe UI" panose="020B0502040204020203" pitchFamily="34" charset="0"/>
                <a:ea typeface="+mn-ea"/>
                <a:cs typeface="+mn-cs"/>
              </a:endParaRPr>
            </a:p>
          </p:txBody>
        </p:sp>
      </p:grpSp>
      <p:grpSp>
        <p:nvGrpSpPr>
          <p:cNvPr id="565" name="Group 564"/>
          <p:cNvGrpSpPr/>
          <p:nvPr/>
        </p:nvGrpSpPr>
        <p:grpSpPr>
          <a:xfrm>
            <a:off x="7814148" y="5466965"/>
            <a:ext cx="1478479" cy="655200"/>
            <a:chOff x="8123237" y="5478462"/>
            <a:chExt cx="1508126" cy="668338"/>
          </a:xfrm>
        </p:grpSpPr>
        <p:sp>
          <p:nvSpPr>
            <p:cNvPr id="566" name="Freeform 3614"/>
            <p:cNvSpPr>
              <a:spLocks/>
            </p:cNvSpPr>
            <p:nvPr/>
          </p:nvSpPr>
          <p:spPr bwMode="auto">
            <a:xfrm>
              <a:off x="8123237" y="5478462"/>
              <a:ext cx="1508126" cy="668338"/>
            </a:xfrm>
            <a:custGeom>
              <a:avLst/>
              <a:gdLst>
                <a:gd name="T0" fmla="*/ 431 w 602"/>
                <a:gd name="T1" fmla="*/ 421 h 421"/>
                <a:gd name="T2" fmla="*/ 517 w 602"/>
                <a:gd name="T3" fmla="*/ 317 h 421"/>
                <a:gd name="T4" fmla="*/ 602 w 602"/>
                <a:gd name="T5" fmla="*/ 211 h 421"/>
                <a:gd name="T6" fmla="*/ 517 w 602"/>
                <a:gd name="T7" fmla="*/ 106 h 421"/>
                <a:gd name="T8" fmla="*/ 431 w 602"/>
                <a:gd name="T9" fmla="*/ 0 h 421"/>
                <a:gd name="T10" fmla="*/ 431 w 602"/>
                <a:gd name="T11" fmla="*/ 0 h 421"/>
                <a:gd name="T12" fmla="*/ 0 w 602"/>
                <a:gd name="T13" fmla="*/ 0 h 421"/>
                <a:gd name="T14" fmla="*/ 0 w 602"/>
                <a:gd name="T15" fmla="*/ 421 h 421"/>
                <a:gd name="T16" fmla="*/ 431 w 602"/>
                <a:gd name="T17" fmla="*/ 421 h 421"/>
                <a:gd name="T18" fmla="*/ 431 w 602"/>
                <a:gd name="T19" fmla="*/ 42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2" h="421">
                  <a:moveTo>
                    <a:pt x="431" y="421"/>
                  </a:moveTo>
                  <a:lnTo>
                    <a:pt x="517" y="317"/>
                  </a:lnTo>
                  <a:lnTo>
                    <a:pt x="602" y="211"/>
                  </a:lnTo>
                  <a:lnTo>
                    <a:pt x="517" y="106"/>
                  </a:lnTo>
                  <a:lnTo>
                    <a:pt x="431" y="0"/>
                  </a:lnTo>
                  <a:lnTo>
                    <a:pt x="431" y="0"/>
                  </a:lnTo>
                  <a:lnTo>
                    <a:pt x="0" y="0"/>
                  </a:lnTo>
                  <a:lnTo>
                    <a:pt x="0" y="421"/>
                  </a:lnTo>
                  <a:lnTo>
                    <a:pt x="431" y="421"/>
                  </a:lnTo>
                  <a:lnTo>
                    <a:pt x="431" y="421"/>
                  </a:lnTo>
                  <a:close/>
                </a:path>
              </a:pathLst>
            </a:custGeom>
            <a:solidFill>
              <a:srgbClr val="C00000"/>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67" name="Rectangle 3620"/>
            <p:cNvSpPr>
              <a:spLocks noChangeArrowheads="1"/>
            </p:cNvSpPr>
            <p:nvPr/>
          </p:nvSpPr>
          <p:spPr bwMode="auto">
            <a:xfrm>
              <a:off x="8223249" y="5535632"/>
              <a:ext cx="1059217" cy="553998"/>
            </a:xfrm>
            <a:prstGeom prst="rect">
              <a:avLst/>
            </a:prstGeom>
            <a:noFill/>
            <a:ln>
              <a:noFill/>
            </a:ln>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FFFFFF"/>
                  </a:solidFill>
                  <a:effectLst/>
                  <a:uLnTx/>
                  <a:uFillTx/>
                  <a:latin typeface="Segoe UI" panose="020B0502040204020203" pitchFamily="34" charset="0"/>
                  <a:ea typeface="+mn-ea"/>
                  <a:cs typeface="+mn-cs"/>
                </a:rPr>
                <a:t>The average hourly cost of infrastructure failure is </a:t>
              </a:r>
              <a:r>
                <a:rPr kumimoji="0" lang="en-US" altLang="en-US" sz="882" b="1" i="0" u="none" strike="noStrike" kern="0" cap="none" spc="0" normalizeH="0" baseline="0" noProof="0" dirty="0">
                  <a:ln>
                    <a:noFill/>
                  </a:ln>
                  <a:solidFill>
                    <a:srgbClr val="FFFFFF"/>
                  </a:solidFill>
                  <a:effectLst/>
                  <a:uLnTx/>
                  <a:uFillTx/>
                  <a:latin typeface="Segoe UI" panose="020B0502040204020203" pitchFamily="34" charset="0"/>
                  <a:ea typeface="+mn-ea"/>
                  <a:cs typeface="+mn-cs"/>
                </a:rPr>
                <a:t>$100,000</a:t>
              </a:r>
              <a:r>
                <a:rPr kumimoji="0" lang="en-US" altLang="en-US" sz="882" b="0" i="0" u="none" strike="noStrike" kern="0" cap="none" spc="0" normalizeH="0" baseline="0" noProof="0" dirty="0">
                  <a:ln>
                    <a:noFill/>
                  </a:ln>
                  <a:solidFill>
                    <a:srgbClr val="FFFFFF"/>
                  </a:solidFill>
                  <a:effectLst/>
                  <a:uLnTx/>
                  <a:uFillTx/>
                  <a:latin typeface="Segoe UI" panose="020B0502040204020203" pitchFamily="34" charset="0"/>
                  <a:ea typeface="+mn-ea"/>
                  <a:cs typeface="+mn-cs"/>
                </a:rPr>
                <a:t> per hour</a:t>
              </a:r>
              <a:endParaRPr kumimoji="0" lang="en-US" altLang="en-US" sz="1765" b="0" i="0" u="none" strike="noStrike" kern="0" cap="none" spc="0" normalizeH="0" baseline="0" noProof="0" dirty="0">
                <a:ln>
                  <a:noFill/>
                </a:ln>
                <a:solidFill>
                  <a:srgbClr val="FFFFFF"/>
                </a:solidFill>
                <a:effectLst/>
                <a:uLnTx/>
                <a:uFillTx/>
                <a:latin typeface="Segoe UI" panose="020B0502040204020203" pitchFamily="34" charset="0"/>
                <a:ea typeface="+mn-ea"/>
                <a:cs typeface="+mn-cs"/>
              </a:endParaRPr>
            </a:p>
          </p:txBody>
        </p:sp>
      </p:grpSp>
      <p:grpSp>
        <p:nvGrpSpPr>
          <p:cNvPr id="568" name="Group 567"/>
          <p:cNvGrpSpPr/>
          <p:nvPr/>
        </p:nvGrpSpPr>
        <p:grpSpPr>
          <a:xfrm>
            <a:off x="9364242" y="4830442"/>
            <a:ext cx="974190" cy="1291722"/>
            <a:chOff x="10341025" y="5075238"/>
            <a:chExt cx="993725" cy="1317624"/>
          </a:xfrm>
        </p:grpSpPr>
        <p:sp>
          <p:nvSpPr>
            <p:cNvPr id="569" name="Freeform 3638"/>
            <p:cNvSpPr>
              <a:spLocks/>
            </p:cNvSpPr>
            <p:nvPr/>
          </p:nvSpPr>
          <p:spPr bwMode="auto">
            <a:xfrm>
              <a:off x="10736263" y="5419725"/>
              <a:ext cx="7938"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3" y="0"/>
                    <a:pt x="2"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0" name="Freeform 3639"/>
            <p:cNvSpPr>
              <a:spLocks/>
            </p:cNvSpPr>
            <p:nvPr/>
          </p:nvSpPr>
          <p:spPr bwMode="auto">
            <a:xfrm>
              <a:off x="10706100" y="5419725"/>
              <a:ext cx="11113" cy="3175"/>
            </a:xfrm>
            <a:custGeom>
              <a:avLst/>
              <a:gdLst>
                <a:gd name="T0" fmla="*/ 0 w 5"/>
                <a:gd name="T1" fmla="*/ 1 h 1"/>
                <a:gd name="T2" fmla="*/ 5 w 5"/>
                <a:gd name="T3" fmla="*/ 0 h 1"/>
                <a:gd name="T4" fmla="*/ 0 w 5"/>
                <a:gd name="T5" fmla="*/ 1 h 1"/>
              </a:gdLst>
              <a:ahLst/>
              <a:cxnLst>
                <a:cxn ang="0">
                  <a:pos x="T0" y="T1"/>
                </a:cxn>
                <a:cxn ang="0">
                  <a:pos x="T2" y="T3"/>
                </a:cxn>
                <a:cxn ang="0">
                  <a:pos x="T4" y="T5"/>
                </a:cxn>
              </a:cxnLst>
              <a:rect l="0" t="0" r="r" b="b"/>
              <a:pathLst>
                <a:path w="5" h="1">
                  <a:moveTo>
                    <a:pt x="0" y="1"/>
                  </a:moveTo>
                  <a:cubicBezTo>
                    <a:pt x="2" y="1"/>
                    <a:pt x="3" y="0"/>
                    <a:pt x="5" y="0"/>
                  </a:cubicBezTo>
                  <a:cubicBezTo>
                    <a:pt x="3" y="0"/>
                    <a:pt x="2"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1" name="Freeform 3640"/>
            <p:cNvSpPr>
              <a:spLocks/>
            </p:cNvSpPr>
            <p:nvPr/>
          </p:nvSpPr>
          <p:spPr bwMode="auto">
            <a:xfrm>
              <a:off x="10744200" y="5419725"/>
              <a:ext cx="25400" cy="6350"/>
            </a:xfrm>
            <a:custGeom>
              <a:avLst/>
              <a:gdLst>
                <a:gd name="T0" fmla="*/ 0 w 12"/>
                <a:gd name="T1" fmla="*/ 0 h 3"/>
                <a:gd name="T2" fmla="*/ 12 w 12"/>
                <a:gd name="T3" fmla="*/ 3 h 3"/>
                <a:gd name="T4" fmla="*/ 0 w 12"/>
                <a:gd name="T5" fmla="*/ 0 h 3"/>
              </a:gdLst>
              <a:ahLst/>
              <a:cxnLst>
                <a:cxn ang="0">
                  <a:pos x="T0" y="T1"/>
                </a:cxn>
                <a:cxn ang="0">
                  <a:pos x="T2" y="T3"/>
                </a:cxn>
                <a:cxn ang="0">
                  <a:pos x="T4" y="T5"/>
                </a:cxn>
              </a:cxnLst>
              <a:rect l="0" t="0" r="r" b="b"/>
              <a:pathLst>
                <a:path w="12" h="3">
                  <a:moveTo>
                    <a:pt x="0" y="0"/>
                  </a:moveTo>
                  <a:cubicBezTo>
                    <a:pt x="4" y="1"/>
                    <a:pt x="8" y="2"/>
                    <a:pt x="12" y="3"/>
                  </a:cubicBezTo>
                  <a:cubicBezTo>
                    <a:pt x="8" y="2"/>
                    <a:pt x="4" y="1"/>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2" name="Freeform 3641"/>
            <p:cNvSpPr>
              <a:spLocks/>
            </p:cNvSpPr>
            <p:nvPr/>
          </p:nvSpPr>
          <p:spPr bwMode="auto">
            <a:xfrm>
              <a:off x="10721975" y="5419725"/>
              <a:ext cx="952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3" y="0"/>
                    <a:pt x="1" y="0"/>
                    <a:pt x="0" y="0"/>
                  </a:cubicBezTo>
                  <a:cubicBezTo>
                    <a:pt x="1" y="0"/>
                    <a:pt x="3" y="0"/>
                    <a:pt x="5" y="0"/>
                  </a:cubicBezTo>
                  <a:cubicBezTo>
                    <a:pt x="4" y="0"/>
                    <a:pt x="4"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3" name="Freeform 3656"/>
            <p:cNvSpPr>
              <a:spLocks/>
            </p:cNvSpPr>
            <p:nvPr/>
          </p:nvSpPr>
          <p:spPr bwMode="auto">
            <a:xfrm>
              <a:off x="10950575" y="5149850"/>
              <a:ext cx="309563" cy="465138"/>
            </a:xfrm>
            <a:custGeom>
              <a:avLst/>
              <a:gdLst>
                <a:gd name="T0" fmla="*/ 130 w 150"/>
                <a:gd name="T1" fmla="*/ 76 h 225"/>
                <a:gd name="T2" fmla="*/ 114 w 150"/>
                <a:gd name="T3" fmla="*/ 53 h 225"/>
                <a:gd name="T4" fmla="*/ 75 w 150"/>
                <a:gd name="T5" fmla="*/ 21 h 225"/>
                <a:gd name="T6" fmla="*/ 12 w 150"/>
                <a:gd name="T7" fmla="*/ 1 h 225"/>
                <a:gd name="T8" fmla="*/ 0 w 150"/>
                <a:gd name="T9" fmla="*/ 0 h 225"/>
                <a:gd name="T10" fmla="*/ 0 w 150"/>
                <a:gd name="T11" fmla="*/ 151 h 225"/>
                <a:gd name="T12" fmla="*/ 0 w 150"/>
                <a:gd name="T13" fmla="*/ 151 h 225"/>
                <a:gd name="T14" fmla="*/ 0 w 150"/>
                <a:gd name="T15" fmla="*/ 151 h 225"/>
                <a:gd name="T16" fmla="*/ 0 w 150"/>
                <a:gd name="T17" fmla="*/ 151 h 225"/>
                <a:gd name="T18" fmla="*/ 129 w 150"/>
                <a:gd name="T19" fmla="*/ 225 h 225"/>
                <a:gd name="T20" fmla="*/ 142 w 150"/>
                <a:gd name="T21" fmla="*/ 197 h 225"/>
                <a:gd name="T22" fmla="*/ 149 w 150"/>
                <a:gd name="T23" fmla="*/ 162 h 225"/>
                <a:gd name="T24" fmla="*/ 149 w 150"/>
                <a:gd name="T25" fmla="*/ 151 h 225"/>
                <a:gd name="T26" fmla="*/ 130 w 150"/>
                <a:gd name="T27" fmla="*/ 7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225">
                  <a:moveTo>
                    <a:pt x="130" y="76"/>
                  </a:moveTo>
                  <a:cubicBezTo>
                    <a:pt x="125" y="68"/>
                    <a:pt x="120" y="60"/>
                    <a:pt x="114" y="53"/>
                  </a:cubicBezTo>
                  <a:cubicBezTo>
                    <a:pt x="103" y="40"/>
                    <a:pt x="90" y="29"/>
                    <a:pt x="75" y="21"/>
                  </a:cubicBezTo>
                  <a:cubicBezTo>
                    <a:pt x="56" y="10"/>
                    <a:pt x="35" y="3"/>
                    <a:pt x="12" y="1"/>
                  </a:cubicBezTo>
                  <a:cubicBezTo>
                    <a:pt x="8" y="1"/>
                    <a:pt x="4" y="0"/>
                    <a:pt x="0" y="0"/>
                  </a:cubicBezTo>
                  <a:cubicBezTo>
                    <a:pt x="0" y="151"/>
                    <a:pt x="0" y="151"/>
                    <a:pt x="0" y="151"/>
                  </a:cubicBezTo>
                  <a:cubicBezTo>
                    <a:pt x="0" y="151"/>
                    <a:pt x="0" y="151"/>
                    <a:pt x="0" y="151"/>
                  </a:cubicBezTo>
                  <a:cubicBezTo>
                    <a:pt x="0" y="151"/>
                    <a:pt x="0" y="151"/>
                    <a:pt x="0" y="151"/>
                  </a:cubicBezTo>
                  <a:cubicBezTo>
                    <a:pt x="0" y="151"/>
                    <a:pt x="0" y="151"/>
                    <a:pt x="0" y="151"/>
                  </a:cubicBezTo>
                  <a:cubicBezTo>
                    <a:pt x="129" y="225"/>
                    <a:pt x="129" y="225"/>
                    <a:pt x="129" y="225"/>
                  </a:cubicBezTo>
                  <a:cubicBezTo>
                    <a:pt x="134" y="216"/>
                    <a:pt x="138" y="207"/>
                    <a:pt x="142" y="197"/>
                  </a:cubicBezTo>
                  <a:cubicBezTo>
                    <a:pt x="146" y="185"/>
                    <a:pt x="148" y="174"/>
                    <a:pt x="149" y="162"/>
                  </a:cubicBezTo>
                  <a:cubicBezTo>
                    <a:pt x="149" y="158"/>
                    <a:pt x="149" y="154"/>
                    <a:pt x="149" y="151"/>
                  </a:cubicBezTo>
                  <a:cubicBezTo>
                    <a:pt x="150" y="124"/>
                    <a:pt x="143" y="99"/>
                    <a:pt x="130" y="76"/>
                  </a:cubicBezTo>
                  <a:close/>
                </a:path>
              </a:pathLst>
            </a:custGeom>
            <a:solidFill>
              <a:srgbClr val="FF0000"/>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4" name="Freeform 3657"/>
            <p:cNvSpPr>
              <a:spLocks/>
            </p:cNvSpPr>
            <p:nvPr/>
          </p:nvSpPr>
          <p:spPr bwMode="auto">
            <a:xfrm>
              <a:off x="10917238" y="5426075"/>
              <a:ext cx="66675" cy="66675"/>
            </a:xfrm>
            <a:custGeom>
              <a:avLst/>
              <a:gdLst>
                <a:gd name="T0" fmla="*/ 1 w 32"/>
                <a:gd name="T1" fmla="*/ 14 h 32"/>
                <a:gd name="T2" fmla="*/ 17 w 32"/>
                <a:gd name="T3" fmla="*/ 0 h 32"/>
                <a:gd name="T4" fmla="*/ 31 w 32"/>
                <a:gd name="T5" fmla="*/ 17 h 32"/>
                <a:gd name="T6" fmla="*/ 15 w 32"/>
                <a:gd name="T7" fmla="*/ 31 h 32"/>
                <a:gd name="T8" fmla="*/ 1 w 32"/>
                <a:gd name="T9" fmla="*/ 14 h 32"/>
              </a:gdLst>
              <a:ahLst/>
              <a:cxnLst>
                <a:cxn ang="0">
                  <a:pos x="T0" y="T1"/>
                </a:cxn>
                <a:cxn ang="0">
                  <a:pos x="T2" y="T3"/>
                </a:cxn>
                <a:cxn ang="0">
                  <a:pos x="T4" y="T5"/>
                </a:cxn>
                <a:cxn ang="0">
                  <a:pos x="T6" y="T7"/>
                </a:cxn>
                <a:cxn ang="0">
                  <a:pos x="T8" y="T9"/>
                </a:cxn>
              </a:cxnLst>
              <a:rect l="0" t="0" r="r" b="b"/>
              <a:pathLst>
                <a:path w="32" h="32">
                  <a:moveTo>
                    <a:pt x="1" y="14"/>
                  </a:moveTo>
                  <a:cubicBezTo>
                    <a:pt x="2" y="6"/>
                    <a:pt x="9" y="0"/>
                    <a:pt x="17" y="0"/>
                  </a:cubicBezTo>
                  <a:cubicBezTo>
                    <a:pt x="26" y="1"/>
                    <a:pt x="32" y="8"/>
                    <a:pt x="31" y="17"/>
                  </a:cubicBezTo>
                  <a:cubicBezTo>
                    <a:pt x="31" y="25"/>
                    <a:pt x="23" y="32"/>
                    <a:pt x="15" y="31"/>
                  </a:cubicBezTo>
                  <a:cubicBezTo>
                    <a:pt x="6" y="30"/>
                    <a:pt x="0" y="23"/>
                    <a:pt x="1" y="14"/>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5" name="Freeform 3658"/>
            <p:cNvSpPr>
              <a:spLocks/>
            </p:cNvSpPr>
            <p:nvPr/>
          </p:nvSpPr>
          <p:spPr bwMode="auto">
            <a:xfrm>
              <a:off x="10942638" y="5075238"/>
              <a:ext cx="19050" cy="63500"/>
            </a:xfrm>
            <a:custGeom>
              <a:avLst/>
              <a:gdLst>
                <a:gd name="T0" fmla="*/ 9 w 9"/>
                <a:gd name="T1" fmla="*/ 3 h 31"/>
                <a:gd name="T2" fmla="*/ 4 w 9"/>
                <a:gd name="T3" fmla="*/ 0 h 31"/>
                <a:gd name="T4" fmla="*/ 0 w 9"/>
                <a:gd name="T5" fmla="*/ 3 h 31"/>
                <a:gd name="T6" fmla="*/ 0 w 9"/>
                <a:gd name="T7" fmla="*/ 27 h 31"/>
                <a:gd name="T8" fmla="*/ 4 w 9"/>
                <a:gd name="T9" fmla="*/ 31 h 31"/>
                <a:gd name="T10" fmla="*/ 4 w 9"/>
                <a:gd name="T11" fmla="*/ 31 h 31"/>
                <a:gd name="T12" fmla="*/ 9 w 9"/>
                <a:gd name="T13" fmla="*/ 27 h 31"/>
                <a:gd name="T14" fmla="*/ 9 w 9"/>
                <a:gd name="T15" fmla="*/ 27 h 31"/>
                <a:gd name="T16" fmla="*/ 9 w 9"/>
                <a:gd name="T17"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31">
                  <a:moveTo>
                    <a:pt x="9" y="3"/>
                  </a:moveTo>
                  <a:cubicBezTo>
                    <a:pt x="9" y="1"/>
                    <a:pt x="7" y="0"/>
                    <a:pt x="4" y="0"/>
                  </a:cubicBezTo>
                  <a:cubicBezTo>
                    <a:pt x="2" y="0"/>
                    <a:pt x="0" y="1"/>
                    <a:pt x="0" y="3"/>
                  </a:cubicBezTo>
                  <a:cubicBezTo>
                    <a:pt x="0" y="27"/>
                    <a:pt x="0" y="27"/>
                    <a:pt x="0" y="27"/>
                  </a:cubicBezTo>
                  <a:cubicBezTo>
                    <a:pt x="4" y="31"/>
                    <a:pt x="4" y="31"/>
                    <a:pt x="4" y="31"/>
                  </a:cubicBezTo>
                  <a:cubicBezTo>
                    <a:pt x="4" y="31"/>
                    <a:pt x="4" y="31"/>
                    <a:pt x="4" y="31"/>
                  </a:cubicBezTo>
                  <a:cubicBezTo>
                    <a:pt x="9" y="27"/>
                    <a:pt x="9" y="27"/>
                    <a:pt x="9" y="27"/>
                  </a:cubicBezTo>
                  <a:cubicBezTo>
                    <a:pt x="9" y="27"/>
                    <a:pt x="9" y="27"/>
                    <a:pt x="9" y="27"/>
                  </a:cubicBezTo>
                  <a:cubicBezTo>
                    <a:pt x="9" y="3"/>
                    <a:pt x="9" y="3"/>
                    <a:pt x="9" y="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6" name="Freeform 3659"/>
            <p:cNvSpPr>
              <a:spLocks/>
            </p:cNvSpPr>
            <p:nvPr/>
          </p:nvSpPr>
          <p:spPr bwMode="auto">
            <a:xfrm>
              <a:off x="11271250" y="5451475"/>
              <a:ext cx="63500" cy="15875"/>
            </a:xfrm>
            <a:custGeom>
              <a:avLst/>
              <a:gdLst>
                <a:gd name="T0" fmla="*/ 28 w 31"/>
                <a:gd name="T1" fmla="*/ 0 h 8"/>
                <a:gd name="T2" fmla="*/ 4 w 31"/>
                <a:gd name="T3" fmla="*/ 0 h 8"/>
                <a:gd name="T4" fmla="*/ 0 w 31"/>
                <a:gd name="T5" fmla="*/ 4 h 8"/>
                <a:gd name="T6" fmla="*/ 4 w 31"/>
                <a:gd name="T7" fmla="*/ 8 h 8"/>
                <a:gd name="T8" fmla="*/ 4 w 31"/>
                <a:gd name="T9" fmla="*/ 8 h 8"/>
                <a:gd name="T10" fmla="*/ 28 w 31"/>
                <a:gd name="T11" fmla="*/ 8 h 8"/>
                <a:gd name="T12" fmla="*/ 28 w 31"/>
                <a:gd name="T13" fmla="*/ 8 h 8"/>
                <a:gd name="T14" fmla="*/ 31 w 31"/>
                <a:gd name="T15" fmla="*/ 4 h 8"/>
                <a:gd name="T16" fmla="*/ 28 w 31"/>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8">
                  <a:moveTo>
                    <a:pt x="28" y="0"/>
                  </a:moveTo>
                  <a:cubicBezTo>
                    <a:pt x="4" y="0"/>
                    <a:pt x="4" y="0"/>
                    <a:pt x="4" y="0"/>
                  </a:cubicBezTo>
                  <a:cubicBezTo>
                    <a:pt x="0" y="4"/>
                    <a:pt x="0" y="4"/>
                    <a:pt x="0" y="4"/>
                  </a:cubicBezTo>
                  <a:cubicBezTo>
                    <a:pt x="4" y="8"/>
                    <a:pt x="4" y="8"/>
                    <a:pt x="4" y="8"/>
                  </a:cubicBezTo>
                  <a:cubicBezTo>
                    <a:pt x="4" y="8"/>
                    <a:pt x="4" y="8"/>
                    <a:pt x="4" y="8"/>
                  </a:cubicBezTo>
                  <a:cubicBezTo>
                    <a:pt x="28" y="8"/>
                    <a:pt x="28" y="8"/>
                    <a:pt x="28" y="8"/>
                  </a:cubicBezTo>
                  <a:cubicBezTo>
                    <a:pt x="28" y="8"/>
                    <a:pt x="28" y="8"/>
                    <a:pt x="28" y="8"/>
                  </a:cubicBezTo>
                  <a:cubicBezTo>
                    <a:pt x="30" y="8"/>
                    <a:pt x="31" y="6"/>
                    <a:pt x="31" y="4"/>
                  </a:cubicBezTo>
                  <a:cubicBezTo>
                    <a:pt x="31" y="1"/>
                    <a:pt x="30" y="0"/>
                    <a:pt x="28" y="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7" name="Freeform 3660"/>
            <p:cNvSpPr>
              <a:spLocks/>
            </p:cNvSpPr>
            <p:nvPr/>
          </p:nvSpPr>
          <p:spPr bwMode="auto">
            <a:xfrm>
              <a:off x="10752138" y="5124450"/>
              <a:ext cx="42863" cy="58738"/>
            </a:xfrm>
            <a:custGeom>
              <a:avLst/>
              <a:gdLst>
                <a:gd name="T0" fmla="*/ 8 w 21"/>
                <a:gd name="T1" fmla="*/ 1 h 28"/>
                <a:gd name="T2" fmla="*/ 8 w 21"/>
                <a:gd name="T3" fmla="*/ 1 h 28"/>
                <a:gd name="T4" fmla="*/ 3 w 21"/>
                <a:gd name="T5" fmla="*/ 1 h 28"/>
                <a:gd name="T6" fmla="*/ 1 w 21"/>
                <a:gd name="T7" fmla="*/ 5 h 28"/>
                <a:gd name="T8" fmla="*/ 13 w 21"/>
                <a:gd name="T9" fmla="*/ 26 h 28"/>
                <a:gd name="T10" fmla="*/ 19 w 21"/>
                <a:gd name="T11" fmla="*/ 28 h 28"/>
                <a:gd name="T12" fmla="*/ 19 w 21"/>
                <a:gd name="T13" fmla="*/ 28 h 28"/>
                <a:gd name="T14" fmla="*/ 21 w 21"/>
                <a:gd name="T15" fmla="*/ 22 h 28"/>
                <a:gd name="T16" fmla="*/ 21 w 21"/>
                <a:gd name="T17" fmla="*/ 22 h 28"/>
                <a:gd name="T18" fmla="*/ 8 w 21"/>
                <a:gd name="T19"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8">
                  <a:moveTo>
                    <a:pt x="8" y="1"/>
                  </a:moveTo>
                  <a:cubicBezTo>
                    <a:pt x="8" y="1"/>
                    <a:pt x="8" y="1"/>
                    <a:pt x="8" y="1"/>
                  </a:cubicBezTo>
                  <a:cubicBezTo>
                    <a:pt x="8" y="0"/>
                    <a:pt x="5" y="0"/>
                    <a:pt x="3" y="1"/>
                  </a:cubicBezTo>
                  <a:cubicBezTo>
                    <a:pt x="1" y="2"/>
                    <a:pt x="0" y="4"/>
                    <a:pt x="1" y="5"/>
                  </a:cubicBezTo>
                  <a:cubicBezTo>
                    <a:pt x="13" y="26"/>
                    <a:pt x="13" y="26"/>
                    <a:pt x="13" y="26"/>
                  </a:cubicBezTo>
                  <a:cubicBezTo>
                    <a:pt x="19" y="28"/>
                    <a:pt x="19" y="28"/>
                    <a:pt x="19" y="28"/>
                  </a:cubicBezTo>
                  <a:cubicBezTo>
                    <a:pt x="19" y="28"/>
                    <a:pt x="19" y="28"/>
                    <a:pt x="19" y="28"/>
                  </a:cubicBezTo>
                  <a:cubicBezTo>
                    <a:pt x="21" y="22"/>
                    <a:pt x="21" y="22"/>
                    <a:pt x="21" y="22"/>
                  </a:cubicBezTo>
                  <a:cubicBezTo>
                    <a:pt x="21" y="22"/>
                    <a:pt x="21" y="22"/>
                    <a:pt x="21" y="22"/>
                  </a:cubicBezTo>
                  <a:lnTo>
                    <a:pt x="8" y="1"/>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8" name="Freeform 3661"/>
            <p:cNvSpPr>
              <a:spLocks/>
            </p:cNvSpPr>
            <p:nvPr/>
          </p:nvSpPr>
          <p:spPr bwMode="auto">
            <a:xfrm>
              <a:off x="11107738" y="5737225"/>
              <a:ext cx="41275" cy="57150"/>
            </a:xfrm>
            <a:custGeom>
              <a:avLst/>
              <a:gdLst>
                <a:gd name="T0" fmla="*/ 7 w 20"/>
                <a:gd name="T1" fmla="*/ 1 h 28"/>
                <a:gd name="T2" fmla="*/ 2 w 20"/>
                <a:gd name="T3" fmla="*/ 0 h 28"/>
                <a:gd name="T4" fmla="*/ 0 w 20"/>
                <a:gd name="T5" fmla="*/ 5 h 28"/>
                <a:gd name="T6" fmla="*/ 0 w 20"/>
                <a:gd name="T7" fmla="*/ 5 h 28"/>
                <a:gd name="T8" fmla="*/ 12 w 20"/>
                <a:gd name="T9" fmla="*/ 26 h 28"/>
                <a:gd name="T10" fmla="*/ 12 w 20"/>
                <a:gd name="T11" fmla="*/ 26 h 28"/>
                <a:gd name="T12" fmla="*/ 17 w 20"/>
                <a:gd name="T13" fmla="*/ 27 h 28"/>
                <a:gd name="T14" fmla="*/ 19 w 20"/>
                <a:gd name="T15" fmla="*/ 22 h 28"/>
                <a:gd name="T16" fmla="*/ 7 w 20"/>
                <a:gd name="T17"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8">
                  <a:moveTo>
                    <a:pt x="7" y="1"/>
                  </a:moveTo>
                  <a:cubicBezTo>
                    <a:pt x="2" y="0"/>
                    <a:pt x="2" y="0"/>
                    <a:pt x="2" y="0"/>
                  </a:cubicBezTo>
                  <a:cubicBezTo>
                    <a:pt x="0" y="5"/>
                    <a:pt x="0" y="5"/>
                    <a:pt x="0" y="5"/>
                  </a:cubicBezTo>
                  <a:cubicBezTo>
                    <a:pt x="0" y="5"/>
                    <a:pt x="0" y="5"/>
                    <a:pt x="0" y="5"/>
                  </a:cubicBezTo>
                  <a:cubicBezTo>
                    <a:pt x="12" y="26"/>
                    <a:pt x="12" y="26"/>
                    <a:pt x="12" y="26"/>
                  </a:cubicBezTo>
                  <a:cubicBezTo>
                    <a:pt x="12" y="26"/>
                    <a:pt x="12" y="26"/>
                    <a:pt x="12" y="26"/>
                  </a:cubicBezTo>
                  <a:cubicBezTo>
                    <a:pt x="13" y="28"/>
                    <a:pt x="15" y="28"/>
                    <a:pt x="17" y="27"/>
                  </a:cubicBezTo>
                  <a:cubicBezTo>
                    <a:pt x="19" y="25"/>
                    <a:pt x="20" y="23"/>
                    <a:pt x="19" y="22"/>
                  </a:cubicBezTo>
                  <a:lnTo>
                    <a:pt x="7" y="1"/>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79" name="Freeform 3662"/>
            <p:cNvSpPr>
              <a:spLocks/>
            </p:cNvSpPr>
            <p:nvPr/>
          </p:nvSpPr>
          <p:spPr bwMode="auto">
            <a:xfrm>
              <a:off x="11228388" y="5260975"/>
              <a:ext cx="57150" cy="41275"/>
            </a:xfrm>
            <a:custGeom>
              <a:avLst/>
              <a:gdLst>
                <a:gd name="T0" fmla="*/ 6 w 28"/>
                <a:gd name="T1" fmla="*/ 20 h 20"/>
                <a:gd name="T2" fmla="*/ 27 w 28"/>
                <a:gd name="T3" fmla="*/ 8 h 20"/>
                <a:gd name="T4" fmla="*/ 27 w 28"/>
                <a:gd name="T5" fmla="*/ 8 h 20"/>
                <a:gd name="T6" fmla="*/ 27 w 28"/>
                <a:gd name="T7" fmla="*/ 3 h 20"/>
                <a:gd name="T8" fmla="*/ 23 w 28"/>
                <a:gd name="T9" fmla="*/ 1 h 20"/>
                <a:gd name="T10" fmla="*/ 2 w 28"/>
                <a:gd name="T11" fmla="*/ 13 h 20"/>
                <a:gd name="T12" fmla="*/ 0 w 28"/>
                <a:gd name="T13" fmla="*/ 18 h 20"/>
                <a:gd name="T14" fmla="*/ 6 w 28"/>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0">
                  <a:moveTo>
                    <a:pt x="6" y="20"/>
                  </a:moveTo>
                  <a:cubicBezTo>
                    <a:pt x="27" y="8"/>
                    <a:pt x="27" y="8"/>
                    <a:pt x="27" y="8"/>
                  </a:cubicBezTo>
                  <a:cubicBezTo>
                    <a:pt x="27" y="8"/>
                    <a:pt x="27" y="8"/>
                    <a:pt x="27" y="8"/>
                  </a:cubicBezTo>
                  <a:cubicBezTo>
                    <a:pt x="28" y="7"/>
                    <a:pt x="28" y="5"/>
                    <a:pt x="27" y="3"/>
                  </a:cubicBezTo>
                  <a:cubicBezTo>
                    <a:pt x="26" y="1"/>
                    <a:pt x="24" y="0"/>
                    <a:pt x="23" y="1"/>
                  </a:cubicBezTo>
                  <a:cubicBezTo>
                    <a:pt x="2" y="13"/>
                    <a:pt x="2" y="13"/>
                    <a:pt x="2" y="13"/>
                  </a:cubicBezTo>
                  <a:cubicBezTo>
                    <a:pt x="0" y="18"/>
                    <a:pt x="0" y="18"/>
                    <a:pt x="0" y="18"/>
                  </a:cubicBezTo>
                  <a:cubicBezTo>
                    <a:pt x="6" y="20"/>
                    <a:pt x="6" y="20"/>
                    <a:pt x="6" y="2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0" name="Freeform 3663"/>
            <p:cNvSpPr>
              <a:spLocks/>
            </p:cNvSpPr>
            <p:nvPr/>
          </p:nvSpPr>
          <p:spPr bwMode="auto">
            <a:xfrm>
              <a:off x="10615613" y="5260975"/>
              <a:ext cx="58738" cy="41275"/>
            </a:xfrm>
            <a:custGeom>
              <a:avLst/>
              <a:gdLst>
                <a:gd name="T0" fmla="*/ 27 w 28"/>
                <a:gd name="T1" fmla="*/ 13 h 20"/>
                <a:gd name="T2" fmla="*/ 6 w 28"/>
                <a:gd name="T3" fmla="*/ 1 h 20"/>
                <a:gd name="T4" fmla="*/ 6 w 28"/>
                <a:gd name="T5" fmla="*/ 1 h 20"/>
                <a:gd name="T6" fmla="*/ 2 w 28"/>
                <a:gd name="T7" fmla="*/ 3 h 20"/>
                <a:gd name="T8" fmla="*/ 2 w 28"/>
                <a:gd name="T9" fmla="*/ 8 h 20"/>
                <a:gd name="T10" fmla="*/ 23 w 28"/>
                <a:gd name="T11" fmla="*/ 20 h 20"/>
                <a:gd name="T12" fmla="*/ 28 w 28"/>
                <a:gd name="T13" fmla="*/ 18 h 20"/>
                <a:gd name="T14" fmla="*/ 28 w 28"/>
                <a:gd name="T15" fmla="*/ 18 h 20"/>
                <a:gd name="T16" fmla="*/ 27 w 28"/>
                <a:gd name="T17"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0">
                  <a:moveTo>
                    <a:pt x="27" y="13"/>
                  </a:moveTo>
                  <a:cubicBezTo>
                    <a:pt x="6" y="1"/>
                    <a:pt x="6" y="1"/>
                    <a:pt x="6" y="1"/>
                  </a:cubicBezTo>
                  <a:cubicBezTo>
                    <a:pt x="6" y="1"/>
                    <a:pt x="6" y="1"/>
                    <a:pt x="6" y="1"/>
                  </a:cubicBezTo>
                  <a:cubicBezTo>
                    <a:pt x="5" y="0"/>
                    <a:pt x="3" y="1"/>
                    <a:pt x="2" y="3"/>
                  </a:cubicBezTo>
                  <a:cubicBezTo>
                    <a:pt x="0" y="5"/>
                    <a:pt x="0" y="7"/>
                    <a:pt x="2" y="8"/>
                  </a:cubicBezTo>
                  <a:cubicBezTo>
                    <a:pt x="23" y="20"/>
                    <a:pt x="23" y="20"/>
                    <a:pt x="23" y="20"/>
                  </a:cubicBezTo>
                  <a:cubicBezTo>
                    <a:pt x="28" y="18"/>
                    <a:pt x="28" y="18"/>
                    <a:pt x="28" y="18"/>
                  </a:cubicBezTo>
                  <a:cubicBezTo>
                    <a:pt x="28" y="18"/>
                    <a:pt x="28" y="18"/>
                    <a:pt x="28" y="18"/>
                  </a:cubicBezTo>
                  <a:cubicBezTo>
                    <a:pt x="27" y="13"/>
                    <a:pt x="27" y="13"/>
                    <a:pt x="27" y="1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1" name="Freeform 3664"/>
            <p:cNvSpPr>
              <a:spLocks/>
            </p:cNvSpPr>
            <p:nvPr/>
          </p:nvSpPr>
          <p:spPr bwMode="auto">
            <a:xfrm>
              <a:off x="11228388" y="5614988"/>
              <a:ext cx="57150" cy="42863"/>
            </a:xfrm>
            <a:custGeom>
              <a:avLst/>
              <a:gdLst>
                <a:gd name="T0" fmla="*/ 27 w 28"/>
                <a:gd name="T1" fmla="*/ 13 h 21"/>
                <a:gd name="T2" fmla="*/ 6 w 28"/>
                <a:gd name="T3" fmla="*/ 0 h 21"/>
                <a:gd name="T4" fmla="*/ 0 w 28"/>
                <a:gd name="T5" fmla="*/ 2 h 21"/>
                <a:gd name="T6" fmla="*/ 2 w 28"/>
                <a:gd name="T7" fmla="*/ 8 h 21"/>
                <a:gd name="T8" fmla="*/ 2 w 28"/>
                <a:gd name="T9" fmla="*/ 8 h 21"/>
                <a:gd name="T10" fmla="*/ 23 w 28"/>
                <a:gd name="T11" fmla="*/ 20 h 21"/>
                <a:gd name="T12" fmla="*/ 23 w 28"/>
                <a:gd name="T13" fmla="*/ 20 h 21"/>
                <a:gd name="T14" fmla="*/ 27 w 28"/>
                <a:gd name="T15" fmla="*/ 18 h 21"/>
                <a:gd name="T16" fmla="*/ 27 w 28"/>
                <a:gd name="T17"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1">
                  <a:moveTo>
                    <a:pt x="27" y="13"/>
                  </a:moveTo>
                  <a:cubicBezTo>
                    <a:pt x="6" y="0"/>
                    <a:pt x="6" y="0"/>
                    <a:pt x="6" y="0"/>
                  </a:cubicBezTo>
                  <a:cubicBezTo>
                    <a:pt x="0" y="2"/>
                    <a:pt x="0" y="2"/>
                    <a:pt x="0" y="2"/>
                  </a:cubicBezTo>
                  <a:cubicBezTo>
                    <a:pt x="2" y="8"/>
                    <a:pt x="2" y="8"/>
                    <a:pt x="2" y="8"/>
                  </a:cubicBezTo>
                  <a:cubicBezTo>
                    <a:pt x="2" y="8"/>
                    <a:pt x="2" y="8"/>
                    <a:pt x="2" y="8"/>
                  </a:cubicBezTo>
                  <a:cubicBezTo>
                    <a:pt x="23" y="20"/>
                    <a:pt x="23" y="20"/>
                    <a:pt x="23" y="20"/>
                  </a:cubicBezTo>
                  <a:cubicBezTo>
                    <a:pt x="23" y="20"/>
                    <a:pt x="23" y="20"/>
                    <a:pt x="23" y="20"/>
                  </a:cubicBezTo>
                  <a:cubicBezTo>
                    <a:pt x="24" y="21"/>
                    <a:pt x="26" y="20"/>
                    <a:pt x="27" y="18"/>
                  </a:cubicBezTo>
                  <a:cubicBezTo>
                    <a:pt x="28" y="16"/>
                    <a:pt x="28" y="13"/>
                    <a:pt x="27" y="1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2" name="Freeform 3665"/>
            <p:cNvSpPr>
              <a:spLocks/>
            </p:cNvSpPr>
            <p:nvPr/>
          </p:nvSpPr>
          <p:spPr bwMode="auto">
            <a:xfrm>
              <a:off x="11107738" y="5124450"/>
              <a:ext cx="41275" cy="58738"/>
            </a:xfrm>
            <a:custGeom>
              <a:avLst/>
              <a:gdLst>
                <a:gd name="T0" fmla="*/ 7 w 20"/>
                <a:gd name="T1" fmla="*/ 26 h 28"/>
                <a:gd name="T2" fmla="*/ 7 w 20"/>
                <a:gd name="T3" fmla="*/ 26 h 28"/>
                <a:gd name="T4" fmla="*/ 19 w 20"/>
                <a:gd name="T5" fmla="*/ 5 h 28"/>
                <a:gd name="T6" fmla="*/ 19 w 20"/>
                <a:gd name="T7" fmla="*/ 5 h 28"/>
                <a:gd name="T8" fmla="*/ 17 w 20"/>
                <a:gd name="T9" fmla="*/ 1 h 28"/>
                <a:gd name="T10" fmla="*/ 12 w 20"/>
                <a:gd name="T11" fmla="*/ 1 h 28"/>
                <a:gd name="T12" fmla="*/ 0 w 20"/>
                <a:gd name="T13" fmla="*/ 22 h 28"/>
                <a:gd name="T14" fmla="*/ 2 w 20"/>
                <a:gd name="T15" fmla="*/ 28 h 28"/>
                <a:gd name="T16" fmla="*/ 7 w 20"/>
                <a:gd name="T17"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8">
                  <a:moveTo>
                    <a:pt x="7" y="26"/>
                  </a:moveTo>
                  <a:cubicBezTo>
                    <a:pt x="7" y="26"/>
                    <a:pt x="7" y="26"/>
                    <a:pt x="7" y="26"/>
                  </a:cubicBezTo>
                  <a:cubicBezTo>
                    <a:pt x="19" y="5"/>
                    <a:pt x="19" y="5"/>
                    <a:pt x="19" y="5"/>
                  </a:cubicBezTo>
                  <a:cubicBezTo>
                    <a:pt x="19" y="5"/>
                    <a:pt x="19" y="5"/>
                    <a:pt x="19" y="5"/>
                  </a:cubicBezTo>
                  <a:cubicBezTo>
                    <a:pt x="20" y="4"/>
                    <a:pt x="19" y="2"/>
                    <a:pt x="17" y="1"/>
                  </a:cubicBezTo>
                  <a:cubicBezTo>
                    <a:pt x="15" y="0"/>
                    <a:pt x="13" y="0"/>
                    <a:pt x="12" y="1"/>
                  </a:cubicBezTo>
                  <a:cubicBezTo>
                    <a:pt x="0" y="22"/>
                    <a:pt x="0" y="22"/>
                    <a:pt x="0" y="22"/>
                  </a:cubicBezTo>
                  <a:cubicBezTo>
                    <a:pt x="2" y="28"/>
                    <a:pt x="2" y="28"/>
                    <a:pt x="2" y="28"/>
                  </a:cubicBezTo>
                  <a:lnTo>
                    <a:pt x="7" y="2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3" name="Freeform 3666"/>
            <p:cNvSpPr>
              <a:spLocks/>
            </p:cNvSpPr>
            <p:nvPr/>
          </p:nvSpPr>
          <p:spPr bwMode="auto">
            <a:xfrm>
              <a:off x="10910888" y="5111750"/>
              <a:ext cx="9525" cy="23813"/>
            </a:xfrm>
            <a:custGeom>
              <a:avLst/>
              <a:gdLst>
                <a:gd name="T0" fmla="*/ 3 w 4"/>
                <a:gd name="T1" fmla="*/ 11 h 11"/>
                <a:gd name="T2" fmla="*/ 4 w 4"/>
                <a:gd name="T3" fmla="*/ 9 h 11"/>
                <a:gd name="T4" fmla="*/ 4 w 4"/>
                <a:gd name="T5" fmla="*/ 9 h 11"/>
                <a:gd name="T6" fmla="*/ 3 w 4"/>
                <a:gd name="T7" fmla="*/ 1 h 11"/>
                <a:gd name="T8" fmla="*/ 3 w 4"/>
                <a:gd name="T9" fmla="*/ 1 h 11"/>
                <a:gd name="T10" fmla="*/ 2 w 4"/>
                <a:gd name="T11" fmla="*/ 0 h 11"/>
                <a:gd name="T12" fmla="*/ 0 w 4"/>
                <a:gd name="T13" fmla="*/ 1 h 11"/>
                <a:gd name="T14" fmla="*/ 1 w 4"/>
                <a:gd name="T15" fmla="*/ 10 h 11"/>
                <a:gd name="T16" fmla="*/ 3 w 4"/>
                <a:gd name="T1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1">
                  <a:moveTo>
                    <a:pt x="3" y="11"/>
                  </a:moveTo>
                  <a:cubicBezTo>
                    <a:pt x="4" y="9"/>
                    <a:pt x="4" y="9"/>
                    <a:pt x="4" y="9"/>
                  </a:cubicBezTo>
                  <a:cubicBezTo>
                    <a:pt x="4" y="9"/>
                    <a:pt x="4" y="9"/>
                    <a:pt x="4" y="9"/>
                  </a:cubicBezTo>
                  <a:cubicBezTo>
                    <a:pt x="3" y="1"/>
                    <a:pt x="3" y="1"/>
                    <a:pt x="3" y="1"/>
                  </a:cubicBezTo>
                  <a:cubicBezTo>
                    <a:pt x="3" y="1"/>
                    <a:pt x="3" y="1"/>
                    <a:pt x="3" y="1"/>
                  </a:cubicBezTo>
                  <a:cubicBezTo>
                    <a:pt x="3" y="1"/>
                    <a:pt x="3" y="0"/>
                    <a:pt x="2" y="0"/>
                  </a:cubicBezTo>
                  <a:cubicBezTo>
                    <a:pt x="1" y="0"/>
                    <a:pt x="0" y="1"/>
                    <a:pt x="0" y="1"/>
                  </a:cubicBezTo>
                  <a:cubicBezTo>
                    <a:pt x="1" y="10"/>
                    <a:pt x="1" y="10"/>
                    <a:pt x="1" y="10"/>
                  </a:cubicBezTo>
                  <a:lnTo>
                    <a:pt x="3" y="11"/>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4" name="Freeform 3667"/>
            <p:cNvSpPr>
              <a:spLocks/>
            </p:cNvSpPr>
            <p:nvPr/>
          </p:nvSpPr>
          <p:spPr bwMode="auto">
            <a:xfrm>
              <a:off x="11276013" y="5419725"/>
              <a:ext cx="22225" cy="9525"/>
            </a:xfrm>
            <a:custGeom>
              <a:avLst/>
              <a:gdLst>
                <a:gd name="T0" fmla="*/ 0 w 11"/>
                <a:gd name="T1" fmla="*/ 2 h 4"/>
                <a:gd name="T2" fmla="*/ 2 w 11"/>
                <a:gd name="T3" fmla="*/ 4 h 4"/>
                <a:gd name="T4" fmla="*/ 2 w 11"/>
                <a:gd name="T5" fmla="*/ 4 h 4"/>
                <a:gd name="T6" fmla="*/ 10 w 11"/>
                <a:gd name="T7" fmla="*/ 3 h 4"/>
                <a:gd name="T8" fmla="*/ 10 w 11"/>
                <a:gd name="T9" fmla="*/ 3 h 4"/>
                <a:gd name="T10" fmla="*/ 11 w 11"/>
                <a:gd name="T11" fmla="*/ 1 h 4"/>
                <a:gd name="T12" fmla="*/ 10 w 11"/>
                <a:gd name="T13" fmla="*/ 0 h 4"/>
                <a:gd name="T14" fmla="*/ 1 w 11"/>
                <a:gd name="T15" fmla="*/ 1 h 4"/>
                <a:gd name="T16" fmla="*/ 0 w 1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4">
                  <a:moveTo>
                    <a:pt x="0" y="2"/>
                  </a:moveTo>
                  <a:cubicBezTo>
                    <a:pt x="2" y="4"/>
                    <a:pt x="2" y="4"/>
                    <a:pt x="2" y="4"/>
                  </a:cubicBezTo>
                  <a:cubicBezTo>
                    <a:pt x="2" y="4"/>
                    <a:pt x="2" y="4"/>
                    <a:pt x="2" y="4"/>
                  </a:cubicBezTo>
                  <a:cubicBezTo>
                    <a:pt x="10" y="3"/>
                    <a:pt x="10" y="3"/>
                    <a:pt x="10" y="3"/>
                  </a:cubicBezTo>
                  <a:cubicBezTo>
                    <a:pt x="10" y="3"/>
                    <a:pt x="10" y="3"/>
                    <a:pt x="10" y="3"/>
                  </a:cubicBezTo>
                  <a:cubicBezTo>
                    <a:pt x="11" y="3"/>
                    <a:pt x="11" y="2"/>
                    <a:pt x="11" y="1"/>
                  </a:cubicBezTo>
                  <a:cubicBezTo>
                    <a:pt x="11" y="0"/>
                    <a:pt x="10" y="0"/>
                    <a:pt x="10" y="0"/>
                  </a:cubicBezTo>
                  <a:cubicBezTo>
                    <a:pt x="1" y="1"/>
                    <a:pt x="1" y="1"/>
                    <a:pt x="1" y="1"/>
                  </a:cubicBezTo>
                  <a:lnTo>
                    <a:pt x="0" y="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5" name="Freeform 3668"/>
            <p:cNvSpPr>
              <a:spLocks/>
            </p:cNvSpPr>
            <p:nvPr/>
          </p:nvSpPr>
          <p:spPr bwMode="auto">
            <a:xfrm>
              <a:off x="10875963" y="5118100"/>
              <a:ext cx="11113" cy="22225"/>
            </a:xfrm>
            <a:custGeom>
              <a:avLst/>
              <a:gdLst>
                <a:gd name="T0" fmla="*/ 4 w 5"/>
                <a:gd name="T1" fmla="*/ 11 h 11"/>
                <a:gd name="T2" fmla="*/ 5 w 5"/>
                <a:gd name="T3" fmla="*/ 9 h 11"/>
                <a:gd name="T4" fmla="*/ 5 w 5"/>
                <a:gd name="T5" fmla="*/ 9 h 11"/>
                <a:gd name="T6" fmla="*/ 3 w 5"/>
                <a:gd name="T7" fmla="*/ 1 h 11"/>
                <a:gd name="T8" fmla="*/ 3 w 5"/>
                <a:gd name="T9" fmla="*/ 1 h 11"/>
                <a:gd name="T10" fmla="*/ 1 w 5"/>
                <a:gd name="T11" fmla="*/ 0 h 11"/>
                <a:gd name="T12" fmla="*/ 0 w 5"/>
                <a:gd name="T13" fmla="*/ 1 h 11"/>
                <a:gd name="T14" fmla="*/ 2 w 5"/>
                <a:gd name="T15" fmla="*/ 10 h 11"/>
                <a:gd name="T16" fmla="*/ 4 w 5"/>
                <a:gd name="T1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1">
                  <a:moveTo>
                    <a:pt x="4" y="11"/>
                  </a:moveTo>
                  <a:cubicBezTo>
                    <a:pt x="5" y="9"/>
                    <a:pt x="5" y="9"/>
                    <a:pt x="5" y="9"/>
                  </a:cubicBezTo>
                  <a:cubicBezTo>
                    <a:pt x="5" y="9"/>
                    <a:pt x="5" y="9"/>
                    <a:pt x="5" y="9"/>
                  </a:cubicBezTo>
                  <a:cubicBezTo>
                    <a:pt x="3" y="1"/>
                    <a:pt x="3" y="1"/>
                    <a:pt x="3" y="1"/>
                  </a:cubicBezTo>
                  <a:cubicBezTo>
                    <a:pt x="3" y="1"/>
                    <a:pt x="3" y="1"/>
                    <a:pt x="3" y="1"/>
                  </a:cubicBezTo>
                  <a:cubicBezTo>
                    <a:pt x="3" y="0"/>
                    <a:pt x="2" y="0"/>
                    <a:pt x="1" y="0"/>
                  </a:cubicBezTo>
                  <a:cubicBezTo>
                    <a:pt x="1" y="0"/>
                    <a:pt x="0" y="1"/>
                    <a:pt x="0" y="1"/>
                  </a:cubicBezTo>
                  <a:cubicBezTo>
                    <a:pt x="2" y="10"/>
                    <a:pt x="2" y="10"/>
                    <a:pt x="2" y="10"/>
                  </a:cubicBezTo>
                  <a:lnTo>
                    <a:pt x="4" y="11"/>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6" name="Freeform 3669"/>
            <p:cNvSpPr>
              <a:spLocks/>
            </p:cNvSpPr>
            <p:nvPr/>
          </p:nvSpPr>
          <p:spPr bwMode="auto">
            <a:xfrm>
              <a:off x="11269663" y="5383213"/>
              <a:ext cx="22225" cy="9525"/>
            </a:xfrm>
            <a:custGeom>
              <a:avLst/>
              <a:gdLst>
                <a:gd name="T0" fmla="*/ 0 w 11"/>
                <a:gd name="T1" fmla="*/ 4 h 5"/>
                <a:gd name="T2" fmla="*/ 2 w 11"/>
                <a:gd name="T3" fmla="*/ 5 h 5"/>
                <a:gd name="T4" fmla="*/ 2 w 11"/>
                <a:gd name="T5" fmla="*/ 5 h 5"/>
                <a:gd name="T6" fmla="*/ 10 w 11"/>
                <a:gd name="T7" fmla="*/ 3 h 5"/>
                <a:gd name="T8" fmla="*/ 10 w 11"/>
                <a:gd name="T9" fmla="*/ 3 h 5"/>
                <a:gd name="T10" fmla="*/ 11 w 11"/>
                <a:gd name="T11" fmla="*/ 2 h 5"/>
                <a:gd name="T12" fmla="*/ 10 w 11"/>
                <a:gd name="T13" fmla="*/ 0 h 5"/>
                <a:gd name="T14" fmla="*/ 2 w 11"/>
                <a:gd name="T15" fmla="*/ 2 h 5"/>
                <a:gd name="T16" fmla="*/ 0 w 11"/>
                <a:gd name="T1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
                  <a:moveTo>
                    <a:pt x="0" y="4"/>
                  </a:moveTo>
                  <a:cubicBezTo>
                    <a:pt x="2" y="5"/>
                    <a:pt x="2" y="5"/>
                    <a:pt x="2" y="5"/>
                  </a:cubicBezTo>
                  <a:cubicBezTo>
                    <a:pt x="2" y="5"/>
                    <a:pt x="2" y="5"/>
                    <a:pt x="2" y="5"/>
                  </a:cubicBezTo>
                  <a:cubicBezTo>
                    <a:pt x="10" y="3"/>
                    <a:pt x="10" y="3"/>
                    <a:pt x="10" y="3"/>
                  </a:cubicBezTo>
                  <a:cubicBezTo>
                    <a:pt x="10" y="3"/>
                    <a:pt x="10" y="3"/>
                    <a:pt x="10" y="3"/>
                  </a:cubicBezTo>
                  <a:cubicBezTo>
                    <a:pt x="11" y="3"/>
                    <a:pt x="11" y="2"/>
                    <a:pt x="11" y="2"/>
                  </a:cubicBezTo>
                  <a:cubicBezTo>
                    <a:pt x="11" y="1"/>
                    <a:pt x="10" y="0"/>
                    <a:pt x="10" y="0"/>
                  </a:cubicBezTo>
                  <a:cubicBezTo>
                    <a:pt x="2" y="2"/>
                    <a:pt x="2" y="2"/>
                    <a:pt x="2" y="2"/>
                  </a:cubicBezTo>
                  <a:lnTo>
                    <a:pt x="0" y="4"/>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7" name="Freeform 3670"/>
            <p:cNvSpPr>
              <a:spLocks/>
            </p:cNvSpPr>
            <p:nvPr/>
          </p:nvSpPr>
          <p:spPr bwMode="auto">
            <a:xfrm>
              <a:off x="10841038" y="5126038"/>
              <a:ext cx="12700" cy="23813"/>
            </a:xfrm>
            <a:custGeom>
              <a:avLst/>
              <a:gdLst>
                <a:gd name="T0" fmla="*/ 3 w 6"/>
                <a:gd name="T1" fmla="*/ 10 h 11"/>
                <a:gd name="T2" fmla="*/ 5 w 6"/>
                <a:gd name="T3" fmla="*/ 11 h 11"/>
                <a:gd name="T4" fmla="*/ 6 w 6"/>
                <a:gd name="T5" fmla="*/ 9 h 11"/>
                <a:gd name="T6" fmla="*/ 6 w 6"/>
                <a:gd name="T7" fmla="*/ 9 h 11"/>
                <a:gd name="T8" fmla="*/ 3 w 6"/>
                <a:gd name="T9" fmla="*/ 1 h 11"/>
                <a:gd name="T10" fmla="*/ 3 w 6"/>
                <a:gd name="T11" fmla="*/ 1 h 11"/>
                <a:gd name="T12" fmla="*/ 1 w 6"/>
                <a:gd name="T13" fmla="*/ 1 h 11"/>
                <a:gd name="T14" fmla="*/ 0 w 6"/>
                <a:gd name="T15" fmla="*/ 2 h 11"/>
                <a:gd name="T16" fmla="*/ 3 w 6"/>
                <a:gd name="T1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1">
                  <a:moveTo>
                    <a:pt x="3" y="10"/>
                  </a:moveTo>
                  <a:cubicBezTo>
                    <a:pt x="5" y="11"/>
                    <a:pt x="5" y="11"/>
                    <a:pt x="5" y="11"/>
                  </a:cubicBezTo>
                  <a:cubicBezTo>
                    <a:pt x="6" y="9"/>
                    <a:pt x="6" y="9"/>
                    <a:pt x="6" y="9"/>
                  </a:cubicBezTo>
                  <a:cubicBezTo>
                    <a:pt x="6" y="9"/>
                    <a:pt x="6" y="9"/>
                    <a:pt x="6" y="9"/>
                  </a:cubicBezTo>
                  <a:cubicBezTo>
                    <a:pt x="3" y="1"/>
                    <a:pt x="3" y="1"/>
                    <a:pt x="3" y="1"/>
                  </a:cubicBezTo>
                  <a:cubicBezTo>
                    <a:pt x="3" y="1"/>
                    <a:pt x="3" y="1"/>
                    <a:pt x="3" y="1"/>
                  </a:cubicBezTo>
                  <a:cubicBezTo>
                    <a:pt x="3" y="1"/>
                    <a:pt x="2" y="0"/>
                    <a:pt x="1" y="1"/>
                  </a:cubicBezTo>
                  <a:cubicBezTo>
                    <a:pt x="1" y="1"/>
                    <a:pt x="0" y="1"/>
                    <a:pt x="0" y="2"/>
                  </a:cubicBezTo>
                  <a:lnTo>
                    <a:pt x="3"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8" name="Freeform 3671"/>
            <p:cNvSpPr>
              <a:spLocks/>
            </p:cNvSpPr>
            <p:nvPr/>
          </p:nvSpPr>
          <p:spPr bwMode="auto">
            <a:xfrm>
              <a:off x="11260138" y="5348288"/>
              <a:ext cx="23813" cy="12700"/>
            </a:xfrm>
            <a:custGeom>
              <a:avLst/>
              <a:gdLst>
                <a:gd name="T0" fmla="*/ 0 w 11"/>
                <a:gd name="T1" fmla="*/ 5 h 6"/>
                <a:gd name="T2" fmla="*/ 2 w 11"/>
                <a:gd name="T3" fmla="*/ 6 h 6"/>
                <a:gd name="T4" fmla="*/ 2 w 11"/>
                <a:gd name="T5" fmla="*/ 6 h 6"/>
                <a:gd name="T6" fmla="*/ 10 w 11"/>
                <a:gd name="T7" fmla="*/ 3 h 6"/>
                <a:gd name="T8" fmla="*/ 10 w 11"/>
                <a:gd name="T9" fmla="*/ 3 h 6"/>
                <a:gd name="T10" fmla="*/ 10 w 11"/>
                <a:gd name="T11" fmla="*/ 2 h 6"/>
                <a:gd name="T12" fmla="*/ 9 w 11"/>
                <a:gd name="T13" fmla="*/ 1 h 6"/>
                <a:gd name="T14" fmla="*/ 1 w 11"/>
                <a:gd name="T15" fmla="*/ 3 h 6"/>
                <a:gd name="T16" fmla="*/ 0 w 11"/>
                <a:gd name="T1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6">
                  <a:moveTo>
                    <a:pt x="0" y="5"/>
                  </a:moveTo>
                  <a:cubicBezTo>
                    <a:pt x="2" y="6"/>
                    <a:pt x="2" y="6"/>
                    <a:pt x="2" y="6"/>
                  </a:cubicBezTo>
                  <a:cubicBezTo>
                    <a:pt x="2" y="6"/>
                    <a:pt x="2" y="6"/>
                    <a:pt x="2" y="6"/>
                  </a:cubicBezTo>
                  <a:cubicBezTo>
                    <a:pt x="10" y="3"/>
                    <a:pt x="10" y="3"/>
                    <a:pt x="10" y="3"/>
                  </a:cubicBezTo>
                  <a:cubicBezTo>
                    <a:pt x="10" y="3"/>
                    <a:pt x="10" y="3"/>
                    <a:pt x="10" y="3"/>
                  </a:cubicBezTo>
                  <a:cubicBezTo>
                    <a:pt x="11" y="3"/>
                    <a:pt x="11" y="2"/>
                    <a:pt x="10" y="2"/>
                  </a:cubicBezTo>
                  <a:cubicBezTo>
                    <a:pt x="10" y="1"/>
                    <a:pt x="10" y="0"/>
                    <a:pt x="9" y="1"/>
                  </a:cubicBezTo>
                  <a:cubicBezTo>
                    <a:pt x="1" y="3"/>
                    <a:pt x="1" y="3"/>
                    <a:pt x="1" y="3"/>
                  </a:cubicBezTo>
                  <a:lnTo>
                    <a:pt x="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89" name="Freeform 3672"/>
            <p:cNvSpPr>
              <a:spLocks/>
            </p:cNvSpPr>
            <p:nvPr/>
          </p:nvSpPr>
          <p:spPr bwMode="auto">
            <a:xfrm>
              <a:off x="10807700" y="5140325"/>
              <a:ext cx="12700" cy="20638"/>
            </a:xfrm>
            <a:custGeom>
              <a:avLst/>
              <a:gdLst>
                <a:gd name="T0" fmla="*/ 3 w 6"/>
                <a:gd name="T1" fmla="*/ 9 h 10"/>
                <a:gd name="T2" fmla="*/ 5 w 6"/>
                <a:gd name="T3" fmla="*/ 10 h 10"/>
                <a:gd name="T4" fmla="*/ 6 w 6"/>
                <a:gd name="T5" fmla="*/ 8 h 10"/>
                <a:gd name="T6" fmla="*/ 6 w 6"/>
                <a:gd name="T7" fmla="*/ 8 h 10"/>
                <a:gd name="T8" fmla="*/ 3 w 6"/>
                <a:gd name="T9" fmla="*/ 0 h 10"/>
                <a:gd name="T10" fmla="*/ 3 w 6"/>
                <a:gd name="T11" fmla="*/ 0 h 10"/>
                <a:gd name="T12" fmla="*/ 1 w 6"/>
                <a:gd name="T13" fmla="*/ 0 h 10"/>
                <a:gd name="T14" fmla="*/ 0 w 6"/>
                <a:gd name="T15" fmla="*/ 1 h 10"/>
                <a:gd name="T16" fmla="*/ 3 w 6"/>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3" y="9"/>
                  </a:moveTo>
                  <a:cubicBezTo>
                    <a:pt x="5" y="10"/>
                    <a:pt x="5" y="10"/>
                    <a:pt x="5" y="10"/>
                  </a:cubicBezTo>
                  <a:cubicBezTo>
                    <a:pt x="6" y="8"/>
                    <a:pt x="6" y="8"/>
                    <a:pt x="6" y="8"/>
                  </a:cubicBezTo>
                  <a:cubicBezTo>
                    <a:pt x="6" y="8"/>
                    <a:pt x="6" y="8"/>
                    <a:pt x="6" y="8"/>
                  </a:cubicBezTo>
                  <a:cubicBezTo>
                    <a:pt x="3" y="0"/>
                    <a:pt x="3" y="0"/>
                    <a:pt x="3" y="0"/>
                  </a:cubicBezTo>
                  <a:cubicBezTo>
                    <a:pt x="3" y="0"/>
                    <a:pt x="3" y="0"/>
                    <a:pt x="3" y="0"/>
                  </a:cubicBezTo>
                  <a:cubicBezTo>
                    <a:pt x="2" y="0"/>
                    <a:pt x="2" y="0"/>
                    <a:pt x="1" y="0"/>
                  </a:cubicBezTo>
                  <a:cubicBezTo>
                    <a:pt x="0" y="0"/>
                    <a:pt x="0" y="1"/>
                    <a:pt x="0" y="1"/>
                  </a:cubicBezTo>
                  <a:lnTo>
                    <a:pt x="3" y="9"/>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0" name="Freeform 3673"/>
            <p:cNvSpPr>
              <a:spLocks/>
            </p:cNvSpPr>
            <p:nvPr/>
          </p:nvSpPr>
          <p:spPr bwMode="auto">
            <a:xfrm>
              <a:off x="11249025" y="5314950"/>
              <a:ext cx="22225" cy="12700"/>
            </a:xfrm>
            <a:custGeom>
              <a:avLst/>
              <a:gdLst>
                <a:gd name="T0" fmla="*/ 2 w 11"/>
                <a:gd name="T1" fmla="*/ 6 h 6"/>
                <a:gd name="T2" fmla="*/ 10 w 11"/>
                <a:gd name="T3" fmla="*/ 3 h 6"/>
                <a:gd name="T4" fmla="*/ 10 w 11"/>
                <a:gd name="T5" fmla="*/ 3 h 6"/>
                <a:gd name="T6" fmla="*/ 10 w 11"/>
                <a:gd name="T7" fmla="*/ 1 h 6"/>
                <a:gd name="T8" fmla="*/ 9 w 11"/>
                <a:gd name="T9" fmla="*/ 0 h 6"/>
                <a:gd name="T10" fmla="*/ 1 w 11"/>
                <a:gd name="T11" fmla="*/ 4 h 6"/>
                <a:gd name="T12" fmla="*/ 0 w 11"/>
                <a:gd name="T13" fmla="*/ 6 h 6"/>
                <a:gd name="T14" fmla="*/ 2 w 11"/>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6">
                  <a:moveTo>
                    <a:pt x="2" y="6"/>
                  </a:moveTo>
                  <a:cubicBezTo>
                    <a:pt x="10" y="3"/>
                    <a:pt x="10" y="3"/>
                    <a:pt x="10" y="3"/>
                  </a:cubicBezTo>
                  <a:cubicBezTo>
                    <a:pt x="10" y="3"/>
                    <a:pt x="10" y="3"/>
                    <a:pt x="10" y="3"/>
                  </a:cubicBezTo>
                  <a:cubicBezTo>
                    <a:pt x="10" y="3"/>
                    <a:pt x="11" y="2"/>
                    <a:pt x="10" y="1"/>
                  </a:cubicBezTo>
                  <a:cubicBezTo>
                    <a:pt x="10" y="0"/>
                    <a:pt x="9" y="0"/>
                    <a:pt x="9" y="0"/>
                  </a:cubicBezTo>
                  <a:cubicBezTo>
                    <a:pt x="1" y="4"/>
                    <a:pt x="1" y="4"/>
                    <a:pt x="1" y="4"/>
                  </a:cubicBezTo>
                  <a:cubicBezTo>
                    <a:pt x="0" y="6"/>
                    <a:pt x="0" y="6"/>
                    <a:pt x="0" y="6"/>
                  </a:cubicBezTo>
                  <a:cubicBezTo>
                    <a:pt x="2" y="6"/>
                    <a:pt x="2" y="6"/>
                    <a:pt x="2" y="6"/>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1" name="Freeform 3674"/>
            <p:cNvSpPr>
              <a:spLocks/>
            </p:cNvSpPr>
            <p:nvPr/>
          </p:nvSpPr>
          <p:spPr bwMode="auto">
            <a:xfrm>
              <a:off x="10744200" y="5176838"/>
              <a:ext cx="15875" cy="17463"/>
            </a:xfrm>
            <a:custGeom>
              <a:avLst/>
              <a:gdLst>
                <a:gd name="T0" fmla="*/ 6 w 8"/>
                <a:gd name="T1" fmla="*/ 9 h 9"/>
                <a:gd name="T2" fmla="*/ 8 w 8"/>
                <a:gd name="T3" fmla="*/ 9 h 9"/>
                <a:gd name="T4" fmla="*/ 8 w 8"/>
                <a:gd name="T5" fmla="*/ 7 h 9"/>
                <a:gd name="T6" fmla="*/ 8 w 8"/>
                <a:gd name="T7" fmla="*/ 7 h 9"/>
                <a:gd name="T8" fmla="*/ 3 w 8"/>
                <a:gd name="T9" fmla="*/ 0 h 9"/>
                <a:gd name="T10" fmla="*/ 3 w 8"/>
                <a:gd name="T11" fmla="*/ 0 h 9"/>
                <a:gd name="T12" fmla="*/ 1 w 8"/>
                <a:gd name="T13" fmla="*/ 0 h 9"/>
                <a:gd name="T14" fmla="*/ 1 w 8"/>
                <a:gd name="T15" fmla="*/ 2 h 9"/>
                <a:gd name="T16" fmla="*/ 6 w 8"/>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9">
                  <a:moveTo>
                    <a:pt x="6" y="9"/>
                  </a:moveTo>
                  <a:cubicBezTo>
                    <a:pt x="8" y="9"/>
                    <a:pt x="8" y="9"/>
                    <a:pt x="8" y="9"/>
                  </a:cubicBezTo>
                  <a:cubicBezTo>
                    <a:pt x="8" y="7"/>
                    <a:pt x="8" y="7"/>
                    <a:pt x="8" y="7"/>
                  </a:cubicBezTo>
                  <a:cubicBezTo>
                    <a:pt x="8" y="7"/>
                    <a:pt x="8" y="7"/>
                    <a:pt x="8" y="7"/>
                  </a:cubicBezTo>
                  <a:cubicBezTo>
                    <a:pt x="3" y="0"/>
                    <a:pt x="3" y="0"/>
                    <a:pt x="3" y="0"/>
                  </a:cubicBezTo>
                  <a:cubicBezTo>
                    <a:pt x="3" y="0"/>
                    <a:pt x="3" y="0"/>
                    <a:pt x="3" y="0"/>
                  </a:cubicBezTo>
                  <a:cubicBezTo>
                    <a:pt x="3" y="0"/>
                    <a:pt x="2" y="0"/>
                    <a:pt x="1" y="0"/>
                  </a:cubicBezTo>
                  <a:cubicBezTo>
                    <a:pt x="1" y="1"/>
                    <a:pt x="0" y="2"/>
                    <a:pt x="1" y="2"/>
                  </a:cubicBezTo>
                  <a:lnTo>
                    <a:pt x="6" y="9"/>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2" name="Freeform 3675"/>
            <p:cNvSpPr>
              <a:spLocks/>
            </p:cNvSpPr>
            <p:nvPr/>
          </p:nvSpPr>
          <p:spPr bwMode="auto">
            <a:xfrm>
              <a:off x="11142663" y="5722938"/>
              <a:ext cx="14288" cy="17463"/>
            </a:xfrm>
            <a:custGeom>
              <a:avLst/>
              <a:gdLst>
                <a:gd name="T0" fmla="*/ 2 w 7"/>
                <a:gd name="T1" fmla="*/ 0 h 9"/>
                <a:gd name="T2" fmla="*/ 0 w 7"/>
                <a:gd name="T3" fmla="*/ 0 h 9"/>
                <a:gd name="T4" fmla="*/ 0 w 7"/>
                <a:gd name="T5" fmla="*/ 2 h 9"/>
                <a:gd name="T6" fmla="*/ 0 w 7"/>
                <a:gd name="T7" fmla="*/ 2 h 9"/>
                <a:gd name="T8" fmla="*/ 5 w 7"/>
                <a:gd name="T9" fmla="*/ 9 h 9"/>
                <a:gd name="T10" fmla="*/ 5 w 7"/>
                <a:gd name="T11" fmla="*/ 9 h 9"/>
                <a:gd name="T12" fmla="*/ 6 w 7"/>
                <a:gd name="T13" fmla="*/ 9 h 9"/>
                <a:gd name="T14" fmla="*/ 7 w 7"/>
                <a:gd name="T15" fmla="*/ 7 h 9"/>
                <a:gd name="T16" fmla="*/ 2 w 7"/>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9">
                  <a:moveTo>
                    <a:pt x="2" y="0"/>
                  </a:moveTo>
                  <a:cubicBezTo>
                    <a:pt x="0" y="0"/>
                    <a:pt x="0" y="0"/>
                    <a:pt x="0" y="0"/>
                  </a:cubicBezTo>
                  <a:cubicBezTo>
                    <a:pt x="0" y="2"/>
                    <a:pt x="0" y="2"/>
                    <a:pt x="0" y="2"/>
                  </a:cubicBezTo>
                  <a:cubicBezTo>
                    <a:pt x="0" y="2"/>
                    <a:pt x="0" y="2"/>
                    <a:pt x="0" y="2"/>
                  </a:cubicBezTo>
                  <a:cubicBezTo>
                    <a:pt x="5" y="9"/>
                    <a:pt x="5" y="9"/>
                    <a:pt x="5" y="9"/>
                  </a:cubicBezTo>
                  <a:cubicBezTo>
                    <a:pt x="5" y="9"/>
                    <a:pt x="5" y="9"/>
                    <a:pt x="5" y="9"/>
                  </a:cubicBezTo>
                  <a:cubicBezTo>
                    <a:pt x="5" y="9"/>
                    <a:pt x="6" y="9"/>
                    <a:pt x="6" y="9"/>
                  </a:cubicBezTo>
                  <a:cubicBezTo>
                    <a:pt x="7" y="8"/>
                    <a:pt x="7" y="8"/>
                    <a:pt x="7" y="7"/>
                  </a:cubicBezTo>
                  <a:lnTo>
                    <a:pt x="2"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3" name="Freeform 3676"/>
            <p:cNvSpPr>
              <a:spLocks/>
            </p:cNvSpPr>
            <p:nvPr/>
          </p:nvSpPr>
          <p:spPr bwMode="auto">
            <a:xfrm>
              <a:off x="11215688" y="5253038"/>
              <a:ext cx="19050" cy="14288"/>
            </a:xfrm>
            <a:custGeom>
              <a:avLst/>
              <a:gdLst>
                <a:gd name="T0" fmla="*/ 2 w 9"/>
                <a:gd name="T1" fmla="*/ 7 h 7"/>
                <a:gd name="T2" fmla="*/ 9 w 9"/>
                <a:gd name="T3" fmla="*/ 2 h 7"/>
                <a:gd name="T4" fmla="*/ 9 w 9"/>
                <a:gd name="T5" fmla="*/ 2 h 7"/>
                <a:gd name="T6" fmla="*/ 9 w 9"/>
                <a:gd name="T7" fmla="*/ 1 h 7"/>
                <a:gd name="T8" fmla="*/ 7 w 9"/>
                <a:gd name="T9" fmla="*/ 0 h 7"/>
                <a:gd name="T10" fmla="*/ 0 w 9"/>
                <a:gd name="T11" fmla="*/ 5 h 7"/>
                <a:gd name="T12" fmla="*/ 0 w 9"/>
                <a:gd name="T13" fmla="*/ 7 h 7"/>
                <a:gd name="T14" fmla="*/ 2 w 9"/>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7">
                  <a:moveTo>
                    <a:pt x="2" y="7"/>
                  </a:moveTo>
                  <a:cubicBezTo>
                    <a:pt x="9" y="2"/>
                    <a:pt x="9" y="2"/>
                    <a:pt x="9" y="2"/>
                  </a:cubicBezTo>
                  <a:cubicBezTo>
                    <a:pt x="9" y="2"/>
                    <a:pt x="9" y="2"/>
                    <a:pt x="9" y="2"/>
                  </a:cubicBezTo>
                  <a:cubicBezTo>
                    <a:pt x="9" y="2"/>
                    <a:pt x="9" y="1"/>
                    <a:pt x="9" y="1"/>
                  </a:cubicBezTo>
                  <a:cubicBezTo>
                    <a:pt x="8" y="0"/>
                    <a:pt x="7" y="0"/>
                    <a:pt x="7" y="0"/>
                  </a:cubicBezTo>
                  <a:cubicBezTo>
                    <a:pt x="0" y="5"/>
                    <a:pt x="0" y="5"/>
                    <a:pt x="0" y="5"/>
                  </a:cubicBezTo>
                  <a:cubicBezTo>
                    <a:pt x="0" y="7"/>
                    <a:pt x="0" y="7"/>
                    <a:pt x="0" y="7"/>
                  </a:cubicBezTo>
                  <a:cubicBezTo>
                    <a:pt x="2" y="7"/>
                    <a:pt x="2" y="7"/>
                    <a:pt x="2" y="7"/>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4" name="Freeform 3677"/>
            <p:cNvSpPr>
              <a:spLocks/>
            </p:cNvSpPr>
            <p:nvPr/>
          </p:nvSpPr>
          <p:spPr bwMode="auto">
            <a:xfrm>
              <a:off x="10717213" y="5199063"/>
              <a:ext cx="15875" cy="19050"/>
            </a:xfrm>
            <a:custGeom>
              <a:avLst/>
              <a:gdLst>
                <a:gd name="T0" fmla="*/ 6 w 8"/>
                <a:gd name="T1" fmla="*/ 9 h 9"/>
                <a:gd name="T2" fmla="*/ 8 w 8"/>
                <a:gd name="T3" fmla="*/ 9 h 9"/>
                <a:gd name="T4" fmla="*/ 8 w 8"/>
                <a:gd name="T5" fmla="*/ 7 h 9"/>
                <a:gd name="T6" fmla="*/ 8 w 8"/>
                <a:gd name="T7" fmla="*/ 7 h 9"/>
                <a:gd name="T8" fmla="*/ 2 w 8"/>
                <a:gd name="T9" fmla="*/ 0 h 9"/>
                <a:gd name="T10" fmla="*/ 2 w 8"/>
                <a:gd name="T11" fmla="*/ 0 h 9"/>
                <a:gd name="T12" fmla="*/ 1 w 8"/>
                <a:gd name="T13" fmla="*/ 1 h 9"/>
                <a:gd name="T14" fmla="*/ 0 w 8"/>
                <a:gd name="T15" fmla="*/ 2 h 9"/>
                <a:gd name="T16" fmla="*/ 6 w 8"/>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9">
                  <a:moveTo>
                    <a:pt x="6" y="9"/>
                  </a:moveTo>
                  <a:cubicBezTo>
                    <a:pt x="8" y="9"/>
                    <a:pt x="8" y="9"/>
                    <a:pt x="8" y="9"/>
                  </a:cubicBezTo>
                  <a:cubicBezTo>
                    <a:pt x="8" y="7"/>
                    <a:pt x="8" y="7"/>
                    <a:pt x="8" y="7"/>
                  </a:cubicBezTo>
                  <a:cubicBezTo>
                    <a:pt x="8" y="7"/>
                    <a:pt x="8" y="7"/>
                    <a:pt x="8" y="7"/>
                  </a:cubicBezTo>
                  <a:cubicBezTo>
                    <a:pt x="2" y="0"/>
                    <a:pt x="2" y="0"/>
                    <a:pt x="2" y="0"/>
                  </a:cubicBezTo>
                  <a:cubicBezTo>
                    <a:pt x="2" y="0"/>
                    <a:pt x="2" y="0"/>
                    <a:pt x="2" y="0"/>
                  </a:cubicBezTo>
                  <a:cubicBezTo>
                    <a:pt x="2" y="0"/>
                    <a:pt x="1" y="0"/>
                    <a:pt x="1" y="1"/>
                  </a:cubicBezTo>
                  <a:cubicBezTo>
                    <a:pt x="0" y="1"/>
                    <a:pt x="0" y="2"/>
                    <a:pt x="0" y="2"/>
                  </a:cubicBezTo>
                  <a:lnTo>
                    <a:pt x="6" y="9"/>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5" name="Freeform 3678"/>
            <p:cNvSpPr>
              <a:spLocks/>
            </p:cNvSpPr>
            <p:nvPr/>
          </p:nvSpPr>
          <p:spPr bwMode="auto">
            <a:xfrm>
              <a:off x="11169650" y="5702300"/>
              <a:ext cx="17463" cy="15875"/>
            </a:xfrm>
            <a:custGeom>
              <a:avLst/>
              <a:gdLst>
                <a:gd name="T0" fmla="*/ 2 w 8"/>
                <a:gd name="T1" fmla="*/ 0 h 8"/>
                <a:gd name="T2" fmla="*/ 0 w 8"/>
                <a:gd name="T3" fmla="*/ 0 h 8"/>
                <a:gd name="T4" fmla="*/ 0 w 8"/>
                <a:gd name="T5" fmla="*/ 2 h 8"/>
                <a:gd name="T6" fmla="*/ 0 w 8"/>
                <a:gd name="T7" fmla="*/ 2 h 8"/>
                <a:gd name="T8" fmla="*/ 5 w 8"/>
                <a:gd name="T9" fmla="*/ 8 h 8"/>
                <a:gd name="T10" fmla="*/ 5 w 8"/>
                <a:gd name="T11" fmla="*/ 8 h 8"/>
                <a:gd name="T12" fmla="*/ 7 w 8"/>
                <a:gd name="T13" fmla="*/ 8 h 8"/>
                <a:gd name="T14" fmla="*/ 7 w 8"/>
                <a:gd name="T15" fmla="*/ 6 h 8"/>
                <a:gd name="T16" fmla="*/ 2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2" y="0"/>
                  </a:moveTo>
                  <a:cubicBezTo>
                    <a:pt x="0" y="0"/>
                    <a:pt x="0" y="0"/>
                    <a:pt x="0" y="0"/>
                  </a:cubicBezTo>
                  <a:cubicBezTo>
                    <a:pt x="0" y="2"/>
                    <a:pt x="0" y="2"/>
                    <a:pt x="0" y="2"/>
                  </a:cubicBezTo>
                  <a:cubicBezTo>
                    <a:pt x="0" y="2"/>
                    <a:pt x="0" y="2"/>
                    <a:pt x="0" y="2"/>
                  </a:cubicBezTo>
                  <a:cubicBezTo>
                    <a:pt x="5" y="8"/>
                    <a:pt x="5" y="8"/>
                    <a:pt x="5" y="8"/>
                  </a:cubicBezTo>
                  <a:cubicBezTo>
                    <a:pt x="5" y="8"/>
                    <a:pt x="5" y="8"/>
                    <a:pt x="5" y="8"/>
                  </a:cubicBezTo>
                  <a:cubicBezTo>
                    <a:pt x="6" y="8"/>
                    <a:pt x="6" y="8"/>
                    <a:pt x="7" y="8"/>
                  </a:cubicBezTo>
                  <a:cubicBezTo>
                    <a:pt x="8" y="7"/>
                    <a:pt x="8" y="7"/>
                    <a:pt x="7" y="6"/>
                  </a:cubicBezTo>
                  <a:lnTo>
                    <a:pt x="2"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6" name="Freeform 3679"/>
            <p:cNvSpPr>
              <a:spLocks/>
            </p:cNvSpPr>
            <p:nvPr/>
          </p:nvSpPr>
          <p:spPr bwMode="auto">
            <a:xfrm>
              <a:off x="11191875" y="5224463"/>
              <a:ext cx="19050" cy="15875"/>
            </a:xfrm>
            <a:custGeom>
              <a:avLst/>
              <a:gdLst>
                <a:gd name="T0" fmla="*/ 2 w 9"/>
                <a:gd name="T1" fmla="*/ 8 h 8"/>
                <a:gd name="T2" fmla="*/ 9 w 9"/>
                <a:gd name="T3" fmla="*/ 3 h 8"/>
                <a:gd name="T4" fmla="*/ 9 w 9"/>
                <a:gd name="T5" fmla="*/ 3 h 8"/>
                <a:gd name="T6" fmla="*/ 8 w 9"/>
                <a:gd name="T7" fmla="*/ 1 h 8"/>
                <a:gd name="T8" fmla="*/ 7 w 9"/>
                <a:gd name="T9" fmla="*/ 1 h 8"/>
                <a:gd name="T10" fmla="*/ 0 w 9"/>
                <a:gd name="T11" fmla="*/ 6 h 8"/>
                <a:gd name="T12" fmla="*/ 0 w 9"/>
                <a:gd name="T13" fmla="*/ 8 h 8"/>
                <a:gd name="T14" fmla="*/ 2 w 9"/>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8">
                  <a:moveTo>
                    <a:pt x="2" y="8"/>
                  </a:moveTo>
                  <a:cubicBezTo>
                    <a:pt x="9" y="3"/>
                    <a:pt x="9" y="3"/>
                    <a:pt x="9" y="3"/>
                  </a:cubicBezTo>
                  <a:cubicBezTo>
                    <a:pt x="9" y="3"/>
                    <a:pt x="9" y="3"/>
                    <a:pt x="9" y="3"/>
                  </a:cubicBezTo>
                  <a:cubicBezTo>
                    <a:pt x="9" y="2"/>
                    <a:pt x="9" y="2"/>
                    <a:pt x="8" y="1"/>
                  </a:cubicBezTo>
                  <a:cubicBezTo>
                    <a:pt x="8" y="0"/>
                    <a:pt x="7" y="0"/>
                    <a:pt x="7" y="1"/>
                  </a:cubicBezTo>
                  <a:cubicBezTo>
                    <a:pt x="0" y="6"/>
                    <a:pt x="0" y="6"/>
                    <a:pt x="0" y="6"/>
                  </a:cubicBezTo>
                  <a:cubicBezTo>
                    <a:pt x="0" y="8"/>
                    <a:pt x="0" y="8"/>
                    <a:pt x="0" y="8"/>
                  </a:cubicBezTo>
                  <a:cubicBezTo>
                    <a:pt x="2" y="8"/>
                    <a:pt x="2" y="8"/>
                    <a:pt x="2" y="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7" name="Freeform 3680"/>
            <p:cNvSpPr>
              <a:spLocks/>
            </p:cNvSpPr>
            <p:nvPr/>
          </p:nvSpPr>
          <p:spPr bwMode="auto">
            <a:xfrm>
              <a:off x="10691813" y="5224463"/>
              <a:ext cx="17463" cy="15875"/>
            </a:xfrm>
            <a:custGeom>
              <a:avLst/>
              <a:gdLst>
                <a:gd name="T0" fmla="*/ 6 w 8"/>
                <a:gd name="T1" fmla="*/ 8 h 8"/>
                <a:gd name="T2" fmla="*/ 8 w 8"/>
                <a:gd name="T3" fmla="*/ 8 h 8"/>
                <a:gd name="T4" fmla="*/ 8 w 8"/>
                <a:gd name="T5" fmla="*/ 6 h 8"/>
                <a:gd name="T6" fmla="*/ 8 w 8"/>
                <a:gd name="T7" fmla="*/ 6 h 8"/>
                <a:gd name="T8" fmla="*/ 2 w 8"/>
                <a:gd name="T9" fmla="*/ 1 h 8"/>
                <a:gd name="T10" fmla="*/ 2 w 8"/>
                <a:gd name="T11" fmla="*/ 1 h 8"/>
                <a:gd name="T12" fmla="*/ 0 w 8"/>
                <a:gd name="T13" fmla="*/ 1 h 8"/>
                <a:gd name="T14" fmla="*/ 0 w 8"/>
                <a:gd name="T15" fmla="*/ 3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8" y="8"/>
                    <a:pt x="8" y="8"/>
                    <a:pt x="8" y="8"/>
                  </a:cubicBezTo>
                  <a:cubicBezTo>
                    <a:pt x="8" y="6"/>
                    <a:pt x="8" y="6"/>
                    <a:pt x="8" y="6"/>
                  </a:cubicBezTo>
                  <a:cubicBezTo>
                    <a:pt x="8" y="6"/>
                    <a:pt x="8" y="6"/>
                    <a:pt x="8" y="6"/>
                  </a:cubicBezTo>
                  <a:cubicBezTo>
                    <a:pt x="2" y="1"/>
                    <a:pt x="2" y="1"/>
                    <a:pt x="2" y="1"/>
                  </a:cubicBezTo>
                  <a:cubicBezTo>
                    <a:pt x="2" y="1"/>
                    <a:pt x="2" y="1"/>
                    <a:pt x="2" y="1"/>
                  </a:cubicBezTo>
                  <a:cubicBezTo>
                    <a:pt x="2" y="0"/>
                    <a:pt x="1" y="0"/>
                    <a:pt x="0" y="1"/>
                  </a:cubicBezTo>
                  <a:cubicBezTo>
                    <a:pt x="0" y="2"/>
                    <a:pt x="0" y="2"/>
                    <a:pt x="0" y="3"/>
                  </a:cubicBezTo>
                  <a:lnTo>
                    <a:pt x="6" y="8"/>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8" name="Freeform 3681"/>
            <p:cNvSpPr>
              <a:spLocks/>
            </p:cNvSpPr>
            <p:nvPr/>
          </p:nvSpPr>
          <p:spPr bwMode="auto">
            <a:xfrm>
              <a:off x="11191875" y="5676900"/>
              <a:ext cx="19050" cy="15875"/>
            </a:xfrm>
            <a:custGeom>
              <a:avLst/>
              <a:gdLst>
                <a:gd name="T0" fmla="*/ 2 w 9"/>
                <a:gd name="T1" fmla="*/ 0 h 8"/>
                <a:gd name="T2" fmla="*/ 0 w 9"/>
                <a:gd name="T3" fmla="*/ 0 h 8"/>
                <a:gd name="T4" fmla="*/ 0 w 9"/>
                <a:gd name="T5" fmla="*/ 2 h 8"/>
                <a:gd name="T6" fmla="*/ 0 w 9"/>
                <a:gd name="T7" fmla="*/ 2 h 8"/>
                <a:gd name="T8" fmla="*/ 7 w 9"/>
                <a:gd name="T9" fmla="*/ 8 h 8"/>
                <a:gd name="T10" fmla="*/ 7 w 9"/>
                <a:gd name="T11" fmla="*/ 8 h 8"/>
                <a:gd name="T12" fmla="*/ 8 w 9"/>
                <a:gd name="T13" fmla="*/ 7 h 8"/>
                <a:gd name="T14" fmla="*/ 9 w 9"/>
                <a:gd name="T15" fmla="*/ 6 h 8"/>
                <a:gd name="T16" fmla="*/ 2 w 9"/>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2" y="0"/>
                  </a:moveTo>
                  <a:cubicBezTo>
                    <a:pt x="0" y="0"/>
                    <a:pt x="0" y="0"/>
                    <a:pt x="0" y="0"/>
                  </a:cubicBezTo>
                  <a:cubicBezTo>
                    <a:pt x="0" y="2"/>
                    <a:pt x="0" y="2"/>
                    <a:pt x="0" y="2"/>
                  </a:cubicBezTo>
                  <a:cubicBezTo>
                    <a:pt x="0" y="2"/>
                    <a:pt x="0" y="2"/>
                    <a:pt x="0" y="2"/>
                  </a:cubicBezTo>
                  <a:cubicBezTo>
                    <a:pt x="7" y="8"/>
                    <a:pt x="7" y="8"/>
                    <a:pt x="7" y="8"/>
                  </a:cubicBezTo>
                  <a:cubicBezTo>
                    <a:pt x="7" y="8"/>
                    <a:pt x="7" y="8"/>
                    <a:pt x="7" y="8"/>
                  </a:cubicBezTo>
                  <a:cubicBezTo>
                    <a:pt x="7" y="8"/>
                    <a:pt x="8" y="8"/>
                    <a:pt x="8" y="7"/>
                  </a:cubicBezTo>
                  <a:cubicBezTo>
                    <a:pt x="9" y="7"/>
                    <a:pt x="9" y="6"/>
                    <a:pt x="9" y="6"/>
                  </a:cubicBezTo>
                  <a:lnTo>
                    <a:pt x="2"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599" name="Freeform 3682"/>
            <p:cNvSpPr>
              <a:spLocks/>
            </p:cNvSpPr>
            <p:nvPr/>
          </p:nvSpPr>
          <p:spPr bwMode="auto">
            <a:xfrm>
              <a:off x="11169650" y="5199063"/>
              <a:ext cx="17463" cy="19050"/>
            </a:xfrm>
            <a:custGeom>
              <a:avLst/>
              <a:gdLst>
                <a:gd name="T0" fmla="*/ 2 w 8"/>
                <a:gd name="T1" fmla="*/ 9 h 9"/>
                <a:gd name="T2" fmla="*/ 2 w 8"/>
                <a:gd name="T3" fmla="*/ 9 h 9"/>
                <a:gd name="T4" fmla="*/ 7 w 8"/>
                <a:gd name="T5" fmla="*/ 2 h 9"/>
                <a:gd name="T6" fmla="*/ 7 w 8"/>
                <a:gd name="T7" fmla="*/ 2 h 9"/>
                <a:gd name="T8" fmla="*/ 7 w 8"/>
                <a:gd name="T9" fmla="*/ 1 h 9"/>
                <a:gd name="T10" fmla="*/ 5 w 8"/>
                <a:gd name="T11" fmla="*/ 0 h 9"/>
                <a:gd name="T12" fmla="*/ 0 w 8"/>
                <a:gd name="T13" fmla="*/ 7 h 9"/>
                <a:gd name="T14" fmla="*/ 0 w 8"/>
                <a:gd name="T15" fmla="*/ 9 h 9"/>
                <a:gd name="T16" fmla="*/ 2 w 8"/>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9">
                  <a:moveTo>
                    <a:pt x="2" y="9"/>
                  </a:moveTo>
                  <a:cubicBezTo>
                    <a:pt x="2" y="9"/>
                    <a:pt x="2" y="9"/>
                    <a:pt x="2" y="9"/>
                  </a:cubicBezTo>
                  <a:cubicBezTo>
                    <a:pt x="7" y="2"/>
                    <a:pt x="7" y="2"/>
                    <a:pt x="7" y="2"/>
                  </a:cubicBezTo>
                  <a:cubicBezTo>
                    <a:pt x="7" y="2"/>
                    <a:pt x="7" y="2"/>
                    <a:pt x="7" y="2"/>
                  </a:cubicBezTo>
                  <a:cubicBezTo>
                    <a:pt x="8" y="2"/>
                    <a:pt x="8" y="1"/>
                    <a:pt x="7" y="1"/>
                  </a:cubicBezTo>
                  <a:cubicBezTo>
                    <a:pt x="6" y="0"/>
                    <a:pt x="6" y="0"/>
                    <a:pt x="5" y="0"/>
                  </a:cubicBezTo>
                  <a:cubicBezTo>
                    <a:pt x="0" y="7"/>
                    <a:pt x="0" y="7"/>
                    <a:pt x="0" y="7"/>
                  </a:cubicBezTo>
                  <a:cubicBezTo>
                    <a:pt x="0" y="9"/>
                    <a:pt x="0" y="9"/>
                    <a:pt x="0" y="9"/>
                  </a:cubicBezTo>
                  <a:lnTo>
                    <a:pt x="2" y="9"/>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0" name="Freeform 3683"/>
            <p:cNvSpPr>
              <a:spLocks/>
            </p:cNvSpPr>
            <p:nvPr/>
          </p:nvSpPr>
          <p:spPr bwMode="auto">
            <a:xfrm>
              <a:off x="10669588" y="5253038"/>
              <a:ext cx="19050" cy="14288"/>
            </a:xfrm>
            <a:custGeom>
              <a:avLst/>
              <a:gdLst>
                <a:gd name="T0" fmla="*/ 7 w 9"/>
                <a:gd name="T1" fmla="*/ 7 h 7"/>
                <a:gd name="T2" fmla="*/ 9 w 9"/>
                <a:gd name="T3" fmla="*/ 7 h 7"/>
                <a:gd name="T4" fmla="*/ 9 w 9"/>
                <a:gd name="T5" fmla="*/ 5 h 7"/>
                <a:gd name="T6" fmla="*/ 9 w 9"/>
                <a:gd name="T7" fmla="*/ 5 h 7"/>
                <a:gd name="T8" fmla="*/ 2 w 9"/>
                <a:gd name="T9" fmla="*/ 0 h 7"/>
                <a:gd name="T10" fmla="*/ 2 w 9"/>
                <a:gd name="T11" fmla="*/ 0 h 7"/>
                <a:gd name="T12" fmla="*/ 0 w 9"/>
                <a:gd name="T13" fmla="*/ 1 h 7"/>
                <a:gd name="T14" fmla="*/ 0 w 9"/>
                <a:gd name="T15" fmla="*/ 2 h 7"/>
                <a:gd name="T16" fmla="*/ 7 w 9"/>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7">
                  <a:moveTo>
                    <a:pt x="7" y="7"/>
                  </a:moveTo>
                  <a:cubicBezTo>
                    <a:pt x="9" y="7"/>
                    <a:pt x="9" y="7"/>
                    <a:pt x="9" y="7"/>
                  </a:cubicBezTo>
                  <a:cubicBezTo>
                    <a:pt x="9" y="5"/>
                    <a:pt x="9" y="5"/>
                    <a:pt x="9" y="5"/>
                  </a:cubicBezTo>
                  <a:cubicBezTo>
                    <a:pt x="9" y="5"/>
                    <a:pt x="9" y="5"/>
                    <a:pt x="9" y="5"/>
                  </a:cubicBezTo>
                  <a:cubicBezTo>
                    <a:pt x="2" y="0"/>
                    <a:pt x="2" y="0"/>
                    <a:pt x="2" y="0"/>
                  </a:cubicBezTo>
                  <a:cubicBezTo>
                    <a:pt x="2" y="0"/>
                    <a:pt x="2" y="0"/>
                    <a:pt x="2" y="0"/>
                  </a:cubicBezTo>
                  <a:cubicBezTo>
                    <a:pt x="1" y="0"/>
                    <a:pt x="1" y="0"/>
                    <a:pt x="0" y="1"/>
                  </a:cubicBezTo>
                  <a:cubicBezTo>
                    <a:pt x="0" y="1"/>
                    <a:pt x="0" y="2"/>
                    <a:pt x="0" y="2"/>
                  </a:cubicBezTo>
                  <a:lnTo>
                    <a:pt x="7" y="7"/>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1" name="Freeform 3684"/>
            <p:cNvSpPr>
              <a:spLocks/>
            </p:cNvSpPr>
            <p:nvPr/>
          </p:nvSpPr>
          <p:spPr bwMode="auto">
            <a:xfrm>
              <a:off x="11215688" y="5649913"/>
              <a:ext cx="19050" cy="15875"/>
            </a:xfrm>
            <a:custGeom>
              <a:avLst/>
              <a:gdLst>
                <a:gd name="T0" fmla="*/ 2 w 9"/>
                <a:gd name="T1" fmla="*/ 0 h 8"/>
                <a:gd name="T2" fmla="*/ 0 w 9"/>
                <a:gd name="T3" fmla="*/ 0 h 8"/>
                <a:gd name="T4" fmla="*/ 0 w 9"/>
                <a:gd name="T5" fmla="*/ 2 h 8"/>
                <a:gd name="T6" fmla="*/ 0 w 9"/>
                <a:gd name="T7" fmla="*/ 2 h 8"/>
                <a:gd name="T8" fmla="*/ 7 w 9"/>
                <a:gd name="T9" fmla="*/ 7 h 8"/>
                <a:gd name="T10" fmla="*/ 7 w 9"/>
                <a:gd name="T11" fmla="*/ 7 h 8"/>
                <a:gd name="T12" fmla="*/ 9 w 9"/>
                <a:gd name="T13" fmla="*/ 7 h 8"/>
                <a:gd name="T14" fmla="*/ 9 w 9"/>
                <a:gd name="T15" fmla="*/ 5 h 8"/>
                <a:gd name="T16" fmla="*/ 2 w 9"/>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2" y="0"/>
                  </a:moveTo>
                  <a:cubicBezTo>
                    <a:pt x="0" y="0"/>
                    <a:pt x="0" y="0"/>
                    <a:pt x="0" y="0"/>
                  </a:cubicBezTo>
                  <a:cubicBezTo>
                    <a:pt x="0" y="2"/>
                    <a:pt x="0" y="2"/>
                    <a:pt x="0" y="2"/>
                  </a:cubicBezTo>
                  <a:cubicBezTo>
                    <a:pt x="0" y="2"/>
                    <a:pt x="0" y="2"/>
                    <a:pt x="0" y="2"/>
                  </a:cubicBezTo>
                  <a:cubicBezTo>
                    <a:pt x="7" y="7"/>
                    <a:pt x="7" y="7"/>
                    <a:pt x="7" y="7"/>
                  </a:cubicBezTo>
                  <a:cubicBezTo>
                    <a:pt x="7" y="7"/>
                    <a:pt x="7" y="7"/>
                    <a:pt x="7" y="7"/>
                  </a:cubicBezTo>
                  <a:cubicBezTo>
                    <a:pt x="7" y="8"/>
                    <a:pt x="8" y="7"/>
                    <a:pt x="9" y="7"/>
                  </a:cubicBezTo>
                  <a:cubicBezTo>
                    <a:pt x="9" y="6"/>
                    <a:pt x="9" y="5"/>
                    <a:pt x="9" y="5"/>
                  </a:cubicBezTo>
                  <a:lnTo>
                    <a:pt x="2"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2" name="Freeform 3685"/>
            <p:cNvSpPr>
              <a:spLocks/>
            </p:cNvSpPr>
            <p:nvPr/>
          </p:nvSpPr>
          <p:spPr bwMode="auto">
            <a:xfrm>
              <a:off x="11142663" y="5176838"/>
              <a:ext cx="14288" cy="17463"/>
            </a:xfrm>
            <a:custGeom>
              <a:avLst/>
              <a:gdLst>
                <a:gd name="T0" fmla="*/ 2 w 7"/>
                <a:gd name="T1" fmla="*/ 9 h 9"/>
                <a:gd name="T2" fmla="*/ 2 w 7"/>
                <a:gd name="T3" fmla="*/ 9 h 9"/>
                <a:gd name="T4" fmla="*/ 7 w 7"/>
                <a:gd name="T5" fmla="*/ 2 h 9"/>
                <a:gd name="T6" fmla="*/ 7 w 7"/>
                <a:gd name="T7" fmla="*/ 2 h 9"/>
                <a:gd name="T8" fmla="*/ 6 w 7"/>
                <a:gd name="T9" fmla="*/ 0 h 9"/>
                <a:gd name="T10" fmla="*/ 5 w 7"/>
                <a:gd name="T11" fmla="*/ 0 h 9"/>
                <a:gd name="T12" fmla="*/ 0 w 7"/>
                <a:gd name="T13" fmla="*/ 7 h 9"/>
                <a:gd name="T14" fmla="*/ 0 w 7"/>
                <a:gd name="T15" fmla="*/ 9 h 9"/>
                <a:gd name="T16" fmla="*/ 2 w 7"/>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9">
                  <a:moveTo>
                    <a:pt x="2" y="9"/>
                  </a:moveTo>
                  <a:cubicBezTo>
                    <a:pt x="2" y="9"/>
                    <a:pt x="2" y="9"/>
                    <a:pt x="2" y="9"/>
                  </a:cubicBezTo>
                  <a:cubicBezTo>
                    <a:pt x="7" y="2"/>
                    <a:pt x="7" y="2"/>
                    <a:pt x="7" y="2"/>
                  </a:cubicBezTo>
                  <a:cubicBezTo>
                    <a:pt x="7" y="2"/>
                    <a:pt x="7" y="2"/>
                    <a:pt x="7" y="2"/>
                  </a:cubicBezTo>
                  <a:cubicBezTo>
                    <a:pt x="7" y="2"/>
                    <a:pt x="7" y="1"/>
                    <a:pt x="6" y="0"/>
                  </a:cubicBezTo>
                  <a:cubicBezTo>
                    <a:pt x="6" y="0"/>
                    <a:pt x="5" y="0"/>
                    <a:pt x="5" y="0"/>
                  </a:cubicBezTo>
                  <a:cubicBezTo>
                    <a:pt x="0" y="7"/>
                    <a:pt x="0" y="7"/>
                    <a:pt x="0" y="7"/>
                  </a:cubicBezTo>
                  <a:cubicBezTo>
                    <a:pt x="0" y="9"/>
                    <a:pt x="0" y="9"/>
                    <a:pt x="0" y="9"/>
                  </a:cubicBezTo>
                  <a:lnTo>
                    <a:pt x="2" y="9"/>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3" name="Freeform 3686"/>
            <p:cNvSpPr>
              <a:spLocks/>
            </p:cNvSpPr>
            <p:nvPr/>
          </p:nvSpPr>
          <p:spPr bwMode="auto">
            <a:xfrm>
              <a:off x="11249025" y="5589588"/>
              <a:ext cx="22225" cy="12700"/>
            </a:xfrm>
            <a:custGeom>
              <a:avLst/>
              <a:gdLst>
                <a:gd name="T0" fmla="*/ 10 w 11"/>
                <a:gd name="T1" fmla="*/ 3 h 6"/>
                <a:gd name="T2" fmla="*/ 2 w 11"/>
                <a:gd name="T3" fmla="*/ 0 h 6"/>
                <a:gd name="T4" fmla="*/ 0 w 11"/>
                <a:gd name="T5" fmla="*/ 1 h 6"/>
                <a:gd name="T6" fmla="*/ 1 w 11"/>
                <a:gd name="T7" fmla="*/ 3 h 6"/>
                <a:gd name="T8" fmla="*/ 1 w 11"/>
                <a:gd name="T9" fmla="*/ 3 h 6"/>
                <a:gd name="T10" fmla="*/ 9 w 11"/>
                <a:gd name="T11" fmla="*/ 6 h 6"/>
                <a:gd name="T12" fmla="*/ 9 w 11"/>
                <a:gd name="T13" fmla="*/ 6 h 6"/>
                <a:gd name="T14" fmla="*/ 10 w 11"/>
                <a:gd name="T15" fmla="*/ 5 h 6"/>
                <a:gd name="T16" fmla="*/ 10 w 11"/>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6">
                  <a:moveTo>
                    <a:pt x="10" y="3"/>
                  </a:moveTo>
                  <a:cubicBezTo>
                    <a:pt x="2" y="0"/>
                    <a:pt x="2" y="0"/>
                    <a:pt x="2" y="0"/>
                  </a:cubicBezTo>
                  <a:cubicBezTo>
                    <a:pt x="0" y="1"/>
                    <a:pt x="0" y="1"/>
                    <a:pt x="0" y="1"/>
                  </a:cubicBezTo>
                  <a:cubicBezTo>
                    <a:pt x="1" y="3"/>
                    <a:pt x="1" y="3"/>
                    <a:pt x="1" y="3"/>
                  </a:cubicBezTo>
                  <a:cubicBezTo>
                    <a:pt x="1" y="3"/>
                    <a:pt x="1" y="3"/>
                    <a:pt x="1" y="3"/>
                  </a:cubicBezTo>
                  <a:cubicBezTo>
                    <a:pt x="9" y="6"/>
                    <a:pt x="9" y="6"/>
                    <a:pt x="9" y="6"/>
                  </a:cubicBezTo>
                  <a:cubicBezTo>
                    <a:pt x="9" y="6"/>
                    <a:pt x="9" y="6"/>
                    <a:pt x="9" y="6"/>
                  </a:cubicBezTo>
                  <a:cubicBezTo>
                    <a:pt x="9" y="6"/>
                    <a:pt x="10" y="6"/>
                    <a:pt x="10" y="5"/>
                  </a:cubicBezTo>
                  <a:cubicBezTo>
                    <a:pt x="11" y="4"/>
                    <a:pt x="10" y="4"/>
                    <a:pt x="10" y="3"/>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4" name="Freeform 3687"/>
            <p:cNvSpPr>
              <a:spLocks/>
            </p:cNvSpPr>
            <p:nvPr/>
          </p:nvSpPr>
          <p:spPr bwMode="auto">
            <a:xfrm>
              <a:off x="11082338" y="5140325"/>
              <a:ext cx="12700" cy="20638"/>
            </a:xfrm>
            <a:custGeom>
              <a:avLst/>
              <a:gdLst>
                <a:gd name="T0" fmla="*/ 2 w 6"/>
                <a:gd name="T1" fmla="*/ 9 h 10"/>
                <a:gd name="T2" fmla="*/ 2 w 6"/>
                <a:gd name="T3" fmla="*/ 9 h 10"/>
                <a:gd name="T4" fmla="*/ 6 w 6"/>
                <a:gd name="T5" fmla="*/ 1 h 10"/>
                <a:gd name="T6" fmla="*/ 6 w 6"/>
                <a:gd name="T7" fmla="*/ 1 h 10"/>
                <a:gd name="T8" fmla="*/ 5 w 6"/>
                <a:gd name="T9" fmla="*/ 0 h 10"/>
                <a:gd name="T10" fmla="*/ 3 w 6"/>
                <a:gd name="T11" fmla="*/ 0 h 10"/>
                <a:gd name="T12" fmla="*/ 0 w 6"/>
                <a:gd name="T13" fmla="*/ 8 h 10"/>
                <a:gd name="T14" fmla="*/ 0 w 6"/>
                <a:gd name="T15" fmla="*/ 10 h 10"/>
                <a:gd name="T16" fmla="*/ 2 w 6"/>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2" y="9"/>
                  </a:moveTo>
                  <a:cubicBezTo>
                    <a:pt x="2" y="9"/>
                    <a:pt x="2" y="9"/>
                    <a:pt x="2" y="9"/>
                  </a:cubicBezTo>
                  <a:cubicBezTo>
                    <a:pt x="6" y="1"/>
                    <a:pt x="6" y="1"/>
                    <a:pt x="6" y="1"/>
                  </a:cubicBezTo>
                  <a:cubicBezTo>
                    <a:pt x="6" y="1"/>
                    <a:pt x="6" y="1"/>
                    <a:pt x="6" y="1"/>
                  </a:cubicBezTo>
                  <a:cubicBezTo>
                    <a:pt x="6" y="1"/>
                    <a:pt x="6" y="0"/>
                    <a:pt x="5" y="0"/>
                  </a:cubicBezTo>
                  <a:cubicBezTo>
                    <a:pt x="4" y="0"/>
                    <a:pt x="3" y="0"/>
                    <a:pt x="3" y="0"/>
                  </a:cubicBezTo>
                  <a:cubicBezTo>
                    <a:pt x="0" y="8"/>
                    <a:pt x="0" y="8"/>
                    <a:pt x="0" y="8"/>
                  </a:cubicBezTo>
                  <a:cubicBezTo>
                    <a:pt x="0" y="10"/>
                    <a:pt x="0" y="10"/>
                    <a:pt x="0" y="10"/>
                  </a:cubicBezTo>
                  <a:lnTo>
                    <a:pt x="2" y="9"/>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5" name="Freeform 3688"/>
            <p:cNvSpPr>
              <a:spLocks/>
            </p:cNvSpPr>
            <p:nvPr/>
          </p:nvSpPr>
          <p:spPr bwMode="auto">
            <a:xfrm>
              <a:off x="11260138" y="5556250"/>
              <a:ext cx="23813" cy="12700"/>
            </a:xfrm>
            <a:custGeom>
              <a:avLst/>
              <a:gdLst>
                <a:gd name="T0" fmla="*/ 10 w 11"/>
                <a:gd name="T1" fmla="*/ 3 h 6"/>
                <a:gd name="T2" fmla="*/ 2 w 11"/>
                <a:gd name="T3" fmla="*/ 0 h 6"/>
                <a:gd name="T4" fmla="*/ 0 w 11"/>
                <a:gd name="T5" fmla="*/ 1 h 6"/>
                <a:gd name="T6" fmla="*/ 1 w 11"/>
                <a:gd name="T7" fmla="*/ 3 h 6"/>
                <a:gd name="T8" fmla="*/ 1 w 11"/>
                <a:gd name="T9" fmla="*/ 3 h 6"/>
                <a:gd name="T10" fmla="*/ 9 w 11"/>
                <a:gd name="T11" fmla="*/ 6 h 6"/>
                <a:gd name="T12" fmla="*/ 9 w 11"/>
                <a:gd name="T13" fmla="*/ 6 h 6"/>
                <a:gd name="T14" fmla="*/ 10 w 11"/>
                <a:gd name="T15" fmla="*/ 5 h 6"/>
                <a:gd name="T16" fmla="*/ 10 w 11"/>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6">
                  <a:moveTo>
                    <a:pt x="10" y="3"/>
                  </a:moveTo>
                  <a:cubicBezTo>
                    <a:pt x="2" y="0"/>
                    <a:pt x="2" y="0"/>
                    <a:pt x="2" y="0"/>
                  </a:cubicBezTo>
                  <a:cubicBezTo>
                    <a:pt x="0" y="1"/>
                    <a:pt x="0" y="1"/>
                    <a:pt x="0" y="1"/>
                  </a:cubicBezTo>
                  <a:cubicBezTo>
                    <a:pt x="1" y="3"/>
                    <a:pt x="1" y="3"/>
                    <a:pt x="1" y="3"/>
                  </a:cubicBezTo>
                  <a:cubicBezTo>
                    <a:pt x="1" y="3"/>
                    <a:pt x="1" y="3"/>
                    <a:pt x="1" y="3"/>
                  </a:cubicBezTo>
                  <a:cubicBezTo>
                    <a:pt x="9" y="6"/>
                    <a:pt x="9" y="6"/>
                    <a:pt x="9" y="6"/>
                  </a:cubicBezTo>
                  <a:cubicBezTo>
                    <a:pt x="9" y="6"/>
                    <a:pt x="9" y="6"/>
                    <a:pt x="9" y="6"/>
                  </a:cubicBezTo>
                  <a:cubicBezTo>
                    <a:pt x="10" y="6"/>
                    <a:pt x="10" y="6"/>
                    <a:pt x="10" y="5"/>
                  </a:cubicBezTo>
                  <a:cubicBezTo>
                    <a:pt x="11" y="4"/>
                    <a:pt x="11" y="3"/>
                    <a:pt x="10" y="3"/>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6" name="Freeform 3689"/>
            <p:cNvSpPr>
              <a:spLocks/>
            </p:cNvSpPr>
            <p:nvPr/>
          </p:nvSpPr>
          <p:spPr bwMode="auto">
            <a:xfrm>
              <a:off x="11050588" y="5126038"/>
              <a:ext cx="11113" cy="23813"/>
            </a:xfrm>
            <a:custGeom>
              <a:avLst/>
              <a:gdLst>
                <a:gd name="T0" fmla="*/ 3 w 6"/>
                <a:gd name="T1" fmla="*/ 10 h 11"/>
                <a:gd name="T2" fmla="*/ 3 w 6"/>
                <a:gd name="T3" fmla="*/ 10 h 11"/>
                <a:gd name="T4" fmla="*/ 5 w 6"/>
                <a:gd name="T5" fmla="*/ 2 h 11"/>
                <a:gd name="T6" fmla="*/ 5 w 6"/>
                <a:gd name="T7" fmla="*/ 2 h 11"/>
                <a:gd name="T8" fmla="*/ 4 w 6"/>
                <a:gd name="T9" fmla="*/ 1 h 11"/>
                <a:gd name="T10" fmla="*/ 3 w 6"/>
                <a:gd name="T11" fmla="*/ 1 h 11"/>
                <a:gd name="T12" fmla="*/ 0 w 6"/>
                <a:gd name="T13" fmla="*/ 9 h 11"/>
                <a:gd name="T14" fmla="*/ 1 w 6"/>
                <a:gd name="T15" fmla="*/ 11 h 11"/>
                <a:gd name="T16" fmla="*/ 3 w 6"/>
                <a:gd name="T1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1">
                  <a:moveTo>
                    <a:pt x="3" y="10"/>
                  </a:moveTo>
                  <a:cubicBezTo>
                    <a:pt x="3" y="10"/>
                    <a:pt x="3" y="10"/>
                    <a:pt x="3" y="10"/>
                  </a:cubicBezTo>
                  <a:cubicBezTo>
                    <a:pt x="5" y="2"/>
                    <a:pt x="5" y="2"/>
                    <a:pt x="5" y="2"/>
                  </a:cubicBezTo>
                  <a:cubicBezTo>
                    <a:pt x="5" y="2"/>
                    <a:pt x="5" y="2"/>
                    <a:pt x="5" y="2"/>
                  </a:cubicBezTo>
                  <a:cubicBezTo>
                    <a:pt x="6" y="1"/>
                    <a:pt x="5" y="1"/>
                    <a:pt x="4" y="1"/>
                  </a:cubicBezTo>
                  <a:cubicBezTo>
                    <a:pt x="4" y="0"/>
                    <a:pt x="3" y="1"/>
                    <a:pt x="3" y="1"/>
                  </a:cubicBezTo>
                  <a:cubicBezTo>
                    <a:pt x="0" y="9"/>
                    <a:pt x="0" y="9"/>
                    <a:pt x="0" y="9"/>
                  </a:cubicBezTo>
                  <a:cubicBezTo>
                    <a:pt x="1" y="11"/>
                    <a:pt x="1" y="11"/>
                    <a:pt x="1" y="11"/>
                  </a:cubicBezTo>
                  <a:lnTo>
                    <a:pt x="3"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7" name="Freeform 3690"/>
            <p:cNvSpPr>
              <a:spLocks/>
            </p:cNvSpPr>
            <p:nvPr/>
          </p:nvSpPr>
          <p:spPr bwMode="auto">
            <a:xfrm>
              <a:off x="11269663" y="5522913"/>
              <a:ext cx="22225" cy="11113"/>
            </a:xfrm>
            <a:custGeom>
              <a:avLst/>
              <a:gdLst>
                <a:gd name="T0" fmla="*/ 10 w 11"/>
                <a:gd name="T1" fmla="*/ 2 h 5"/>
                <a:gd name="T2" fmla="*/ 2 w 11"/>
                <a:gd name="T3" fmla="*/ 0 h 5"/>
                <a:gd name="T4" fmla="*/ 0 w 11"/>
                <a:gd name="T5" fmla="*/ 1 h 5"/>
                <a:gd name="T6" fmla="*/ 2 w 11"/>
                <a:gd name="T7" fmla="*/ 3 h 5"/>
                <a:gd name="T8" fmla="*/ 2 w 11"/>
                <a:gd name="T9" fmla="*/ 3 h 5"/>
                <a:gd name="T10" fmla="*/ 10 w 11"/>
                <a:gd name="T11" fmla="*/ 5 h 5"/>
                <a:gd name="T12" fmla="*/ 10 w 11"/>
                <a:gd name="T13" fmla="*/ 5 h 5"/>
                <a:gd name="T14" fmla="*/ 11 w 11"/>
                <a:gd name="T15" fmla="*/ 4 h 5"/>
                <a:gd name="T16" fmla="*/ 10 w 11"/>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
                  <a:moveTo>
                    <a:pt x="10" y="2"/>
                  </a:moveTo>
                  <a:cubicBezTo>
                    <a:pt x="2" y="0"/>
                    <a:pt x="2" y="0"/>
                    <a:pt x="2" y="0"/>
                  </a:cubicBezTo>
                  <a:cubicBezTo>
                    <a:pt x="0" y="1"/>
                    <a:pt x="0" y="1"/>
                    <a:pt x="0" y="1"/>
                  </a:cubicBezTo>
                  <a:cubicBezTo>
                    <a:pt x="2" y="3"/>
                    <a:pt x="2" y="3"/>
                    <a:pt x="2" y="3"/>
                  </a:cubicBezTo>
                  <a:cubicBezTo>
                    <a:pt x="2" y="3"/>
                    <a:pt x="2" y="3"/>
                    <a:pt x="2" y="3"/>
                  </a:cubicBezTo>
                  <a:cubicBezTo>
                    <a:pt x="10" y="5"/>
                    <a:pt x="10" y="5"/>
                    <a:pt x="10" y="5"/>
                  </a:cubicBezTo>
                  <a:cubicBezTo>
                    <a:pt x="10" y="5"/>
                    <a:pt x="10" y="5"/>
                    <a:pt x="10" y="5"/>
                  </a:cubicBezTo>
                  <a:cubicBezTo>
                    <a:pt x="10" y="5"/>
                    <a:pt x="11" y="4"/>
                    <a:pt x="11" y="4"/>
                  </a:cubicBezTo>
                  <a:cubicBezTo>
                    <a:pt x="11" y="3"/>
                    <a:pt x="11" y="2"/>
                    <a:pt x="10" y="2"/>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8" name="Freeform 3691"/>
            <p:cNvSpPr>
              <a:spLocks/>
            </p:cNvSpPr>
            <p:nvPr/>
          </p:nvSpPr>
          <p:spPr bwMode="auto">
            <a:xfrm>
              <a:off x="11017250" y="5118100"/>
              <a:ext cx="9525" cy="22225"/>
            </a:xfrm>
            <a:custGeom>
              <a:avLst/>
              <a:gdLst>
                <a:gd name="T0" fmla="*/ 3 w 5"/>
                <a:gd name="T1" fmla="*/ 0 h 11"/>
                <a:gd name="T2" fmla="*/ 2 w 5"/>
                <a:gd name="T3" fmla="*/ 1 h 11"/>
                <a:gd name="T4" fmla="*/ 0 w 5"/>
                <a:gd name="T5" fmla="*/ 9 h 11"/>
                <a:gd name="T6" fmla="*/ 1 w 5"/>
                <a:gd name="T7" fmla="*/ 11 h 11"/>
                <a:gd name="T8" fmla="*/ 3 w 5"/>
                <a:gd name="T9" fmla="*/ 10 h 11"/>
                <a:gd name="T10" fmla="*/ 3 w 5"/>
                <a:gd name="T11" fmla="*/ 10 h 11"/>
                <a:gd name="T12" fmla="*/ 5 w 5"/>
                <a:gd name="T13" fmla="*/ 1 h 11"/>
                <a:gd name="T14" fmla="*/ 5 w 5"/>
                <a:gd name="T15" fmla="*/ 1 h 11"/>
                <a:gd name="T16" fmla="*/ 3 w 5"/>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1">
                  <a:moveTo>
                    <a:pt x="3" y="0"/>
                  </a:moveTo>
                  <a:cubicBezTo>
                    <a:pt x="3" y="0"/>
                    <a:pt x="2" y="0"/>
                    <a:pt x="2" y="1"/>
                  </a:cubicBezTo>
                  <a:cubicBezTo>
                    <a:pt x="0" y="9"/>
                    <a:pt x="0" y="9"/>
                    <a:pt x="0" y="9"/>
                  </a:cubicBezTo>
                  <a:cubicBezTo>
                    <a:pt x="1" y="11"/>
                    <a:pt x="1" y="11"/>
                    <a:pt x="1" y="11"/>
                  </a:cubicBezTo>
                  <a:cubicBezTo>
                    <a:pt x="3" y="10"/>
                    <a:pt x="3" y="10"/>
                    <a:pt x="3" y="10"/>
                  </a:cubicBezTo>
                  <a:cubicBezTo>
                    <a:pt x="3" y="10"/>
                    <a:pt x="3" y="10"/>
                    <a:pt x="3" y="10"/>
                  </a:cubicBezTo>
                  <a:cubicBezTo>
                    <a:pt x="5" y="1"/>
                    <a:pt x="5" y="1"/>
                    <a:pt x="5" y="1"/>
                  </a:cubicBezTo>
                  <a:cubicBezTo>
                    <a:pt x="5" y="1"/>
                    <a:pt x="5" y="1"/>
                    <a:pt x="5" y="1"/>
                  </a:cubicBezTo>
                  <a:cubicBezTo>
                    <a:pt x="5" y="1"/>
                    <a:pt x="4" y="0"/>
                    <a:pt x="3"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09" name="Freeform 3692"/>
            <p:cNvSpPr>
              <a:spLocks/>
            </p:cNvSpPr>
            <p:nvPr/>
          </p:nvSpPr>
          <p:spPr bwMode="auto">
            <a:xfrm>
              <a:off x="11276013" y="5491163"/>
              <a:ext cx="22225" cy="7938"/>
            </a:xfrm>
            <a:custGeom>
              <a:avLst/>
              <a:gdLst>
                <a:gd name="T0" fmla="*/ 10 w 11"/>
                <a:gd name="T1" fmla="*/ 1 h 4"/>
                <a:gd name="T2" fmla="*/ 2 w 11"/>
                <a:gd name="T3" fmla="*/ 0 h 4"/>
                <a:gd name="T4" fmla="*/ 0 w 11"/>
                <a:gd name="T5" fmla="*/ 1 h 4"/>
                <a:gd name="T6" fmla="*/ 1 w 11"/>
                <a:gd name="T7" fmla="*/ 3 h 4"/>
                <a:gd name="T8" fmla="*/ 1 w 11"/>
                <a:gd name="T9" fmla="*/ 3 h 4"/>
                <a:gd name="T10" fmla="*/ 10 w 11"/>
                <a:gd name="T11" fmla="*/ 4 h 4"/>
                <a:gd name="T12" fmla="*/ 10 w 11"/>
                <a:gd name="T13" fmla="*/ 4 h 4"/>
                <a:gd name="T14" fmla="*/ 11 w 11"/>
                <a:gd name="T15" fmla="*/ 2 h 4"/>
                <a:gd name="T16" fmla="*/ 10 w 11"/>
                <a:gd name="T1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4">
                  <a:moveTo>
                    <a:pt x="10" y="1"/>
                  </a:moveTo>
                  <a:cubicBezTo>
                    <a:pt x="2" y="0"/>
                    <a:pt x="2" y="0"/>
                    <a:pt x="2" y="0"/>
                  </a:cubicBezTo>
                  <a:cubicBezTo>
                    <a:pt x="0" y="1"/>
                    <a:pt x="0" y="1"/>
                    <a:pt x="0" y="1"/>
                  </a:cubicBezTo>
                  <a:cubicBezTo>
                    <a:pt x="1" y="3"/>
                    <a:pt x="1" y="3"/>
                    <a:pt x="1" y="3"/>
                  </a:cubicBezTo>
                  <a:cubicBezTo>
                    <a:pt x="1" y="3"/>
                    <a:pt x="1" y="3"/>
                    <a:pt x="1" y="3"/>
                  </a:cubicBezTo>
                  <a:cubicBezTo>
                    <a:pt x="10" y="4"/>
                    <a:pt x="10" y="4"/>
                    <a:pt x="10" y="4"/>
                  </a:cubicBezTo>
                  <a:cubicBezTo>
                    <a:pt x="10" y="4"/>
                    <a:pt x="10" y="4"/>
                    <a:pt x="10" y="4"/>
                  </a:cubicBezTo>
                  <a:cubicBezTo>
                    <a:pt x="10" y="4"/>
                    <a:pt x="11" y="3"/>
                    <a:pt x="11" y="2"/>
                  </a:cubicBezTo>
                  <a:cubicBezTo>
                    <a:pt x="11" y="1"/>
                    <a:pt x="11" y="1"/>
                    <a:pt x="10" y="1"/>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10" name="Freeform 3693"/>
            <p:cNvSpPr>
              <a:spLocks/>
            </p:cNvSpPr>
            <p:nvPr/>
          </p:nvSpPr>
          <p:spPr bwMode="auto">
            <a:xfrm>
              <a:off x="10983913" y="5111750"/>
              <a:ext cx="6350" cy="23813"/>
            </a:xfrm>
            <a:custGeom>
              <a:avLst/>
              <a:gdLst>
                <a:gd name="T0" fmla="*/ 2 w 3"/>
                <a:gd name="T1" fmla="*/ 0 h 11"/>
                <a:gd name="T2" fmla="*/ 0 w 3"/>
                <a:gd name="T3" fmla="*/ 1 h 11"/>
                <a:gd name="T4" fmla="*/ 0 w 3"/>
                <a:gd name="T5" fmla="*/ 9 h 11"/>
                <a:gd name="T6" fmla="*/ 1 w 3"/>
                <a:gd name="T7" fmla="*/ 11 h 11"/>
                <a:gd name="T8" fmla="*/ 2 w 3"/>
                <a:gd name="T9" fmla="*/ 10 h 11"/>
                <a:gd name="T10" fmla="*/ 2 w 3"/>
                <a:gd name="T11" fmla="*/ 10 h 11"/>
                <a:gd name="T12" fmla="*/ 3 w 3"/>
                <a:gd name="T13" fmla="*/ 1 h 11"/>
                <a:gd name="T14" fmla="*/ 3 w 3"/>
                <a:gd name="T15" fmla="*/ 1 h 11"/>
                <a:gd name="T16" fmla="*/ 2 w 3"/>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1">
                  <a:moveTo>
                    <a:pt x="2" y="0"/>
                  </a:moveTo>
                  <a:cubicBezTo>
                    <a:pt x="1" y="0"/>
                    <a:pt x="0" y="1"/>
                    <a:pt x="0" y="1"/>
                  </a:cubicBezTo>
                  <a:cubicBezTo>
                    <a:pt x="0" y="9"/>
                    <a:pt x="0" y="9"/>
                    <a:pt x="0" y="9"/>
                  </a:cubicBezTo>
                  <a:cubicBezTo>
                    <a:pt x="1" y="11"/>
                    <a:pt x="1" y="11"/>
                    <a:pt x="1" y="11"/>
                  </a:cubicBezTo>
                  <a:cubicBezTo>
                    <a:pt x="2" y="10"/>
                    <a:pt x="2" y="10"/>
                    <a:pt x="2" y="10"/>
                  </a:cubicBezTo>
                  <a:cubicBezTo>
                    <a:pt x="2" y="10"/>
                    <a:pt x="2" y="10"/>
                    <a:pt x="2" y="10"/>
                  </a:cubicBezTo>
                  <a:cubicBezTo>
                    <a:pt x="3" y="1"/>
                    <a:pt x="3" y="1"/>
                    <a:pt x="3" y="1"/>
                  </a:cubicBezTo>
                  <a:cubicBezTo>
                    <a:pt x="3" y="1"/>
                    <a:pt x="3" y="1"/>
                    <a:pt x="3" y="1"/>
                  </a:cubicBezTo>
                  <a:cubicBezTo>
                    <a:pt x="3" y="1"/>
                    <a:pt x="3" y="0"/>
                    <a:pt x="2"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11" name="Freeform 3694"/>
            <p:cNvSpPr>
              <a:spLocks/>
            </p:cNvSpPr>
            <p:nvPr/>
          </p:nvSpPr>
          <p:spPr bwMode="auto">
            <a:xfrm>
              <a:off x="10952163" y="5451475"/>
              <a:ext cx="217488" cy="142875"/>
            </a:xfrm>
            <a:custGeom>
              <a:avLst/>
              <a:gdLst>
                <a:gd name="T0" fmla="*/ 9 w 105"/>
                <a:gd name="T1" fmla="*/ 1 h 69"/>
                <a:gd name="T2" fmla="*/ 2 w 105"/>
                <a:gd name="T3" fmla="*/ 5 h 69"/>
                <a:gd name="T4" fmla="*/ 2 w 105"/>
                <a:gd name="T5" fmla="*/ 13 h 69"/>
                <a:gd name="T6" fmla="*/ 96 w 105"/>
                <a:gd name="T7" fmla="*/ 69 h 69"/>
                <a:gd name="T8" fmla="*/ 105 w 105"/>
                <a:gd name="T9" fmla="*/ 66 h 69"/>
                <a:gd name="T10" fmla="*/ 105 w 105"/>
                <a:gd name="T11" fmla="*/ 66 h 69"/>
                <a:gd name="T12" fmla="*/ 103 w 105"/>
                <a:gd name="T13" fmla="*/ 57 h 69"/>
                <a:gd name="T14" fmla="*/ 103 w 105"/>
                <a:gd name="T15" fmla="*/ 57 h 69"/>
                <a:gd name="T16" fmla="*/ 9 w 105"/>
                <a:gd name="T17" fmla="*/ 1 h 69"/>
                <a:gd name="T18" fmla="*/ 9 w 105"/>
                <a:gd name="T19" fmla="*/ 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69">
                  <a:moveTo>
                    <a:pt x="9" y="1"/>
                  </a:moveTo>
                  <a:cubicBezTo>
                    <a:pt x="7" y="0"/>
                    <a:pt x="4" y="2"/>
                    <a:pt x="2" y="5"/>
                  </a:cubicBezTo>
                  <a:cubicBezTo>
                    <a:pt x="0" y="8"/>
                    <a:pt x="0" y="12"/>
                    <a:pt x="2" y="13"/>
                  </a:cubicBezTo>
                  <a:cubicBezTo>
                    <a:pt x="96" y="69"/>
                    <a:pt x="96" y="69"/>
                    <a:pt x="96" y="69"/>
                  </a:cubicBezTo>
                  <a:cubicBezTo>
                    <a:pt x="105" y="66"/>
                    <a:pt x="105" y="66"/>
                    <a:pt x="105" y="66"/>
                  </a:cubicBezTo>
                  <a:cubicBezTo>
                    <a:pt x="105" y="66"/>
                    <a:pt x="105" y="66"/>
                    <a:pt x="105" y="66"/>
                  </a:cubicBezTo>
                  <a:cubicBezTo>
                    <a:pt x="103" y="57"/>
                    <a:pt x="103" y="57"/>
                    <a:pt x="103" y="57"/>
                  </a:cubicBezTo>
                  <a:cubicBezTo>
                    <a:pt x="103" y="57"/>
                    <a:pt x="103" y="57"/>
                    <a:pt x="103" y="57"/>
                  </a:cubicBezTo>
                  <a:cubicBezTo>
                    <a:pt x="9" y="1"/>
                    <a:pt x="9" y="1"/>
                    <a:pt x="9" y="1"/>
                  </a:cubicBezTo>
                  <a:cubicBezTo>
                    <a:pt x="9" y="1"/>
                    <a:pt x="9" y="1"/>
                    <a:pt x="9" y="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12" name="Freeform 3695"/>
            <p:cNvSpPr>
              <a:spLocks/>
            </p:cNvSpPr>
            <p:nvPr/>
          </p:nvSpPr>
          <p:spPr bwMode="auto">
            <a:xfrm>
              <a:off x="10936288" y="5260975"/>
              <a:ext cx="31750" cy="184150"/>
            </a:xfrm>
            <a:custGeom>
              <a:avLst/>
              <a:gdLst>
                <a:gd name="T0" fmla="*/ 1 w 15"/>
                <a:gd name="T1" fmla="*/ 85 h 89"/>
                <a:gd name="T2" fmla="*/ 8 w 15"/>
                <a:gd name="T3" fmla="*/ 89 h 89"/>
                <a:gd name="T4" fmla="*/ 15 w 15"/>
                <a:gd name="T5" fmla="*/ 85 h 89"/>
                <a:gd name="T6" fmla="*/ 14 w 15"/>
                <a:gd name="T7" fmla="*/ 7 h 89"/>
                <a:gd name="T8" fmla="*/ 7 w 15"/>
                <a:gd name="T9" fmla="*/ 0 h 89"/>
                <a:gd name="T10" fmla="*/ 7 w 15"/>
                <a:gd name="T11" fmla="*/ 0 h 89"/>
                <a:gd name="T12" fmla="*/ 0 w 15"/>
                <a:gd name="T13" fmla="*/ 7 h 89"/>
                <a:gd name="T14" fmla="*/ 0 w 15"/>
                <a:gd name="T15" fmla="*/ 7 h 89"/>
                <a:gd name="T16" fmla="*/ 1 w 15"/>
                <a:gd name="T17" fmla="*/ 85 h 89"/>
                <a:gd name="T18" fmla="*/ 1 w 15"/>
                <a:gd name="T19" fmla="*/ 8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89">
                  <a:moveTo>
                    <a:pt x="1" y="85"/>
                  </a:moveTo>
                  <a:cubicBezTo>
                    <a:pt x="1" y="87"/>
                    <a:pt x="4" y="89"/>
                    <a:pt x="8" y="89"/>
                  </a:cubicBezTo>
                  <a:cubicBezTo>
                    <a:pt x="12" y="89"/>
                    <a:pt x="15" y="87"/>
                    <a:pt x="15" y="85"/>
                  </a:cubicBezTo>
                  <a:cubicBezTo>
                    <a:pt x="14" y="7"/>
                    <a:pt x="14" y="7"/>
                    <a:pt x="14" y="7"/>
                  </a:cubicBezTo>
                  <a:cubicBezTo>
                    <a:pt x="7" y="0"/>
                    <a:pt x="7" y="0"/>
                    <a:pt x="7" y="0"/>
                  </a:cubicBezTo>
                  <a:cubicBezTo>
                    <a:pt x="7" y="0"/>
                    <a:pt x="7" y="0"/>
                    <a:pt x="7" y="0"/>
                  </a:cubicBezTo>
                  <a:cubicBezTo>
                    <a:pt x="0" y="7"/>
                    <a:pt x="0" y="7"/>
                    <a:pt x="0" y="7"/>
                  </a:cubicBezTo>
                  <a:cubicBezTo>
                    <a:pt x="0" y="7"/>
                    <a:pt x="0" y="7"/>
                    <a:pt x="0" y="7"/>
                  </a:cubicBezTo>
                  <a:cubicBezTo>
                    <a:pt x="1" y="85"/>
                    <a:pt x="1" y="85"/>
                    <a:pt x="1" y="85"/>
                  </a:cubicBezTo>
                  <a:cubicBezTo>
                    <a:pt x="1" y="85"/>
                    <a:pt x="1" y="85"/>
                    <a:pt x="1" y="8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grpSp>
          <p:nvGrpSpPr>
            <p:cNvPr id="613" name="Group 612"/>
            <p:cNvGrpSpPr/>
            <p:nvPr/>
          </p:nvGrpSpPr>
          <p:grpSpPr>
            <a:xfrm>
              <a:off x="10341025" y="5216523"/>
              <a:ext cx="525412" cy="1176339"/>
              <a:chOff x="7259638" y="4019551"/>
              <a:chExt cx="857250" cy="1919288"/>
            </a:xfrm>
          </p:grpSpPr>
          <p:sp>
            <p:nvSpPr>
              <p:cNvPr id="614" name="Freeform 5"/>
              <p:cNvSpPr>
                <a:spLocks/>
              </p:cNvSpPr>
              <p:nvPr/>
            </p:nvSpPr>
            <p:spPr bwMode="auto">
              <a:xfrm>
                <a:off x="7527925" y="4249738"/>
                <a:ext cx="384175" cy="527050"/>
              </a:xfrm>
              <a:custGeom>
                <a:avLst/>
                <a:gdLst>
                  <a:gd name="T0" fmla="*/ 173 w 173"/>
                  <a:gd name="T1" fmla="*/ 206 h 237"/>
                  <a:gd name="T2" fmla="*/ 170 w 173"/>
                  <a:gd name="T3" fmla="*/ 184 h 237"/>
                  <a:gd name="T4" fmla="*/ 159 w 173"/>
                  <a:gd name="T5" fmla="*/ 164 h 237"/>
                  <a:gd name="T6" fmla="*/ 138 w 173"/>
                  <a:gd name="T7" fmla="*/ 146 h 237"/>
                  <a:gd name="T8" fmla="*/ 106 w 173"/>
                  <a:gd name="T9" fmla="*/ 130 h 237"/>
                  <a:gd name="T10" fmla="*/ 89 w 173"/>
                  <a:gd name="T11" fmla="*/ 122 h 237"/>
                  <a:gd name="T12" fmla="*/ 80 w 173"/>
                  <a:gd name="T13" fmla="*/ 115 h 237"/>
                  <a:gd name="T14" fmla="*/ 77 w 173"/>
                  <a:gd name="T15" fmla="*/ 109 h 237"/>
                  <a:gd name="T16" fmla="*/ 76 w 173"/>
                  <a:gd name="T17" fmla="*/ 103 h 237"/>
                  <a:gd name="T18" fmla="*/ 77 w 173"/>
                  <a:gd name="T19" fmla="*/ 97 h 237"/>
                  <a:gd name="T20" fmla="*/ 81 w 173"/>
                  <a:gd name="T21" fmla="*/ 92 h 237"/>
                  <a:gd name="T22" fmla="*/ 88 w 173"/>
                  <a:gd name="T23" fmla="*/ 88 h 237"/>
                  <a:gd name="T24" fmla="*/ 97 w 173"/>
                  <a:gd name="T25" fmla="*/ 87 h 237"/>
                  <a:gd name="T26" fmla="*/ 116 w 173"/>
                  <a:gd name="T27" fmla="*/ 89 h 237"/>
                  <a:gd name="T28" fmla="*/ 133 w 173"/>
                  <a:gd name="T29" fmla="*/ 93 h 237"/>
                  <a:gd name="T30" fmla="*/ 149 w 173"/>
                  <a:gd name="T31" fmla="*/ 99 h 237"/>
                  <a:gd name="T32" fmla="*/ 161 w 173"/>
                  <a:gd name="T33" fmla="*/ 106 h 237"/>
                  <a:gd name="T34" fmla="*/ 161 w 173"/>
                  <a:gd name="T35" fmla="*/ 42 h 237"/>
                  <a:gd name="T36" fmla="*/ 139 w 173"/>
                  <a:gd name="T37" fmla="*/ 37 h 237"/>
                  <a:gd name="T38" fmla="*/ 111 w 173"/>
                  <a:gd name="T39" fmla="*/ 34 h 237"/>
                  <a:gd name="T40" fmla="*/ 111 w 173"/>
                  <a:gd name="T41" fmla="*/ 0 h 237"/>
                  <a:gd name="T42" fmla="*/ 69 w 173"/>
                  <a:gd name="T43" fmla="*/ 0 h 237"/>
                  <a:gd name="T44" fmla="*/ 69 w 173"/>
                  <a:gd name="T45" fmla="*/ 35 h 237"/>
                  <a:gd name="T46" fmla="*/ 40 w 173"/>
                  <a:gd name="T47" fmla="*/ 45 h 237"/>
                  <a:gd name="T48" fmla="*/ 18 w 173"/>
                  <a:gd name="T49" fmla="*/ 61 h 237"/>
                  <a:gd name="T50" fmla="*/ 4 w 173"/>
                  <a:gd name="T51" fmla="*/ 83 h 237"/>
                  <a:gd name="T52" fmla="*/ 0 w 173"/>
                  <a:gd name="T53" fmla="*/ 110 h 237"/>
                  <a:gd name="T54" fmla="*/ 3 w 173"/>
                  <a:gd name="T55" fmla="*/ 132 h 237"/>
                  <a:gd name="T56" fmla="*/ 12 w 173"/>
                  <a:gd name="T57" fmla="*/ 151 h 237"/>
                  <a:gd name="T58" fmla="*/ 30 w 173"/>
                  <a:gd name="T59" fmla="*/ 168 h 237"/>
                  <a:gd name="T60" fmla="*/ 57 w 173"/>
                  <a:gd name="T61" fmla="*/ 183 h 237"/>
                  <a:gd name="T62" fmla="*/ 77 w 173"/>
                  <a:gd name="T63" fmla="*/ 191 h 237"/>
                  <a:gd name="T64" fmla="*/ 88 w 173"/>
                  <a:gd name="T65" fmla="*/ 199 h 237"/>
                  <a:gd name="T66" fmla="*/ 93 w 173"/>
                  <a:gd name="T67" fmla="*/ 205 h 237"/>
                  <a:gd name="T68" fmla="*/ 94 w 173"/>
                  <a:gd name="T69" fmla="*/ 212 h 237"/>
                  <a:gd name="T70" fmla="*/ 93 w 173"/>
                  <a:gd name="T71" fmla="*/ 218 h 237"/>
                  <a:gd name="T72" fmla="*/ 89 w 173"/>
                  <a:gd name="T73" fmla="*/ 223 h 237"/>
                  <a:gd name="T74" fmla="*/ 83 w 173"/>
                  <a:gd name="T75" fmla="*/ 227 h 237"/>
                  <a:gd name="T76" fmla="*/ 74 w 173"/>
                  <a:gd name="T77" fmla="*/ 229 h 237"/>
                  <a:gd name="T78" fmla="*/ 37 w 173"/>
                  <a:gd name="T79" fmla="*/ 222 h 237"/>
                  <a:gd name="T80" fmla="*/ 3 w 173"/>
                  <a:gd name="T81" fmla="*/ 202 h 237"/>
                  <a:gd name="T82" fmla="*/ 3 w 173"/>
                  <a:gd name="T83" fmla="*/ 237 h 237"/>
                  <a:gd name="T84" fmla="*/ 166 w 173"/>
                  <a:gd name="T85" fmla="*/ 237 h 237"/>
                  <a:gd name="T86" fmla="*/ 171 w 173"/>
                  <a:gd name="T87" fmla="*/ 225 h 237"/>
                  <a:gd name="T88" fmla="*/ 173 w 173"/>
                  <a:gd name="T89" fmla="*/ 20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3" h="237">
                    <a:moveTo>
                      <a:pt x="173" y="206"/>
                    </a:moveTo>
                    <a:cubicBezTo>
                      <a:pt x="173" y="198"/>
                      <a:pt x="172" y="191"/>
                      <a:pt x="170" y="184"/>
                    </a:cubicBezTo>
                    <a:cubicBezTo>
                      <a:pt x="168" y="177"/>
                      <a:pt x="164" y="171"/>
                      <a:pt x="159" y="164"/>
                    </a:cubicBezTo>
                    <a:cubicBezTo>
                      <a:pt x="153" y="158"/>
                      <a:pt x="146" y="152"/>
                      <a:pt x="138" y="146"/>
                    </a:cubicBezTo>
                    <a:cubicBezTo>
                      <a:pt x="129" y="140"/>
                      <a:pt x="119" y="135"/>
                      <a:pt x="106" y="130"/>
                    </a:cubicBezTo>
                    <a:cubicBezTo>
                      <a:pt x="99" y="127"/>
                      <a:pt x="94" y="124"/>
                      <a:pt x="89" y="122"/>
                    </a:cubicBezTo>
                    <a:cubicBezTo>
                      <a:pt x="85" y="119"/>
                      <a:pt x="82" y="117"/>
                      <a:pt x="80" y="115"/>
                    </a:cubicBezTo>
                    <a:cubicBezTo>
                      <a:pt x="78" y="113"/>
                      <a:pt x="77" y="111"/>
                      <a:pt x="77" y="109"/>
                    </a:cubicBezTo>
                    <a:cubicBezTo>
                      <a:pt x="76" y="107"/>
                      <a:pt x="76" y="105"/>
                      <a:pt x="76" y="103"/>
                    </a:cubicBezTo>
                    <a:cubicBezTo>
                      <a:pt x="76" y="101"/>
                      <a:pt x="76" y="99"/>
                      <a:pt x="77" y="97"/>
                    </a:cubicBezTo>
                    <a:cubicBezTo>
                      <a:pt x="78" y="95"/>
                      <a:pt x="79" y="93"/>
                      <a:pt x="81" y="92"/>
                    </a:cubicBezTo>
                    <a:cubicBezTo>
                      <a:pt x="83" y="91"/>
                      <a:pt x="85" y="89"/>
                      <a:pt x="88" y="88"/>
                    </a:cubicBezTo>
                    <a:cubicBezTo>
                      <a:pt x="91" y="88"/>
                      <a:pt x="94" y="87"/>
                      <a:pt x="97" y="87"/>
                    </a:cubicBezTo>
                    <a:cubicBezTo>
                      <a:pt x="104" y="87"/>
                      <a:pt x="110" y="88"/>
                      <a:pt x="116" y="89"/>
                    </a:cubicBezTo>
                    <a:cubicBezTo>
                      <a:pt x="122" y="90"/>
                      <a:pt x="128" y="91"/>
                      <a:pt x="133" y="93"/>
                    </a:cubicBezTo>
                    <a:cubicBezTo>
                      <a:pt x="139" y="95"/>
                      <a:pt x="144" y="97"/>
                      <a:pt x="149" y="99"/>
                    </a:cubicBezTo>
                    <a:cubicBezTo>
                      <a:pt x="154" y="102"/>
                      <a:pt x="158" y="104"/>
                      <a:pt x="161" y="106"/>
                    </a:cubicBezTo>
                    <a:cubicBezTo>
                      <a:pt x="161" y="42"/>
                      <a:pt x="161" y="42"/>
                      <a:pt x="161" y="42"/>
                    </a:cubicBezTo>
                    <a:cubicBezTo>
                      <a:pt x="155" y="40"/>
                      <a:pt x="148" y="38"/>
                      <a:pt x="139" y="37"/>
                    </a:cubicBezTo>
                    <a:cubicBezTo>
                      <a:pt x="131" y="35"/>
                      <a:pt x="121" y="34"/>
                      <a:pt x="111" y="34"/>
                    </a:cubicBezTo>
                    <a:cubicBezTo>
                      <a:pt x="111" y="0"/>
                      <a:pt x="111" y="0"/>
                      <a:pt x="111" y="0"/>
                    </a:cubicBezTo>
                    <a:cubicBezTo>
                      <a:pt x="69" y="0"/>
                      <a:pt x="69" y="0"/>
                      <a:pt x="69" y="0"/>
                    </a:cubicBezTo>
                    <a:cubicBezTo>
                      <a:pt x="69" y="35"/>
                      <a:pt x="69" y="35"/>
                      <a:pt x="69" y="35"/>
                    </a:cubicBezTo>
                    <a:cubicBezTo>
                      <a:pt x="58" y="37"/>
                      <a:pt x="49" y="40"/>
                      <a:pt x="40" y="45"/>
                    </a:cubicBezTo>
                    <a:cubicBezTo>
                      <a:pt x="31" y="49"/>
                      <a:pt x="24" y="54"/>
                      <a:pt x="18" y="61"/>
                    </a:cubicBezTo>
                    <a:cubicBezTo>
                      <a:pt x="12" y="67"/>
                      <a:pt x="8" y="74"/>
                      <a:pt x="4" y="83"/>
                    </a:cubicBezTo>
                    <a:cubicBezTo>
                      <a:pt x="1" y="91"/>
                      <a:pt x="0" y="100"/>
                      <a:pt x="0" y="110"/>
                    </a:cubicBezTo>
                    <a:cubicBezTo>
                      <a:pt x="0" y="117"/>
                      <a:pt x="1" y="125"/>
                      <a:pt x="3" y="132"/>
                    </a:cubicBezTo>
                    <a:cubicBezTo>
                      <a:pt x="5" y="139"/>
                      <a:pt x="8" y="145"/>
                      <a:pt x="12" y="151"/>
                    </a:cubicBezTo>
                    <a:cubicBezTo>
                      <a:pt x="17" y="157"/>
                      <a:pt x="23" y="163"/>
                      <a:pt x="30" y="168"/>
                    </a:cubicBezTo>
                    <a:cubicBezTo>
                      <a:pt x="37" y="174"/>
                      <a:pt x="46" y="178"/>
                      <a:pt x="57" y="183"/>
                    </a:cubicBezTo>
                    <a:cubicBezTo>
                      <a:pt x="65" y="186"/>
                      <a:pt x="72" y="189"/>
                      <a:pt x="77" y="191"/>
                    </a:cubicBezTo>
                    <a:cubicBezTo>
                      <a:pt x="82" y="194"/>
                      <a:pt x="85" y="196"/>
                      <a:pt x="88" y="199"/>
                    </a:cubicBezTo>
                    <a:cubicBezTo>
                      <a:pt x="91" y="201"/>
                      <a:pt x="92" y="203"/>
                      <a:pt x="93" y="205"/>
                    </a:cubicBezTo>
                    <a:cubicBezTo>
                      <a:pt x="93" y="207"/>
                      <a:pt x="94" y="209"/>
                      <a:pt x="94" y="212"/>
                    </a:cubicBezTo>
                    <a:cubicBezTo>
                      <a:pt x="94" y="214"/>
                      <a:pt x="93" y="216"/>
                      <a:pt x="93" y="218"/>
                    </a:cubicBezTo>
                    <a:cubicBezTo>
                      <a:pt x="92" y="220"/>
                      <a:pt x="91" y="222"/>
                      <a:pt x="89" y="223"/>
                    </a:cubicBezTo>
                    <a:cubicBezTo>
                      <a:pt x="88" y="225"/>
                      <a:pt x="86" y="226"/>
                      <a:pt x="83" y="227"/>
                    </a:cubicBezTo>
                    <a:cubicBezTo>
                      <a:pt x="80" y="228"/>
                      <a:pt x="77" y="229"/>
                      <a:pt x="74" y="229"/>
                    </a:cubicBezTo>
                    <a:cubicBezTo>
                      <a:pt x="61" y="229"/>
                      <a:pt x="49" y="226"/>
                      <a:pt x="37" y="222"/>
                    </a:cubicBezTo>
                    <a:cubicBezTo>
                      <a:pt x="25" y="217"/>
                      <a:pt x="14" y="210"/>
                      <a:pt x="3" y="202"/>
                    </a:cubicBezTo>
                    <a:cubicBezTo>
                      <a:pt x="3" y="237"/>
                      <a:pt x="3" y="237"/>
                      <a:pt x="3" y="237"/>
                    </a:cubicBezTo>
                    <a:cubicBezTo>
                      <a:pt x="166" y="237"/>
                      <a:pt x="166" y="237"/>
                      <a:pt x="166" y="237"/>
                    </a:cubicBezTo>
                    <a:cubicBezTo>
                      <a:pt x="168" y="233"/>
                      <a:pt x="169" y="229"/>
                      <a:pt x="171" y="225"/>
                    </a:cubicBezTo>
                    <a:cubicBezTo>
                      <a:pt x="172" y="218"/>
                      <a:pt x="173" y="212"/>
                      <a:pt x="173" y="206"/>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15" name="Freeform 6"/>
              <p:cNvSpPr>
                <a:spLocks/>
              </p:cNvSpPr>
              <p:nvPr/>
            </p:nvSpPr>
            <p:spPr bwMode="auto">
              <a:xfrm>
                <a:off x="7534275" y="4776788"/>
                <a:ext cx="363538" cy="61913"/>
              </a:xfrm>
              <a:custGeom>
                <a:avLst/>
                <a:gdLst>
                  <a:gd name="T0" fmla="*/ 0 w 163"/>
                  <a:gd name="T1" fmla="*/ 28 h 28"/>
                  <a:gd name="T2" fmla="*/ 139 w 163"/>
                  <a:gd name="T3" fmla="*/ 28 h 28"/>
                  <a:gd name="T4" fmla="*/ 158 w 163"/>
                  <a:gd name="T5" fmla="*/ 9 h 28"/>
                  <a:gd name="T6" fmla="*/ 163 w 163"/>
                  <a:gd name="T7" fmla="*/ 0 h 28"/>
                  <a:gd name="T8" fmla="*/ 0 w 163"/>
                  <a:gd name="T9" fmla="*/ 0 h 28"/>
                  <a:gd name="T10" fmla="*/ 0 w 163"/>
                  <a:gd name="T11" fmla="*/ 28 h 28"/>
                </a:gdLst>
                <a:ahLst/>
                <a:cxnLst>
                  <a:cxn ang="0">
                    <a:pos x="T0" y="T1"/>
                  </a:cxn>
                  <a:cxn ang="0">
                    <a:pos x="T2" y="T3"/>
                  </a:cxn>
                  <a:cxn ang="0">
                    <a:pos x="T4" y="T5"/>
                  </a:cxn>
                  <a:cxn ang="0">
                    <a:pos x="T6" y="T7"/>
                  </a:cxn>
                  <a:cxn ang="0">
                    <a:pos x="T8" y="T9"/>
                  </a:cxn>
                  <a:cxn ang="0">
                    <a:pos x="T10" y="T11"/>
                  </a:cxn>
                </a:cxnLst>
                <a:rect l="0" t="0" r="r" b="b"/>
                <a:pathLst>
                  <a:path w="163" h="28">
                    <a:moveTo>
                      <a:pt x="0" y="28"/>
                    </a:moveTo>
                    <a:cubicBezTo>
                      <a:pt x="139" y="28"/>
                      <a:pt x="139" y="28"/>
                      <a:pt x="139" y="28"/>
                    </a:cubicBezTo>
                    <a:cubicBezTo>
                      <a:pt x="147" y="22"/>
                      <a:pt x="153" y="16"/>
                      <a:pt x="158" y="9"/>
                    </a:cubicBezTo>
                    <a:cubicBezTo>
                      <a:pt x="160" y="6"/>
                      <a:pt x="162" y="3"/>
                      <a:pt x="163" y="0"/>
                    </a:cubicBezTo>
                    <a:cubicBezTo>
                      <a:pt x="0" y="0"/>
                      <a:pt x="0" y="0"/>
                      <a:pt x="0" y="0"/>
                    </a:cubicBezTo>
                    <a:lnTo>
                      <a:pt x="0" y="28"/>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16" name="Freeform 7"/>
              <p:cNvSpPr>
                <a:spLocks/>
              </p:cNvSpPr>
              <p:nvPr/>
            </p:nvSpPr>
            <p:spPr bwMode="auto">
              <a:xfrm>
                <a:off x="7326313" y="4132263"/>
                <a:ext cx="161925" cy="298450"/>
              </a:xfrm>
              <a:custGeom>
                <a:avLst/>
                <a:gdLst>
                  <a:gd name="T0" fmla="*/ 73 w 73"/>
                  <a:gd name="T1" fmla="*/ 86 h 134"/>
                  <a:gd name="T2" fmla="*/ 72 w 73"/>
                  <a:gd name="T3" fmla="*/ 95 h 134"/>
                  <a:gd name="T4" fmla="*/ 68 w 73"/>
                  <a:gd name="T5" fmla="*/ 103 h 134"/>
                  <a:gd name="T6" fmla="*/ 60 w 73"/>
                  <a:gd name="T7" fmla="*/ 111 h 134"/>
                  <a:gd name="T8" fmla="*/ 47 w 73"/>
                  <a:gd name="T9" fmla="*/ 117 h 134"/>
                  <a:gd name="T10" fmla="*/ 47 w 73"/>
                  <a:gd name="T11" fmla="*/ 134 h 134"/>
                  <a:gd name="T12" fmla="*/ 29 w 73"/>
                  <a:gd name="T13" fmla="*/ 134 h 134"/>
                  <a:gd name="T14" fmla="*/ 29 w 73"/>
                  <a:gd name="T15" fmla="*/ 119 h 134"/>
                  <a:gd name="T16" fmla="*/ 21 w 73"/>
                  <a:gd name="T17" fmla="*/ 118 h 134"/>
                  <a:gd name="T18" fmla="*/ 13 w 73"/>
                  <a:gd name="T19" fmla="*/ 117 h 134"/>
                  <a:gd name="T20" fmla="*/ 6 w 73"/>
                  <a:gd name="T21" fmla="*/ 115 h 134"/>
                  <a:gd name="T22" fmla="*/ 1 w 73"/>
                  <a:gd name="T23" fmla="*/ 113 h 134"/>
                  <a:gd name="T24" fmla="*/ 1 w 73"/>
                  <a:gd name="T25" fmla="*/ 85 h 134"/>
                  <a:gd name="T26" fmla="*/ 16 w 73"/>
                  <a:gd name="T27" fmla="*/ 93 h 134"/>
                  <a:gd name="T28" fmla="*/ 31 w 73"/>
                  <a:gd name="T29" fmla="*/ 96 h 134"/>
                  <a:gd name="T30" fmla="*/ 35 w 73"/>
                  <a:gd name="T31" fmla="*/ 95 h 134"/>
                  <a:gd name="T32" fmla="*/ 38 w 73"/>
                  <a:gd name="T33" fmla="*/ 94 h 134"/>
                  <a:gd name="T34" fmla="*/ 39 w 73"/>
                  <a:gd name="T35" fmla="*/ 92 h 134"/>
                  <a:gd name="T36" fmla="*/ 40 w 73"/>
                  <a:gd name="T37" fmla="*/ 89 h 134"/>
                  <a:gd name="T38" fmla="*/ 39 w 73"/>
                  <a:gd name="T39" fmla="*/ 86 h 134"/>
                  <a:gd name="T40" fmla="*/ 37 w 73"/>
                  <a:gd name="T41" fmla="*/ 83 h 134"/>
                  <a:gd name="T42" fmla="*/ 32 w 73"/>
                  <a:gd name="T43" fmla="*/ 80 h 134"/>
                  <a:gd name="T44" fmla="*/ 24 w 73"/>
                  <a:gd name="T45" fmla="*/ 77 h 134"/>
                  <a:gd name="T46" fmla="*/ 13 w 73"/>
                  <a:gd name="T47" fmla="*/ 71 h 134"/>
                  <a:gd name="T48" fmla="*/ 5 w 73"/>
                  <a:gd name="T49" fmla="*/ 63 h 134"/>
                  <a:gd name="T50" fmla="*/ 1 w 73"/>
                  <a:gd name="T51" fmla="*/ 55 h 134"/>
                  <a:gd name="T52" fmla="*/ 0 w 73"/>
                  <a:gd name="T53" fmla="*/ 46 h 134"/>
                  <a:gd name="T54" fmla="*/ 2 w 73"/>
                  <a:gd name="T55" fmla="*/ 34 h 134"/>
                  <a:gd name="T56" fmla="*/ 8 w 73"/>
                  <a:gd name="T57" fmla="*/ 25 h 134"/>
                  <a:gd name="T58" fmla="*/ 17 w 73"/>
                  <a:gd name="T59" fmla="*/ 18 h 134"/>
                  <a:gd name="T60" fmla="*/ 29 w 73"/>
                  <a:gd name="T61" fmla="*/ 15 h 134"/>
                  <a:gd name="T62" fmla="*/ 29 w 73"/>
                  <a:gd name="T63" fmla="*/ 0 h 134"/>
                  <a:gd name="T64" fmla="*/ 47 w 73"/>
                  <a:gd name="T65" fmla="*/ 0 h 134"/>
                  <a:gd name="T66" fmla="*/ 47 w 73"/>
                  <a:gd name="T67" fmla="*/ 14 h 134"/>
                  <a:gd name="T68" fmla="*/ 59 w 73"/>
                  <a:gd name="T69" fmla="*/ 15 h 134"/>
                  <a:gd name="T70" fmla="*/ 68 w 73"/>
                  <a:gd name="T71" fmla="*/ 17 h 134"/>
                  <a:gd name="T72" fmla="*/ 68 w 73"/>
                  <a:gd name="T73" fmla="*/ 44 h 134"/>
                  <a:gd name="T74" fmla="*/ 63 w 73"/>
                  <a:gd name="T75" fmla="*/ 41 h 134"/>
                  <a:gd name="T76" fmla="*/ 56 w 73"/>
                  <a:gd name="T77" fmla="*/ 39 h 134"/>
                  <a:gd name="T78" fmla="*/ 49 w 73"/>
                  <a:gd name="T79" fmla="*/ 37 h 134"/>
                  <a:gd name="T80" fmla="*/ 41 w 73"/>
                  <a:gd name="T81" fmla="*/ 36 h 134"/>
                  <a:gd name="T82" fmla="*/ 37 w 73"/>
                  <a:gd name="T83" fmla="*/ 37 h 134"/>
                  <a:gd name="T84" fmla="*/ 34 w 73"/>
                  <a:gd name="T85" fmla="*/ 38 h 134"/>
                  <a:gd name="T86" fmla="*/ 33 w 73"/>
                  <a:gd name="T87" fmla="*/ 40 h 134"/>
                  <a:gd name="T88" fmla="*/ 32 w 73"/>
                  <a:gd name="T89" fmla="*/ 43 h 134"/>
                  <a:gd name="T90" fmla="*/ 32 w 73"/>
                  <a:gd name="T91" fmla="*/ 45 h 134"/>
                  <a:gd name="T92" fmla="*/ 34 w 73"/>
                  <a:gd name="T93" fmla="*/ 48 h 134"/>
                  <a:gd name="T94" fmla="*/ 38 w 73"/>
                  <a:gd name="T95" fmla="*/ 51 h 134"/>
                  <a:gd name="T96" fmla="*/ 45 w 73"/>
                  <a:gd name="T97" fmla="*/ 54 h 134"/>
                  <a:gd name="T98" fmla="*/ 58 w 73"/>
                  <a:gd name="T99" fmla="*/ 61 h 134"/>
                  <a:gd name="T100" fmla="*/ 67 w 73"/>
                  <a:gd name="T101" fmla="*/ 69 h 134"/>
                  <a:gd name="T102" fmla="*/ 72 w 73"/>
                  <a:gd name="T103" fmla="*/ 77 h 134"/>
                  <a:gd name="T104" fmla="*/ 73 w 73"/>
                  <a:gd name="T105" fmla="*/ 8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 h="134">
                    <a:moveTo>
                      <a:pt x="73" y="86"/>
                    </a:moveTo>
                    <a:cubicBezTo>
                      <a:pt x="73" y="89"/>
                      <a:pt x="73" y="92"/>
                      <a:pt x="72" y="95"/>
                    </a:cubicBezTo>
                    <a:cubicBezTo>
                      <a:pt x="71" y="98"/>
                      <a:pt x="70" y="101"/>
                      <a:pt x="68" y="103"/>
                    </a:cubicBezTo>
                    <a:cubicBezTo>
                      <a:pt x="66" y="106"/>
                      <a:pt x="63" y="109"/>
                      <a:pt x="60" y="111"/>
                    </a:cubicBezTo>
                    <a:cubicBezTo>
                      <a:pt x="56" y="114"/>
                      <a:pt x="52" y="115"/>
                      <a:pt x="47" y="117"/>
                    </a:cubicBezTo>
                    <a:cubicBezTo>
                      <a:pt x="47" y="134"/>
                      <a:pt x="47" y="134"/>
                      <a:pt x="47" y="134"/>
                    </a:cubicBezTo>
                    <a:cubicBezTo>
                      <a:pt x="29" y="134"/>
                      <a:pt x="29" y="134"/>
                      <a:pt x="29" y="134"/>
                    </a:cubicBezTo>
                    <a:cubicBezTo>
                      <a:pt x="29" y="119"/>
                      <a:pt x="29" y="119"/>
                      <a:pt x="29" y="119"/>
                    </a:cubicBezTo>
                    <a:cubicBezTo>
                      <a:pt x="27" y="119"/>
                      <a:pt x="24" y="119"/>
                      <a:pt x="21" y="118"/>
                    </a:cubicBezTo>
                    <a:cubicBezTo>
                      <a:pt x="18" y="118"/>
                      <a:pt x="15" y="117"/>
                      <a:pt x="13" y="117"/>
                    </a:cubicBezTo>
                    <a:cubicBezTo>
                      <a:pt x="10" y="116"/>
                      <a:pt x="8" y="116"/>
                      <a:pt x="6" y="115"/>
                    </a:cubicBezTo>
                    <a:cubicBezTo>
                      <a:pt x="4" y="114"/>
                      <a:pt x="2" y="113"/>
                      <a:pt x="1" y="113"/>
                    </a:cubicBezTo>
                    <a:cubicBezTo>
                      <a:pt x="1" y="85"/>
                      <a:pt x="1" y="85"/>
                      <a:pt x="1" y="85"/>
                    </a:cubicBezTo>
                    <a:cubicBezTo>
                      <a:pt x="6" y="88"/>
                      <a:pt x="11" y="91"/>
                      <a:pt x="16" y="93"/>
                    </a:cubicBezTo>
                    <a:cubicBezTo>
                      <a:pt x="21" y="95"/>
                      <a:pt x="26" y="96"/>
                      <a:pt x="31" y="96"/>
                    </a:cubicBezTo>
                    <a:cubicBezTo>
                      <a:pt x="33" y="96"/>
                      <a:pt x="34" y="96"/>
                      <a:pt x="35" y="95"/>
                    </a:cubicBezTo>
                    <a:cubicBezTo>
                      <a:pt x="36" y="95"/>
                      <a:pt x="37" y="94"/>
                      <a:pt x="38" y="94"/>
                    </a:cubicBezTo>
                    <a:cubicBezTo>
                      <a:pt x="38" y="93"/>
                      <a:pt x="39" y="92"/>
                      <a:pt x="39" y="92"/>
                    </a:cubicBezTo>
                    <a:cubicBezTo>
                      <a:pt x="39" y="91"/>
                      <a:pt x="40" y="90"/>
                      <a:pt x="40" y="89"/>
                    </a:cubicBezTo>
                    <a:cubicBezTo>
                      <a:pt x="40" y="88"/>
                      <a:pt x="40" y="87"/>
                      <a:pt x="39" y="86"/>
                    </a:cubicBezTo>
                    <a:cubicBezTo>
                      <a:pt x="39" y="85"/>
                      <a:pt x="38" y="84"/>
                      <a:pt x="37" y="83"/>
                    </a:cubicBezTo>
                    <a:cubicBezTo>
                      <a:pt x="36" y="82"/>
                      <a:pt x="35" y="81"/>
                      <a:pt x="32" y="80"/>
                    </a:cubicBezTo>
                    <a:cubicBezTo>
                      <a:pt x="30" y="79"/>
                      <a:pt x="28" y="78"/>
                      <a:pt x="24" y="77"/>
                    </a:cubicBezTo>
                    <a:cubicBezTo>
                      <a:pt x="20" y="75"/>
                      <a:pt x="16" y="73"/>
                      <a:pt x="13" y="71"/>
                    </a:cubicBezTo>
                    <a:cubicBezTo>
                      <a:pt x="10" y="68"/>
                      <a:pt x="7" y="66"/>
                      <a:pt x="5" y="63"/>
                    </a:cubicBezTo>
                    <a:cubicBezTo>
                      <a:pt x="3" y="61"/>
                      <a:pt x="2" y="58"/>
                      <a:pt x="1" y="55"/>
                    </a:cubicBezTo>
                    <a:cubicBezTo>
                      <a:pt x="0" y="52"/>
                      <a:pt x="0" y="49"/>
                      <a:pt x="0" y="46"/>
                    </a:cubicBezTo>
                    <a:cubicBezTo>
                      <a:pt x="0" y="42"/>
                      <a:pt x="1" y="38"/>
                      <a:pt x="2" y="34"/>
                    </a:cubicBezTo>
                    <a:cubicBezTo>
                      <a:pt x="3" y="31"/>
                      <a:pt x="5" y="28"/>
                      <a:pt x="8" y="25"/>
                    </a:cubicBezTo>
                    <a:cubicBezTo>
                      <a:pt x="10" y="22"/>
                      <a:pt x="13" y="20"/>
                      <a:pt x="17" y="18"/>
                    </a:cubicBezTo>
                    <a:cubicBezTo>
                      <a:pt x="21" y="17"/>
                      <a:pt x="25" y="15"/>
                      <a:pt x="29" y="15"/>
                    </a:cubicBezTo>
                    <a:cubicBezTo>
                      <a:pt x="29" y="0"/>
                      <a:pt x="29" y="0"/>
                      <a:pt x="29" y="0"/>
                    </a:cubicBezTo>
                    <a:cubicBezTo>
                      <a:pt x="47" y="0"/>
                      <a:pt x="47" y="0"/>
                      <a:pt x="47" y="0"/>
                    </a:cubicBezTo>
                    <a:cubicBezTo>
                      <a:pt x="47" y="14"/>
                      <a:pt x="47" y="14"/>
                      <a:pt x="47" y="14"/>
                    </a:cubicBezTo>
                    <a:cubicBezTo>
                      <a:pt x="51" y="14"/>
                      <a:pt x="55" y="14"/>
                      <a:pt x="59" y="15"/>
                    </a:cubicBezTo>
                    <a:cubicBezTo>
                      <a:pt x="63" y="16"/>
                      <a:pt x="66" y="16"/>
                      <a:pt x="68" y="17"/>
                    </a:cubicBezTo>
                    <a:cubicBezTo>
                      <a:pt x="68" y="44"/>
                      <a:pt x="68" y="44"/>
                      <a:pt x="68" y="44"/>
                    </a:cubicBezTo>
                    <a:cubicBezTo>
                      <a:pt x="67" y="43"/>
                      <a:pt x="65" y="42"/>
                      <a:pt x="63" y="41"/>
                    </a:cubicBezTo>
                    <a:cubicBezTo>
                      <a:pt x="61" y="41"/>
                      <a:pt x="59" y="40"/>
                      <a:pt x="56" y="39"/>
                    </a:cubicBezTo>
                    <a:cubicBezTo>
                      <a:pt x="54" y="38"/>
                      <a:pt x="52" y="38"/>
                      <a:pt x="49" y="37"/>
                    </a:cubicBezTo>
                    <a:cubicBezTo>
                      <a:pt x="46" y="37"/>
                      <a:pt x="44" y="36"/>
                      <a:pt x="41" y="36"/>
                    </a:cubicBezTo>
                    <a:cubicBezTo>
                      <a:pt x="40" y="36"/>
                      <a:pt x="38" y="37"/>
                      <a:pt x="37" y="37"/>
                    </a:cubicBezTo>
                    <a:cubicBezTo>
                      <a:pt x="36" y="37"/>
                      <a:pt x="35" y="38"/>
                      <a:pt x="34" y="38"/>
                    </a:cubicBezTo>
                    <a:cubicBezTo>
                      <a:pt x="34" y="39"/>
                      <a:pt x="33" y="40"/>
                      <a:pt x="33" y="40"/>
                    </a:cubicBezTo>
                    <a:cubicBezTo>
                      <a:pt x="32" y="41"/>
                      <a:pt x="32" y="42"/>
                      <a:pt x="32" y="43"/>
                    </a:cubicBezTo>
                    <a:cubicBezTo>
                      <a:pt x="32" y="44"/>
                      <a:pt x="32" y="45"/>
                      <a:pt x="32" y="45"/>
                    </a:cubicBezTo>
                    <a:cubicBezTo>
                      <a:pt x="33" y="46"/>
                      <a:pt x="33" y="47"/>
                      <a:pt x="34" y="48"/>
                    </a:cubicBezTo>
                    <a:cubicBezTo>
                      <a:pt x="35" y="49"/>
                      <a:pt x="36" y="50"/>
                      <a:pt x="38" y="51"/>
                    </a:cubicBezTo>
                    <a:cubicBezTo>
                      <a:pt x="40" y="52"/>
                      <a:pt x="42" y="53"/>
                      <a:pt x="45" y="54"/>
                    </a:cubicBezTo>
                    <a:cubicBezTo>
                      <a:pt x="50" y="57"/>
                      <a:pt x="55" y="59"/>
                      <a:pt x="58" y="61"/>
                    </a:cubicBezTo>
                    <a:cubicBezTo>
                      <a:pt x="62" y="64"/>
                      <a:pt x="65" y="66"/>
                      <a:pt x="67" y="69"/>
                    </a:cubicBezTo>
                    <a:cubicBezTo>
                      <a:pt x="69" y="72"/>
                      <a:pt x="71" y="74"/>
                      <a:pt x="72" y="77"/>
                    </a:cubicBezTo>
                    <a:cubicBezTo>
                      <a:pt x="73" y="80"/>
                      <a:pt x="73" y="83"/>
                      <a:pt x="73" y="86"/>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17" name="Freeform 8"/>
              <p:cNvSpPr>
                <a:spLocks/>
              </p:cNvSpPr>
              <p:nvPr/>
            </p:nvSpPr>
            <p:spPr bwMode="auto">
              <a:xfrm>
                <a:off x="7523163" y="4019551"/>
                <a:ext cx="122238" cy="223838"/>
              </a:xfrm>
              <a:custGeom>
                <a:avLst/>
                <a:gdLst>
                  <a:gd name="T0" fmla="*/ 55 w 55"/>
                  <a:gd name="T1" fmla="*/ 66 h 101"/>
                  <a:gd name="T2" fmla="*/ 55 w 55"/>
                  <a:gd name="T3" fmla="*/ 72 h 101"/>
                  <a:gd name="T4" fmla="*/ 51 w 55"/>
                  <a:gd name="T5" fmla="*/ 78 h 101"/>
                  <a:gd name="T6" fmla="*/ 45 w 55"/>
                  <a:gd name="T7" fmla="*/ 84 h 101"/>
                  <a:gd name="T8" fmla="*/ 35 w 55"/>
                  <a:gd name="T9" fmla="*/ 89 h 101"/>
                  <a:gd name="T10" fmla="*/ 35 w 55"/>
                  <a:gd name="T11" fmla="*/ 101 h 101"/>
                  <a:gd name="T12" fmla="*/ 22 w 55"/>
                  <a:gd name="T13" fmla="*/ 101 h 101"/>
                  <a:gd name="T14" fmla="*/ 22 w 55"/>
                  <a:gd name="T15" fmla="*/ 90 h 101"/>
                  <a:gd name="T16" fmla="*/ 16 w 55"/>
                  <a:gd name="T17" fmla="*/ 90 h 101"/>
                  <a:gd name="T18" fmla="*/ 10 w 55"/>
                  <a:gd name="T19" fmla="*/ 89 h 101"/>
                  <a:gd name="T20" fmla="*/ 4 w 55"/>
                  <a:gd name="T21" fmla="*/ 87 h 101"/>
                  <a:gd name="T22" fmla="*/ 1 w 55"/>
                  <a:gd name="T23" fmla="*/ 85 h 101"/>
                  <a:gd name="T24" fmla="*/ 1 w 55"/>
                  <a:gd name="T25" fmla="*/ 64 h 101"/>
                  <a:gd name="T26" fmla="*/ 12 w 55"/>
                  <a:gd name="T27" fmla="*/ 71 h 101"/>
                  <a:gd name="T28" fmla="*/ 24 w 55"/>
                  <a:gd name="T29" fmla="*/ 73 h 101"/>
                  <a:gd name="T30" fmla="*/ 27 w 55"/>
                  <a:gd name="T31" fmla="*/ 72 h 101"/>
                  <a:gd name="T32" fmla="*/ 29 w 55"/>
                  <a:gd name="T33" fmla="*/ 71 h 101"/>
                  <a:gd name="T34" fmla="*/ 30 w 55"/>
                  <a:gd name="T35" fmla="*/ 69 h 101"/>
                  <a:gd name="T36" fmla="*/ 30 w 55"/>
                  <a:gd name="T37" fmla="*/ 67 h 101"/>
                  <a:gd name="T38" fmla="*/ 30 w 55"/>
                  <a:gd name="T39" fmla="*/ 65 h 101"/>
                  <a:gd name="T40" fmla="*/ 28 w 55"/>
                  <a:gd name="T41" fmla="*/ 63 h 101"/>
                  <a:gd name="T42" fmla="*/ 25 w 55"/>
                  <a:gd name="T43" fmla="*/ 61 h 101"/>
                  <a:gd name="T44" fmla="*/ 18 w 55"/>
                  <a:gd name="T45" fmla="*/ 58 h 101"/>
                  <a:gd name="T46" fmla="*/ 10 w 55"/>
                  <a:gd name="T47" fmla="*/ 54 h 101"/>
                  <a:gd name="T48" fmla="*/ 4 w 55"/>
                  <a:gd name="T49" fmla="*/ 48 h 101"/>
                  <a:gd name="T50" fmla="*/ 1 w 55"/>
                  <a:gd name="T51" fmla="*/ 42 h 101"/>
                  <a:gd name="T52" fmla="*/ 0 w 55"/>
                  <a:gd name="T53" fmla="*/ 35 h 101"/>
                  <a:gd name="T54" fmla="*/ 2 w 55"/>
                  <a:gd name="T55" fmla="*/ 26 h 101"/>
                  <a:gd name="T56" fmla="*/ 6 w 55"/>
                  <a:gd name="T57" fmla="*/ 19 h 101"/>
                  <a:gd name="T58" fmla="*/ 13 w 55"/>
                  <a:gd name="T59" fmla="*/ 14 h 101"/>
                  <a:gd name="T60" fmla="*/ 22 w 55"/>
                  <a:gd name="T61" fmla="*/ 11 h 101"/>
                  <a:gd name="T62" fmla="*/ 22 w 55"/>
                  <a:gd name="T63" fmla="*/ 0 h 101"/>
                  <a:gd name="T64" fmla="*/ 35 w 55"/>
                  <a:gd name="T65" fmla="*/ 0 h 101"/>
                  <a:gd name="T66" fmla="*/ 35 w 55"/>
                  <a:gd name="T67" fmla="*/ 11 h 101"/>
                  <a:gd name="T68" fmla="*/ 45 w 55"/>
                  <a:gd name="T69" fmla="*/ 12 h 101"/>
                  <a:gd name="T70" fmla="*/ 52 w 55"/>
                  <a:gd name="T71" fmla="*/ 13 h 101"/>
                  <a:gd name="T72" fmla="*/ 52 w 55"/>
                  <a:gd name="T73" fmla="*/ 34 h 101"/>
                  <a:gd name="T74" fmla="*/ 48 w 55"/>
                  <a:gd name="T75" fmla="*/ 32 h 101"/>
                  <a:gd name="T76" fmla="*/ 43 w 55"/>
                  <a:gd name="T77" fmla="*/ 30 h 101"/>
                  <a:gd name="T78" fmla="*/ 37 w 55"/>
                  <a:gd name="T79" fmla="*/ 28 h 101"/>
                  <a:gd name="T80" fmla="*/ 31 w 55"/>
                  <a:gd name="T81" fmla="*/ 28 h 101"/>
                  <a:gd name="T82" fmla="*/ 28 w 55"/>
                  <a:gd name="T83" fmla="*/ 28 h 101"/>
                  <a:gd name="T84" fmla="*/ 26 w 55"/>
                  <a:gd name="T85" fmla="*/ 29 h 101"/>
                  <a:gd name="T86" fmla="*/ 25 w 55"/>
                  <a:gd name="T87" fmla="*/ 31 h 101"/>
                  <a:gd name="T88" fmla="*/ 24 w 55"/>
                  <a:gd name="T89" fmla="*/ 33 h 101"/>
                  <a:gd name="T90" fmla="*/ 25 w 55"/>
                  <a:gd name="T91" fmla="*/ 35 h 101"/>
                  <a:gd name="T92" fmla="*/ 26 w 55"/>
                  <a:gd name="T93" fmla="*/ 37 h 101"/>
                  <a:gd name="T94" fmla="*/ 29 w 55"/>
                  <a:gd name="T95" fmla="*/ 39 h 101"/>
                  <a:gd name="T96" fmla="*/ 34 w 55"/>
                  <a:gd name="T97" fmla="*/ 41 h 101"/>
                  <a:gd name="T98" fmla="*/ 44 w 55"/>
                  <a:gd name="T99" fmla="*/ 46 h 101"/>
                  <a:gd name="T100" fmla="*/ 51 w 55"/>
                  <a:gd name="T101" fmla="*/ 52 h 101"/>
                  <a:gd name="T102" fmla="*/ 54 w 55"/>
                  <a:gd name="T103" fmla="*/ 59 h 101"/>
                  <a:gd name="T104" fmla="*/ 55 w 55"/>
                  <a:gd name="T105" fmla="*/ 6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 h="101">
                    <a:moveTo>
                      <a:pt x="55" y="66"/>
                    </a:moveTo>
                    <a:cubicBezTo>
                      <a:pt x="55" y="67"/>
                      <a:pt x="55" y="70"/>
                      <a:pt x="55" y="72"/>
                    </a:cubicBezTo>
                    <a:cubicBezTo>
                      <a:pt x="54" y="74"/>
                      <a:pt x="53" y="76"/>
                      <a:pt x="51" y="78"/>
                    </a:cubicBezTo>
                    <a:cubicBezTo>
                      <a:pt x="50" y="81"/>
                      <a:pt x="48" y="82"/>
                      <a:pt x="45" y="84"/>
                    </a:cubicBezTo>
                    <a:cubicBezTo>
                      <a:pt x="43" y="86"/>
                      <a:pt x="39" y="88"/>
                      <a:pt x="35" y="89"/>
                    </a:cubicBezTo>
                    <a:cubicBezTo>
                      <a:pt x="35" y="101"/>
                      <a:pt x="35" y="101"/>
                      <a:pt x="35" y="101"/>
                    </a:cubicBezTo>
                    <a:cubicBezTo>
                      <a:pt x="22" y="101"/>
                      <a:pt x="22" y="101"/>
                      <a:pt x="22" y="101"/>
                    </a:cubicBezTo>
                    <a:cubicBezTo>
                      <a:pt x="22" y="90"/>
                      <a:pt x="22" y="90"/>
                      <a:pt x="22" y="90"/>
                    </a:cubicBezTo>
                    <a:cubicBezTo>
                      <a:pt x="20" y="90"/>
                      <a:pt x="18" y="90"/>
                      <a:pt x="16" y="90"/>
                    </a:cubicBezTo>
                    <a:cubicBezTo>
                      <a:pt x="14" y="89"/>
                      <a:pt x="12" y="89"/>
                      <a:pt x="10" y="89"/>
                    </a:cubicBezTo>
                    <a:cubicBezTo>
                      <a:pt x="8" y="88"/>
                      <a:pt x="6" y="88"/>
                      <a:pt x="4" y="87"/>
                    </a:cubicBezTo>
                    <a:cubicBezTo>
                      <a:pt x="3" y="87"/>
                      <a:pt x="2" y="86"/>
                      <a:pt x="1" y="85"/>
                    </a:cubicBezTo>
                    <a:cubicBezTo>
                      <a:pt x="1" y="64"/>
                      <a:pt x="1" y="64"/>
                      <a:pt x="1" y="64"/>
                    </a:cubicBezTo>
                    <a:cubicBezTo>
                      <a:pt x="5" y="67"/>
                      <a:pt x="8" y="69"/>
                      <a:pt x="12" y="71"/>
                    </a:cubicBezTo>
                    <a:cubicBezTo>
                      <a:pt x="16" y="72"/>
                      <a:pt x="20" y="73"/>
                      <a:pt x="24" y="73"/>
                    </a:cubicBezTo>
                    <a:cubicBezTo>
                      <a:pt x="25" y="73"/>
                      <a:pt x="26" y="73"/>
                      <a:pt x="27" y="72"/>
                    </a:cubicBezTo>
                    <a:cubicBezTo>
                      <a:pt x="27" y="72"/>
                      <a:pt x="28" y="72"/>
                      <a:pt x="29" y="71"/>
                    </a:cubicBezTo>
                    <a:cubicBezTo>
                      <a:pt x="29" y="71"/>
                      <a:pt x="30" y="70"/>
                      <a:pt x="30" y="69"/>
                    </a:cubicBezTo>
                    <a:cubicBezTo>
                      <a:pt x="30" y="69"/>
                      <a:pt x="30" y="68"/>
                      <a:pt x="30" y="67"/>
                    </a:cubicBezTo>
                    <a:cubicBezTo>
                      <a:pt x="30" y="67"/>
                      <a:pt x="30" y="66"/>
                      <a:pt x="30" y="65"/>
                    </a:cubicBezTo>
                    <a:cubicBezTo>
                      <a:pt x="30" y="65"/>
                      <a:pt x="29" y="64"/>
                      <a:pt x="28" y="63"/>
                    </a:cubicBezTo>
                    <a:cubicBezTo>
                      <a:pt x="27" y="63"/>
                      <a:pt x="26" y="62"/>
                      <a:pt x="25" y="61"/>
                    </a:cubicBezTo>
                    <a:cubicBezTo>
                      <a:pt x="23" y="60"/>
                      <a:pt x="21" y="59"/>
                      <a:pt x="18" y="58"/>
                    </a:cubicBezTo>
                    <a:cubicBezTo>
                      <a:pt x="15" y="57"/>
                      <a:pt x="12" y="55"/>
                      <a:pt x="10" y="54"/>
                    </a:cubicBezTo>
                    <a:cubicBezTo>
                      <a:pt x="7" y="52"/>
                      <a:pt x="6" y="50"/>
                      <a:pt x="4" y="48"/>
                    </a:cubicBezTo>
                    <a:cubicBezTo>
                      <a:pt x="3" y="46"/>
                      <a:pt x="2" y="44"/>
                      <a:pt x="1" y="42"/>
                    </a:cubicBezTo>
                    <a:cubicBezTo>
                      <a:pt x="0" y="40"/>
                      <a:pt x="0" y="37"/>
                      <a:pt x="0" y="35"/>
                    </a:cubicBezTo>
                    <a:cubicBezTo>
                      <a:pt x="0" y="32"/>
                      <a:pt x="1" y="29"/>
                      <a:pt x="2" y="26"/>
                    </a:cubicBezTo>
                    <a:cubicBezTo>
                      <a:pt x="3" y="24"/>
                      <a:pt x="4" y="21"/>
                      <a:pt x="6" y="19"/>
                    </a:cubicBezTo>
                    <a:cubicBezTo>
                      <a:pt x="8" y="17"/>
                      <a:pt x="10" y="15"/>
                      <a:pt x="13" y="14"/>
                    </a:cubicBezTo>
                    <a:cubicBezTo>
                      <a:pt x="16" y="13"/>
                      <a:pt x="19" y="12"/>
                      <a:pt x="22" y="11"/>
                    </a:cubicBezTo>
                    <a:cubicBezTo>
                      <a:pt x="22" y="0"/>
                      <a:pt x="22" y="0"/>
                      <a:pt x="22" y="0"/>
                    </a:cubicBezTo>
                    <a:cubicBezTo>
                      <a:pt x="35" y="0"/>
                      <a:pt x="35" y="0"/>
                      <a:pt x="35" y="0"/>
                    </a:cubicBezTo>
                    <a:cubicBezTo>
                      <a:pt x="35" y="11"/>
                      <a:pt x="35" y="11"/>
                      <a:pt x="35" y="11"/>
                    </a:cubicBezTo>
                    <a:cubicBezTo>
                      <a:pt x="39" y="11"/>
                      <a:pt x="42" y="11"/>
                      <a:pt x="45" y="12"/>
                    </a:cubicBezTo>
                    <a:cubicBezTo>
                      <a:pt x="47" y="12"/>
                      <a:pt x="50" y="13"/>
                      <a:pt x="52" y="13"/>
                    </a:cubicBezTo>
                    <a:cubicBezTo>
                      <a:pt x="52" y="34"/>
                      <a:pt x="52" y="34"/>
                      <a:pt x="52" y="34"/>
                    </a:cubicBezTo>
                    <a:cubicBezTo>
                      <a:pt x="50" y="33"/>
                      <a:pt x="49" y="32"/>
                      <a:pt x="48" y="32"/>
                    </a:cubicBezTo>
                    <a:cubicBezTo>
                      <a:pt x="46" y="31"/>
                      <a:pt x="45" y="30"/>
                      <a:pt x="43" y="30"/>
                    </a:cubicBezTo>
                    <a:cubicBezTo>
                      <a:pt x="41" y="29"/>
                      <a:pt x="39" y="29"/>
                      <a:pt x="37" y="28"/>
                    </a:cubicBezTo>
                    <a:cubicBezTo>
                      <a:pt x="35" y="28"/>
                      <a:pt x="33" y="28"/>
                      <a:pt x="31" y="28"/>
                    </a:cubicBezTo>
                    <a:cubicBezTo>
                      <a:pt x="30" y="28"/>
                      <a:pt x="29" y="28"/>
                      <a:pt x="28" y="28"/>
                    </a:cubicBezTo>
                    <a:cubicBezTo>
                      <a:pt x="27" y="28"/>
                      <a:pt x="27" y="29"/>
                      <a:pt x="26" y="29"/>
                    </a:cubicBezTo>
                    <a:cubicBezTo>
                      <a:pt x="26" y="30"/>
                      <a:pt x="25" y="30"/>
                      <a:pt x="25" y="31"/>
                    </a:cubicBezTo>
                    <a:cubicBezTo>
                      <a:pt x="24" y="31"/>
                      <a:pt x="24" y="32"/>
                      <a:pt x="24" y="33"/>
                    </a:cubicBezTo>
                    <a:cubicBezTo>
                      <a:pt x="24" y="33"/>
                      <a:pt x="24" y="34"/>
                      <a:pt x="25" y="35"/>
                    </a:cubicBezTo>
                    <a:cubicBezTo>
                      <a:pt x="25" y="35"/>
                      <a:pt x="25" y="36"/>
                      <a:pt x="26" y="37"/>
                    </a:cubicBezTo>
                    <a:cubicBezTo>
                      <a:pt x="26" y="37"/>
                      <a:pt x="27" y="38"/>
                      <a:pt x="29" y="39"/>
                    </a:cubicBezTo>
                    <a:cubicBezTo>
                      <a:pt x="30" y="39"/>
                      <a:pt x="32" y="40"/>
                      <a:pt x="34" y="41"/>
                    </a:cubicBezTo>
                    <a:cubicBezTo>
                      <a:pt x="38" y="43"/>
                      <a:pt x="41" y="45"/>
                      <a:pt x="44" y="46"/>
                    </a:cubicBezTo>
                    <a:cubicBezTo>
                      <a:pt x="47" y="48"/>
                      <a:pt x="49" y="50"/>
                      <a:pt x="51" y="52"/>
                    </a:cubicBezTo>
                    <a:cubicBezTo>
                      <a:pt x="52" y="54"/>
                      <a:pt x="54" y="56"/>
                      <a:pt x="54" y="59"/>
                    </a:cubicBezTo>
                    <a:cubicBezTo>
                      <a:pt x="55" y="61"/>
                      <a:pt x="55" y="63"/>
                      <a:pt x="55" y="66"/>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18" name="Freeform 9"/>
              <p:cNvSpPr>
                <a:spLocks/>
              </p:cNvSpPr>
              <p:nvPr/>
            </p:nvSpPr>
            <p:spPr bwMode="auto">
              <a:xfrm>
                <a:off x="7300913" y="5065713"/>
                <a:ext cx="771525" cy="873125"/>
              </a:xfrm>
              <a:custGeom>
                <a:avLst/>
                <a:gdLst>
                  <a:gd name="T0" fmla="*/ 464 w 486"/>
                  <a:gd name="T1" fmla="*/ 550 h 550"/>
                  <a:gd name="T2" fmla="*/ 20 w 486"/>
                  <a:gd name="T3" fmla="*/ 550 h 550"/>
                  <a:gd name="T4" fmla="*/ 0 w 486"/>
                  <a:gd name="T5" fmla="*/ 0 h 550"/>
                  <a:gd name="T6" fmla="*/ 486 w 486"/>
                  <a:gd name="T7" fmla="*/ 0 h 550"/>
                  <a:gd name="T8" fmla="*/ 464 w 486"/>
                  <a:gd name="T9" fmla="*/ 550 h 550"/>
                </a:gdLst>
                <a:ahLst/>
                <a:cxnLst>
                  <a:cxn ang="0">
                    <a:pos x="T0" y="T1"/>
                  </a:cxn>
                  <a:cxn ang="0">
                    <a:pos x="T2" y="T3"/>
                  </a:cxn>
                  <a:cxn ang="0">
                    <a:pos x="T4" y="T5"/>
                  </a:cxn>
                  <a:cxn ang="0">
                    <a:pos x="T6" y="T7"/>
                  </a:cxn>
                  <a:cxn ang="0">
                    <a:pos x="T8" y="T9"/>
                  </a:cxn>
                </a:cxnLst>
                <a:rect l="0" t="0" r="r" b="b"/>
                <a:pathLst>
                  <a:path w="486" h="550">
                    <a:moveTo>
                      <a:pt x="464" y="550"/>
                    </a:moveTo>
                    <a:lnTo>
                      <a:pt x="20" y="550"/>
                    </a:lnTo>
                    <a:lnTo>
                      <a:pt x="0" y="0"/>
                    </a:lnTo>
                    <a:lnTo>
                      <a:pt x="486" y="0"/>
                    </a:lnTo>
                    <a:lnTo>
                      <a:pt x="464" y="55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19" name="Freeform 10"/>
              <p:cNvSpPr>
                <a:spLocks/>
              </p:cNvSpPr>
              <p:nvPr/>
            </p:nvSpPr>
            <p:spPr bwMode="auto">
              <a:xfrm>
                <a:off x="8020050" y="5921376"/>
                <a:ext cx="17463" cy="17463"/>
              </a:xfrm>
              <a:custGeom>
                <a:avLst/>
                <a:gdLst>
                  <a:gd name="T0" fmla="*/ 0 w 11"/>
                  <a:gd name="T1" fmla="*/ 11 h 11"/>
                  <a:gd name="T2" fmla="*/ 4 w 11"/>
                  <a:gd name="T3" fmla="*/ 11 h 11"/>
                  <a:gd name="T4" fmla="*/ 11 w 11"/>
                  <a:gd name="T5" fmla="*/ 4 h 11"/>
                  <a:gd name="T6" fmla="*/ 11 w 11"/>
                  <a:gd name="T7" fmla="*/ 0 h 11"/>
                  <a:gd name="T8" fmla="*/ 0 w 11"/>
                  <a:gd name="T9" fmla="*/ 11 h 11"/>
                </a:gdLst>
                <a:ahLst/>
                <a:cxnLst>
                  <a:cxn ang="0">
                    <a:pos x="T0" y="T1"/>
                  </a:cxn>
                  <a:cxn ang="0">
                    <a:pos x="T2" y="T3"/>
                  </a:cxn>
                  <a:cxn ang="0">
                    <a:pos x="T4" y="T5"/>
                  </a:cxn>
                  <a:cxn ang="0">
                    <a:pos x="T6" y="T7"/>
                  </a:cxn>
                  <a:cxn ang="0">
                    <a:pos x="T8" y="T9"/>
                  </a:cxn>
                </a:cxnLst>
                <a:rect l="0" t="0" r="r" b="b"/>
                <a:pathLst>
                  <a:path w="11" h="11">
                    <a:moveTo>
                      <a:pt x="0" y="11"/>
                    </a:moveTo>
                    <a:lnTo>
                      <a:pt x="4" y="11"/>
                    </a:lnTo>
                    <a:lnTo>
                      <a:pt x="11" y="4"/>
                    </a:lnTo>
                    <a:lnTo>
                      <a:pt x="11" y="0"/>
                    </a:lnTo>
                    <a:lnTo>
                      <a:pt x="0" y="11"/>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0" name="Freeform 11"/>
              <p:cNvSpPr>
                <a:spLocks/>
              </p:cNvSpPr>
              <p:nvPr/>
            </p:nvSpPr>
            <p:spPr bwMode="auto">
              <a:xfrm>
                <a:off x="7332663" y="5915026"/>
                <a:ext cx="22225" cy="23813"/>
              </a:xfrm>
              <a:custGeom>
                <a:avLst/>
                <a:gdLst>
                  <a:gd name="T0" fmla="*/ 0 w 14"/>
                  <a:gd name="T1" fmla="*/ 0 h 15"/>
                  <a:gd name="T2" fmla="*/ 0 w 14"/>
                  <a:gd name="T3" fmla="*/ 5 h 15"/>
                  <a:gd name="T4" fmla="*/ 10 w 14"/>
                  <a:gd name="T5" fmla="*/ 15 h 15"/>
                  <a:gd name="T6" fmla="*/ 14 w 14"/>
                  <a:gd name="T7" fmla="*/ 15 h 15"/>
                  <a:gd name="T8" fmla="*/ 0 w 14"/>
                  <a:gd name="T9" fmla="*/ 0 h 15"/>
                </a:gdLst>
                <a:ahLst/>
                <a:cxnLst>
                  <a:cxn ang="0">
                    <a:pos x="T0" y="T1"/>
                  </a:cxn>
                  <a:cxn ang="0">
                    <a:pos x="T2" y="T3"/>
                  </a:cxn>
                  <a:cxn ang="0">
                    <a:pos x="T4" y="T5"/>
                  </a:cxn>
                  <a:cxn ang="0">
                    <a:pos x="T6" y="T7"/>
                  </a:cxn>
                  <a:cxn ang="0">
                    <a:pos x="T8" y="T9"/>
                  </a:cxn>
                </a:cxnLst>
                <a:rect l="0" t="0" r="r" b="b"/>
                <a:pathLst>
                  <a:path w="14" h="15">
                    <a:moveTo>
                      <a:pt x="0" y="0"/>
                    </a:moveTo>
                    <a:lnTo>
                      <a:pt x="0" y="5"/>
                    </a:lnTo>
                    <a:lnTo>
                      <a:pt x="10" y="15"/>
                    </a:lnTo>
                    <a:lnTo>
                      <a:pt x="14" y="15"/>
                    </a:lnTo>
                    <a:lnTo>
                      <a:pt x="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1" name="Freeform 12"/>
              <p:cNvSpPr>
                <a:spLocks/>
              </p:cNvSpPr>
              <p:nvPr/>
            </p:nvSpPr>
            <p:spPr bwMode="auto">
              <a:xfrm>
                <a:off x="7300913" y="5065713"/>
                <a:ext cx="4763" cy="4763"/>
              </a:xfrm>
              <a:custGeom>
                <a:avLst/>
                <a:gdLst>
                  <a:gd name="T0" fmla="*/ 0 w 3"/>
                  <a:gd name="T1" fmla="*/ 0 h 3"/>
                  <a:gd name="T2" fmla="*/ 0 w 3"/>
                  <a:gd name="T3" fmla="*/ 3 h 3"/>
                  <a:gd name="T4" fmla="*/ 3 w 3"/>
                  <a:gd name="T5" fmla="*/ 0 h 3"/>
                  <a:gd name="T6" fmla="*/ 0 w 3"/>
                  <a:gd name="T7" fmla="*/ 0 h 3"/>
                </a:gdLst>
                <a:ahLst/>
                <a:cxnLst>
                  <a:cxn ang="0">
                    <a:pos x="T0" y="T1"/>
                  </a:cxn>
                  <a:cxn ang="0">
                    <a:pos x="T2" y="T3"/>
                  </a:cxn>
                  <a:cxn ang="0">
                    <a:pos x="T4" y="T5"/>
                  </a:cxn>
                  <a:cxn ang="0">
                    <a:pos x="T6" y="T7"/>
                  </a:cxn>
                </a:cxnLst>
                <a:rect l="0" t="0" r="r" b="b"/>
                <a:pathLst>
                  <a:path w="3" h="3">
                    <a:moveTo>
                      <a:pt x="0" y="0"/>
                    </a:moveTo>
                    <a:lnTo>
                      <a:pt x="0" y="3"/>
                    </a:lnTo>
                    <a:lnTo>
                      <a:pt x="3" y="0"/>
                    </a:lnTo>
                    <a:lnTo>
                      <a:pt x="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2" name="Freeform 13"/>
              <p:cNvSpPr>
                <a:spLocks noEditPoints="1"/>
              </p:cNvSpPr>
              <p:nvPr/>
            </p:nvSpPr>
            <p:spPr bwMode="auto">
              <a:xfrm>
                <a:off x="7300913" y="5065713"/>
                <a:ext cx="771525" cy="873125"/>
              </a:xfrm>
              <a:custGeom>
                <a:avLst/>
                <a:gdLst>
                  <a:gd name="T0" fmla="*/ 472 w 486"/>
                  <a:gd name="T1" fmla="*/ 347 h 550"/>
                  <a:gd name="T2" fmla="*/ 474 w 486"/>
                  <a:gd name="T3" fmla="*/ 214 h 550"/>
                  <a:gd name="T4" fmla="*/ 483 w 486"/>
                  <a:gd name="T5" fmla="*/ 91 h 550"/>
                  <a:gd name="T6" fmla="*/ 405 w 486"/>
                  <a:gd name="T7" fmla="*/ 8 h 550"/>
                  <a:gd name="T8" fmla="*/ 310 w 486"/>
                  <a:gd name="T9" fmla="*/ 8 h 550"/>
                  <a:gd name="T10" fmla="*/ 168 w 486"/>
                  <a:gd name="T11" fmla="*/ 0 h 550"/>
                  <a:gd name="T12" fmla="*/ 45 w 486"/>
                  <a:gd name="T13" fmla="*/ 0 h 550"/>
                  <a:gd name="T14" fmla="*/ 5 w 486"/>
                  <a:gd name="T15" fmla="*/ 109 h 550"/>
                  <a:gd name="T16" fmla="*/ 35 w 486"/>
                  <a:gd name="T17" fmla="*/ 236 h 550"/>
                  <a:gd name="T18" fmla="*/ 13 w 486"/>
                  <a:gd name="T19" fmla="*/ 355 h 550"/>
                  <a:gd name="T20" fmla="*/ 59 w 486"/>
                  <a:gd name="T21" fmla="*/ 533 h 550"/>
                  <a:gd name="T22" fmla="*/ 154 w 486"/>
                  <a:gd name="T23" fmla="*/ 533 h 550"/>
                  <a:gd name="T24" fmla="*/ 304 w 486"/>
                  <a:gd name="T25" fmla="*/ 550 h 550"/>
                  <a:gd name="T26" fmla="*/ 411 w 486"/>
                  <a:gd name="T27" fmla="*/ 550 h 550"/>
                  <a:gd name="T28" fmla="*/ 132 w 486"/>
                  <a:gd name="T29" fmla="*/ 283 h 550"/>
                  <a:gd name="T30" fmla="*/ 245 w 486"/>
                  <a:gd name="T31" fmla="*/ 259 h 550"/>
                  <a:gd name="T32" fmla="*/ 357 w 486"/>
                  <a:gd name="T33" fmla="*/ 193 h 550"/>
                  <a:gd name="T34" fmla="*/ 287 w 486"/>
                  <a:gd name="T35" fmla="*/ 214 h 550"/>
                  <a:gd name="T36" fmla="*/ 173 w 486"/>
                  <a:gd name="T37" fmla="*/ 236 h 550"/>
                  <a:gd name="T38" fmla="*/ 152 w 486"/>
                  <a:gd name="T39" fmla="*/ 348 h 550"/>
                  <a:gd name="T40" fmla="*/ 244 w 486"/>
                  <a:gd name="T41" fmla="*/ 306 h 550"/>
                  <a:gd name="T42" fmla="*/ 357 w 486"/>
                  <a:gd name="T43" fmla="*/ 284 h 550"/>
                  <a:gd name="T44" fmla="*/ 380 w 486"/>
                  <a:gd name="T45" fmla="*/ 211 h 550"/>
                  <a:gd name="T46" fmla="*/ 266 w 486"/>
                  <a:gd name="T47" fmla="*/ 189 h 550"/>
                  <a:gd name="T48" fmla="*/ 175 w 486"/>
                  <a:gd name="T49" fmla="*/ 147 h 550"/>
                  <a:gd name="T50" fmla="*/ 126 w 486"/>
                  <a:gd name="T51" fmla="*/ 236 h 550"/>
                  <a:gd name="T52" fmla="*/ 173 w 486"/>
                  <a:gd name="T53" fmla="*/ 374 h 550"/>
                  <a:gd name="T54" fmla="*/ 223 w 486"/>
                  <a:gd name="T55" fmla="*/ 374 h 550"/>
                  <a:gd name="T56" fmla="*/ 336 w 486"/>
                  <a:gd name="T57" fmla="*/ 350 h 550"/>
                  <a:gd name="T58" fmla="*/ 423 w 486"/>
                  <a:gd name="T59" fmla="*/ 259 h 550"/>
                  <a:gd name="T60" fmla="*/ 401 w 486"/>
                  <a:gd name="T61" fmla="*/ 146 h 550"/>
                  <a:gd name="T62" fmla="*/ 245 w 486"/>
                  <a:gd name="T63" fmla="*/ 122 h 550"/>
                  <a:gd name="T64" fmla="*/ 195 w 486"/>
                  <a:gd name="T65" fmla="*/ 122 h 550"/>
                  <a:gd name="T66" fmla="*/ 104 w 486"/>
                  <a:gd name="T67" fmla="*/ 168 h 550"/>
                  <a:gd name="T68" fmla="*/ 63 w 486"/>
                  <a:gd name="T69" fmla="*/ 350 h 550"/>
                  <a:gd name="T70" fmla="*/ 152 w 486"/>
                  <a:gd name="T71" fmla="*/ 399 h 550"/>
                  <a:gd name="T72" fmla="*/ 266 w 486"/>
                  <a:gd name="T73" fmla="*/ 375 h 550"/>
                  <a:gd name="T74" fmla="*/ 357 w 486"/>
                  <a:gd name="T75" fmla="*/ 417 h 550"/>
                  <a:gd name="T76" fmla="*/ 405 w 486"/>
                  <a:gd name="T77" fmla="*/ 283 h 550"/>
                  <a:gd name="T78" fmla="*/ 447 w 486"/>
                  <a:gd name="T79" fmla="*/ 99 h 550"/>
                  <a:gd name="T80" fmla="*/ 355 w 486"/>
                  <a:gd name="T81" fmla="*/ 99 h 550"/>
                  <a:gd name="T82" fmla="*/ 201 w 486"/>
                  <a:gd name="T83" fmla="*/ 77 h 550"/>
                  <a:gd name="T84" fmla="*/ 150 w 486"/>
                  <a:gd name="T85" fmla="*/ 77 h 550"/>
                  <a:gd name="T86" fmla="*/ 82 w 486"/>
                  <a:gd name="T87" fmla="*/ 190 h 550"/>
                  <a:gd name="T88" fmla="*/ 40 w 486"/>
                  <a:gd name="T89" fmla="*/ 374 h 550"/>
                  <a:gd name="T90" fmla="*/ 108 w 486"/>
                  <a:gd name="T91" fmla="*/ 442 h 550"/>
                  <a:gd name="T92" fmla="*/ 264 w 486"/>
                  <a:gd name="T93" fmla="*/ 465 h 550"/>
                  <a:gd name="T94" fmla="*/ 314 w 486"/>
                  <a:gd name="T95" fmla="*/ 465 h 550"/>
                  <a:gd name="T96" fmla="*/ 469 w 486"/>
                  <a:gd name="T97" fmla="*/ 396 h 550"/>
                  <a:gd name="T98" fmla="*/ 429 w 486"/>
                  <a:gd name="T99" fmla="*/ 214 h 550"/>
                  <a:gd name="T100" fmla="*/ 448 w 486"/>
                  <a:gd name="T101" fmla="*/ 11 h 550"/>
                  <a:gd name="T102" fmla="*/ 335 w 486"/>
                  <a:gd name="T103" fmla="*/ 74 h 550"/>
                  <a:gd name="T104" fmla="*/ 244 w 486"/>
                  <a:gd name="T105" fmla="*/ 34 h 550"/>
                  <a:gd name="T106" fmla="*/ 129 w 486"/>
                  <a:gd name="T107" fmla="*/ 11 h 550"/>
                  <a:gd name="T108" fmla="*/ 59 w 486"/>
                  <a:gd name="T109" fmla="*/ 31 h 550"/>
                  <a:gd name="T110" fmla="*/ 17 w 486"/>
                  <a:gd name="T111" fmla="*/ 214 h 550"/>
                  <a:gd name="T112" fmla="*/ 38 w 486"/>
                  <a:gd name="T113" fmla="*/ 421 h 550"/>
                  <a:gd name="T114" fmla="*/ 126 w 486"/>
                  <a:gd name="T115" fmla="*/ 511 h 550"/>
                  <a:gd name="T116" fmla="*/ 201 w 486"/>
                  <a:gd name="T117" fmla="*/ 487 h 550"/>
                  <a:gd name="T118" fmla="*/ 332 w 486"/>
                  <a:gd name="T119" fmla="*/ 487 h 550"/>
                  <a:gd name="T120" fmla="*/ 383 w 486"/>
                  <a:gd name="T121" fmla="*/ 487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6" h="550">
                    <a:moveTo>
                      <a:pt x="467" y="495"/>
                    </a:moveTo>
                    <a:lnTo>
                      <a:pt x="467" y="491"/>
                    </a:lnTo>
                    <a:lnTo>
                      <a:pt x="448" y="508"/>
                    </a:lnTo>
                    <a:lnTo>
                      <a:pt x="429" y="487"/>
                    </a:lnTo>
                    <a:lnTo>
                      <a:pt x="448" y="467"/>
                    </a:lnTo>
                    <a:lnTo>
                      <a:pt x="467" y="484"/>
                    </a:lnTo>
                    <a:lnTo>
                      <a:pt x="467" y="480"/>
                    </a:lnTo>
                    <a:lnTo>
                      <a:pt x="451" y="465"/>
                    </a:lnTo>
                    <a:lnTo>
                      <a:pt x="468" y="448"/>
                    </a:lnTo>
                    <a:lnTo>
                      <a:pt x="468" y="442"/>
                    </a:lnTo>
                    <a:lnTo>
                      <a:pt x="448" y="462"/>
                    </a:lnTo>
                    <a:lnTo>
                      <a:pt x="429" y="442"/>
                    </a:lnTo>
                    <a:lnTo>
                      <a:pt x="448" y="421"/>
                    </a:lnTo>
                    <a:lnTo>
                      <a:pt x="468" y="441"/>
                    </a:lnTo>
                    <a:lnTo>
                      <a:pt x="468" y="437"/>
                    </a:lnTo>
                    <a:lnTo>
                      <a:pt x="451" y="418"/>
                    </a:lnTo>
                    <a:lnTo>
                      <a:pt x="469" y="400"/>
                    </a:lnTo>
                    <a:lnTo>
                      <a:pt x="471" y="393"/>
                    </a:lnTo>
                    <a:lnTo>
                      <a:pt x="451" y="374"/>
                    </a:lnTo>
                    <a:lnTo>
                      <a:pt x="472" y="353"/>
                    </a:lnTo>
                    <a:lnTo>
                      <a:pt x="472" y="353"/>
                    </a:lnTo>
                    <a:lnTo>
                      <a:pt x="472" y="347"/>
                    </a:lnTo>
                    <a:lnTo>
                      <a:pt x="472" y="348"/>
                    </a:lnTo>
                    <a:lnTo>
                      <a:pt x="451" y="327"/>
                    </a:lnTo>
                    <a:lnTo>
                      <a:pt x="472" y="306"/>
                    </a:lnTo>
                    <a:lnTo>
                      <a:pt x="474" y="309"/>
                    </a:lnTo>
                    <a:lnTo>
                      <a:pt x="474" y="305"/>
                    </a:lnTo>
                    <a:lnTo>
                      <a:pt x="474" y="305"/>
                    </a:lnTo>
                    <a:lnTo>
                      <a:pt x="474" y="305"/>
                    </a:lnTo>
                    <a:lnTo>
                      <a:pt x="474" y="299"/>
                    </a:lnTo>
                    <a:lnTo>
                      <a:pt x="472" y="302"/>
                    </a:lnTo>
                    <a:lnTo>
                      <a:pt x="451" y="283"/>
                    </a:lnTo>
                    <a:lnTo>
                      <a:pt x="472" y="262"/>
                    </a:lnTo>
                    <a:lnTo>
                      <a:pt x="475" y="266"/>
                    </a:lnTo>
                    <a:lnTo>
                      <a:pt x="476" y="262"/>
                    </a:lnTo>
                    <a:lnTo>
                      <a:pt x="474" y="259"/>
                    </a:lnTo>
                    <a:lnTo>
                      <a:pt x="476" y="257"/>
                    </a:lnTo>
                    <a:lnTo>
                      <a:pt x="476" y="252"/>
                    </a:lnTo>
                    <a:lnTo>
                      <a:pt x="472" y="257"/>
                    </a:lnTo>
                    <a:lnTo>
                      <a:pt x="451" y="236"/>
                    </a:lnTo>
                    <a:lnTo>
                      <a:pt x="472" y="215"/>
                    </a:lnTo>
                    <a:lnTo>
                      <a:pt x="478" y="221"/>
                    </a:lnTo>
                    <a:lnTo>
                      <a:pt x="478" y="217"/>
                    </a:lnTo>
                    <a:lnTo>
                      <a:pt x="474" y="214"/>
                    </a:lnTo>
                    <a:lnTo>
                      <a:pt x="478" y="210"/>
                    </a:lnTo>
                    <a:lnTo>
                      <a:pt x="478" y="204"/>
                    </a:lnTo>
                    <a:lnTo>
                      <a:pt x="472" y="211"/>
                    </a:lnTo>
                    <a:lnTo>
                      <a:pt x="451" y="190"/>
                    </a:lnTo>
                    <a:lnTo>
                      <a:pt x="472" y="171"/>
                    </a:lnTo>
                    <a:lnTo>
                      <a:pt x="479" y="178"/>
                    </a:lnTo>
                    <a:lnTo>
                      <a:pt x="479" y="173"/>
                    </a:lnTo>
                    <a:lnTo>
                      <a:pt x="474" y="168"/>
                    </a:lnTo>
                    <a:lnTo>
                      <a:pt x="481" y="162"/>
                    </a:lnTo>
                    <a:lnTo>
                      <a:pt x="481" y="157"/>
                    </a:lnTo>
                    <a:lnTo>
                      <a:pt x="472" y="165"/>
                    </a:lnTo>
                    <a:lnTo>
                      <a:pt x="451" y="146"/>
                    </a:lnTo>
                    <a:lnTo>
                      <a:pt x="472" y="125"/>
                    </a:lnTo>
                    <a:lnTo>
                      <a:pt x="481" y="134"/>
                    </a:lnTo>
                    <a:lnTo>
                      <a:pt x="481" y="130"/>
                    </a:lnTo>
                    <a:lnTo>
                      <a:pt x="474" y="122"/>
                    </a:lnTo>
                    <a:lnTo>
                      <a:pt x="482" y="115"/>
                    </a:lnTo>
                    <a:lnTo>
                      <a:pt x="482" y="109"/>
                    </a:lnTo>
                    <a:lnTo>
                      <a:pt x="472" y="120"/>
                    </a:lnTo>
                    <a:lnTo>
                      <a:pt x="451" y="99"/>
                    </a:lnTo>
                    <a:lnTo>
                      <a:pt x="472" y="80"/>
                    </a:lnTo>
                    <a:lnTo>
                      <a:pt x="483" y="91"/>
                    </a:lnTo>
                    <a:lnTo>
                      <a:pt x="483" y="87"/>
                    </a:lnTo>
                    <a:lnTo>
                      <a:pt x="474" y="77"/>
                    </a:lnTo>
                    <a:lnTo>
                      <a:pt x="483" y="67"/>
                    </a:lnTo>
                    <a:lnTo>
                      <a:pt x="485" y="62"/>
                    </a:lnTo>
                    <a:lnTo>
                      <a:pt x="472" y="74"/>
                    </a:lnTo>
                    <a:lnTo>
                      <a:pt x="451" y="55"/>
                    </a:lnTo>
                    <a:lnTo>
                      <a:pt x="472" y="34"/>
                    </a:lnTo>
                    <a:lnTo>
                      <a:pt x="485" y="46"/>
                    </a:lnTo>
                    <a:lnTo>
                      <a:pt x="485" y="42"/>
                    </a:lnTo>
                    <a:lnTo>
                      <a:pt x="474" y="31"/>
                    </a:lnTo>
                    <a:lnTo>
                      <a:pt x="486" y="20"/>
                    </a:lnTo>
                    <a:lnTo>
                      <a:pt x="486" y="14"/>
                    </a:lnTo>
                    <a:lnTo>
                      <a:pt x="472" y="29"/>
                    </a:lnTo>
                    <a:lnTo>
                      <a:pt x="451" y="8"/>
                    </a:lnTo>
                    <a:lnTo>
                      <a:pt x="460" y="0"/>
                    </a:lnTo>
                    <a:lnTo>
                      <a:pt x="455" y="0"/>
                    </a:lnTo>
                    <a:lnTo>
                      <a:pt x="448" y="6"/>
                    </a:lnTo>
                    <a:lnTo>
                      <a:pt x="441" y="0"/>
                    </a:lnTo>
                    <a:lnTo>
                      <a:pt x="437" y="0"/>
                    </a:lnTo>
                    <a:lnTo>
                      <a:pt x="447" y="8"/>
                    </a:lnTo>
                    <a:lnTo>
                      <a:pt x="426" y="29"/>
                    </a:lnTo>
                    <a:lnTo>
                      <a:pt x="405" y="8"/>
                    </a:lnTo>
                    <a:lnTo>
                      <a:pt x="415" y="0"/>
                    </a:lnTo>
                    <a:lnTo>
                      <a:pt x="409" y="0"/>
                    </a:lnTo>
                    <a:lnTo>
                      <a:pt x="404" y="6"/>
                    </a:lnTo>
                    <a:lnTo>
                      <a:pt x="397" y="0"/>
                    </a:lnTo>
                    <a:lnTo>
                      <a:pt x="392" y="0"/>
                    </a:lnTo>
                    <a:lnTo>
                      <a:pt x="401" y="8"/>
                    </a:lnTo>
                    <a:lnTo>
                      <a:pt x="380" y="29"/>
                    </a:lnTo>
                    <a:lnTo>
                      <a:pt x="360" y="8"/>
                    </a:lnTo>
                    <a:lnTo>
                      <a:pt x="369" y="0"/>
                    </a:lnTo>
                    <a:lnTo>
                      <a:pt x="364" y="0"/>
                    </a:lnTo>
                    <a:lnTo>
                      <a:pt x="357" y="6"/>
                    </a:lnTo>
                    <a:lnTo>
                      <a:pt x="350" y="0"/>
                    </a:lnTo>
                    <a:lnTo>
                      <a:pt x="346" y="0"/>
                    </a:lnTo>
                    <a:lnTo>
                      <a:pt x="355" y="8"/>
                    </a:lnTo>
                    <a:lnTo>
                      <a:pt x="335" y="29"/>
                    </a:lnTo>
                    <a:lnTo>
                      <a:pt x="314" y="8"/>
                    </a:lnTo>
                    <a:lnTo>
                      <a:pt x="322" y="0"/>
                    </a:lnTo>
                    <a:lnTo>
                      <a:pt x="318" y="0"/>
                    </a:lnTo>
                    <a:lnTo>
                      <a:pt x="311" y="6"/>
                    </a:lnTo>
                    <a:lnTo>
                      <a:pt x="306" y="0"/>
                    </a:lnTo>
                    <a:lnTo>
                      <a:pt x="300" y="0"/>
                    </a:lnTo>
                    <a:lnTo>
                      <a:pt x="310" y="8"/>
                    </a:lnTo>
                    <a:lnTo>
                      <a:pt x="289" y="29"/>
                    </a:lnTo>
                    <a:lnTo>
                      <a:pt x="268" y="8"/>
                    </a:lnTo>
                    <a:lnTo>
                      <a:pt x="278" y="0"/>
                    </a:lnTo>
                    <a:lnTo>
                      <a:pt x="273" y="0"/>
                    </a:lnTo>
                    <a:lnTo>
                      <a:pt x="266" y="6"/>
                    </a:lnTo>
                    <a:lnTo>
                      <a:pt x="259" y="0"/>
                    </a:lnTo>
                    <a:lnTo>
                      <a:pt x="255" y="0"/>
                    </a:lnTo>
                    <a:lnTo>
                      <a:pt x="264" y="8"/>
                    </a:lnTo>
                    <a:lnTo>
                      <a:pt x="244" y="29"/>
                    </a:lnTo>
                    <a:lnTo>
                      <a:pt x="223" y="8"/>
                    </a:lnTo>
                    <a:lnTo>
                      <a:pt x="231" y="0"/>
                    </a:lnTo>
                    <a:lnTo>
                      <a:pt x="227" y="0"/>
                    </a:lnTo>
                    <a:lnTo>
                      <a:pt x="220" y="6"/>
                    </a:lnTo>
                    <a:lnTo>
                      <a:pt x="213" y="0"/>
                    </a:lnTo>
                    <a:lnTo>
                      <a:pt x="209" y="0"/>
                    </a:lnTo>
                    <a:lnTo>
                      <a:pt x="219" y="8"/>
                    </a:lnTo>
                    <a:lnTo>
                      <a:pt x="198" y="29"/>
                    </a:lnTo>
                    <a:lnTo>
                      <a:pt x="177" y="8"/>
                    </a:lnTo>
                    <a:lnTo>
                      <a:pt x="187" y="0"/>
                    </a:lnTo>
                    <a:lnTo>
                      <a:pt x="181" y="0"/>
                    </a:lnTo>
                    <a:lnTo>
                      <a:pt x="175" y="6"/>
                    </a:lnTo>
                    <a:lnTo>
                      <a:pt x="168" y="0"/>
                    </a:lnTo>
                    <a:lnTo>
                      <a:pt x="164" y="0"/>
                    </a:lnTo>
                    <a:lnTo>
                      <a:pt x="173" y="8"/>
                    </a:lnTo>
                    <a:lnTo>
                      <a:pt x="152" y="29"/>
                    </a:lnTo>
                    <a:lnTo>
                      <a:pt x="132" y="8"/>
                    </a:lnTo>
                    <a:lnTo>
                      <a:pt x="140" y="0"/>
                    </a:lnTo>
                    <a:lnTo>
                      <a:pt x="136" y="0"/>
                    </a:lnTo>
                    <a:lnTo>
                      <a:pt x="129" y="6"/>
                    </a:lnTo>
                    <a:lnTo>
                      <a:pt x="122" y="0"/>
                    </a:lnTo>
                    <a:lnTo>
                      <a:pt x="118" y="0"/>
                    </a:lnTo>
                    <a:lnTo>
                      <a:pt x="126" y="8"/>
                    </a:lnTo>
                    <a:lnTo>
                      <a:pt x="107" y="29"/>
                    </a:lnTo>
                    <a:lnTo>
                      <a:pt x="86" y="8"/>
                    </a:lnTo>
                    <a:lnTo>
                      <a:pt x="94" y="0"/>
                    </a:lnTo>
                    <a:lnTo>
                      <a:pt x="90" y="0"/>
                    </a:lnTo>
                    <a:lnTo>
                      <a:pt x="83" y="6"/>
                    </a:lnTo>
                    <a:lnTo>
                      <a:pt x="77" y="0"/>
                    </a:lnTo>
                    <a:lnTo>
                      <a:pt x="73" y="0"/>
                    </a:lnTo>
                    <a:lnTo>
                      <a:pt x="82" y="8"/>
                    </a:lnTo>
                    <a:lnTo>
                      <a:pt x="61" y="29"/>
                    </a:lnTo>
                    <a:lnTo>
                      <a:pt x="40" y="8"/>
                    </a:lnTo>
                    <a:lnTo>
                      <a:pt x="49" y="0"/>
                    </a:lnTo>
                    <a:lnTo>
                      <a:pt x="45" y="0"/>
                    </a:lnTo>
                    <a:lnTo>
                      <a:pt x="38" y="6"/>
                    </a:lnTo>
                    <a:lnTo>
                      <a:pt x="31" y="0"/>
                    </a:lnTo>
                    <a:lnTo>
                      <a:pt x="27" y="0"/>
                    </a:lnTo>
                    <a:lnTo>
                      <a:pt x="35" y="8"/>
                    </a:lnTo>
                    <a:lnTo>
                      <a:pt x="16" y="29"/>
                    </a:lnTo>
                    <a:lnTo>
                      <a:pt x="0" y="14"/>
                    </a:lnTo>
                    <a:lnTo>
                      <a:pt x="0" y="20"/>
                    </a:lnTo>
                    <a:lnTo>
                      <a:pt x="13" y="31"/>
                    </a:lnTo>
                    <a:lnTo>
                      <a:pt x="2" y="42"/>
                    </a:lnTo>
                    <a:lnTo>
                      <a:pt x="2" y="48"/>
                    </a:lnTo>
                    <a:lnTo>
                      <a:pt x="16" y="34"/>
                    </a:lnTo>
                    <a:lnTo>
                      <a:pt x="35" y="55"/>
                    </a:lnTo>
                    <a:lnTo>
                      <a:pt x="16" y="74"/>
                    </a:lnTo>
                    <a:lnTo>
                      <a:pt x="2" y="62"/>
                    </a:lnTo>
                    <a:lnTo>
                      <a:pt x="2" y="66"/>
                    </a:lnTo>
                    <a:lnTo>
                      <a:pt x="13" y="77"/>
                    </a:lnTo>
                    <a:lnTo>
                      <a:pt x="3" y="87"/>
                    </a:lnTo>
                    <a:lnTo>
                      <a:pt x="3" y="91"/>
                    </a:lnTo>
                    <a:lnTo>
                      <a:pt x="16" y="80"/>
                    </a:lnTo>
                    <a:lnTo>
                      <a:pt x="35" y="99"/>
                    </a:lnTo>
                    <a:lnTo>
                      <a:pt x="16" y="120"/>
                    </a:lnTo>
                    <a:lnTo>
                      <a:pt x="5" y="109"/>
                    </a:lnTo>
                    <a:lnTo>
                      <a:pt x="5" y="113"/>
                    </a:lnTo>
                    <a:lnTo>
                      <a:pt x="13" y="122"/>
                    </a:lnTo>
                    <a:lnTo>
                      <a:pt x="5" y="130"/>
                    </a:lnTo>
                    <a:lnTo>
                      <a:pt x="5" y="134"/>
                    </a:lnTo>
                    <a:lnTo>
                      <a:pt x="16" y="125"/>
                    </a:lnTo>
                    <a:lnTo>
                      <a:pt x="35" y="146"/>
                    </a:lnTo>
                    <a:lnTo>
                      <a:pt x="16" y="165"/>
                    </a:lnTo>
                    <a:lnTo>
                      <a:pt x="6" y="157"/>
                    </a:lnTo>
                    <a:lnTo>
                      <a:pt x="6" y="161"/>
                    </a:lnTo>
                    <a:lnTo>
                      <a:pt x="13" y="168"/>
                    </a:lnTo>
                    <a:lnTo>
                      <a:pt x="6" y="175"/>
                    </a:lnTo>
                    <a:lnTo>
                      <a:pt x="6" y="179"/>
                    </a:lnTo>
                    <a:lnTo>
                      <a:pt x="16" y="171"/>
                    </a:lnTo>
                    <a:lnTo>
                      <a:pt x="35" y="190"/>
                    </a:lnTo>
                    <a:lnTo>
                      <a:pt x="16" y="211"/>
                    </a:lnTo>
                    <a:lnTo>
                      <a:pt x="7" y="204"/>
                    </a:lnTo>
                    <a:lnTo>
                      <a:pt x="7" y="208"/>
                    </a:lnTo>
                    <a:lnTo>
                      <a:pt x="13" y="214"/>
                    </a:lnTo>
                    <a:lnTo>
                      <a:pt x="7" y="218"/>
                    </a:lnTo>
                    <a:lnTo>
                      <a:pt x="9" y="222"/>
                    </a:lnTo>
                    <a:lnTo>
                      <a:pt x="16" y="215"/>
                    </a:lnTo>
                    <a:lnTo>
                      <a:pt x="35" y="236"/>
                    </a:lnTo>
                    <a:lnTo>
                      <a:pt x="16" y="257"/>
                    </a:lnTo>
                    <a:lnTo>
                      <a:pt x="9" y="250"/>
                    </a:lnTo>
                    <a:lnTo>
                      <a:pt x="9" y="256"/>
                    </a:lnTo>
                    <a:lnTo>
                      <a:pt x="13" y="259"/>
                    </a:lnTo>
                    <a:lnTo>
                      <a:pt x="10" y="263"/>
                    </a:lnTo>
                    <a:lnTo>
                      <a:pt x="10" y="267"/>
                    </a:lnTo>
                    <a:lnTo>
                      <a:pt x="16" y="262"/>
                    </a:lnTo>
                    <a:lnTo>
                      <a:pt x="35" y="283"/>
                    </a:lnTo>
                    <a:lnTo>
                      <a:pt x="16" y="302"/>
                    </a:lnTo>
                    <a:lnTo>
                      <a:pt x="10" y="298"/>
                    </a:lnTo>
                    <a:lnTo>
                      <a:pt x="12" y="302"/>
                    </a:lnTo>
                    <a:lnTo>
                      <a:pt x="13" y="305"/>
                    </a:lnTo>
                    <a:lnTo>
                      <a:pt x="12" y="306"/>
                    </a:lnTo>
                    <a:lnTo>
                      <a:pt x="12" y="311"/>
                    </a:lnTo>
                    <a:lnTo>
                      <a:pt x="16" y="306"/>
                    </a:lnTo>
                    <a:lnTo>
                      <a:pt x="35" y="327"/>
                    </a:lnTo>
                    <a:lnTo>
                      <a:pt x="16" y="348"/>
                    </a:lnTo>
                    <a:lnTo>
                      <a:pt x="13" y="346"/>
                    </a:lnTo>
                    <a:lnTo>
                      <a:pt x="13" y="350"/>
                    </a:lnTo>
                    <a:lnTo>
                      <a:pt x="13" y="350"/>
                    </a:lnTo>
                    <a:lnTo>
                      <a:pt x="13" y="351"/>
                    </a:lnTo>
                    <a:lnTo>
                      <a:pt x="13" y="355"/>
                    </a:lnTo>
                    <a:lnTo>
                      <a:pt x="16" y="353"/>
                    </a:lnTo>
                    <a:lnTo>
                      <a:pt x="35" y="374"/>
                    </a:lnTo>
                    <a:lnTo>
                      <a:pt x="16" y="393"/>
                    </a:lnTo>
                    <a:lnTo>
                      <a:pt x="14" y="393"/>
                    </a:lnTo>
                    <a:lnTo>
                      <a:pt x="14" y="399"/>
                    </a:lnTo>
                    <a:lnTo>
                      <a:pt x="16" y="399"/>
                    </a:lnTo>
                    <a:lnTo>
                      <a:pt x="35" y="418"/>
                    </a:lnTo>
                    <a:lnTo>
                      <a:pt x="16" y="439"/>
                    </a:lnTo>
                    <a:lnTo>
                      <a:pt x="16" y="445"/>
                    </a:lnTo>
                    <a:lnTo>
                      <a:pt x="35" y="465"/>
                    </a:lnTo>
                    <a:lnTo>
                      <a:pt x="17" y="483"/>
                    </a:lnTo>
                    <a:lnTo>
                      <a:pt x="17" y="487"/>
                    </a:lnTo>
                    <a:lnTo>
                      <a:pt x="38" y="467"/>
                    </a:lnTo>
                    <a:lnTo>
                      <a:pt x="59" y="487"/>
                    </a:lnTo>
                    <a:lnTo>
                      <a:pt x="38" y="508"/>
                    </a:lnTo>
                    <a:lnTo>
                      <a:pt x="17" y="487"/>
                    </a:lnTo>
                    <a:lnTo>
                      <a:pt x="19" y="493"/>
                    </a:lnTo>
                    <a:lnTo>
                      <a:pt x="35" y="511"/>
                    </a:lnTo>
                    <a:lnTo>
                      <a:pt x="19" y="526"/>
                    </a:lnTo>
                    <a:lnTo>
                      <a:pt x="20" y="532"/>
                    </a:lnTo>
                    <a:lnTo>
                      <a:pt x="38" y="512"/>
                    </a:lnTo>
                    <a:lnTo>
                      <a:pt x="59" y="533"/>
                    </a:lnTo>
                    <a:lnTo>
                      <a:pt x="41" y="550"/>
                    </a:lnTo>
                    <a:lnTo>
                      <a:pt x="47" y="550"/>
                    </a:lnTo>
                    <a:lnTo>
                      <a:pt x="61" y="535"/>
                    </a:lnTo>
                    <a:lnTo>
                      <a:pt x="76" y="550"/>
                    </a:lnTo>
                    <a:lnTo>
                      <a:pt x="80" y="550"/>
                    </a:lnTo>
                    <a:lnTo>
                      <a:pt x="63" y="533"/>
                    </a:lnTo>
                    <a:lnTo>
                      <a:pt x="83" y="512"/>
                    </a:lnTo>
                    <a:lnTo>
                      <a:pt x="104" y="533"/>
                    </a:lnTo>
                    <a:lnTo>
                      <a:pt x="87" y="550"/>
                    </a:lnTo>
                    <a:lnTo>
                      <a:pt x="91" y="550"/>
                    </a:lnTo>
                    <a:lnTo>
                      <a:pt x="107" y="535"/>
                    </a:lnTo>
                    <a:lnTo>
                      <a:pt x="121" y="550"/>
                    </a:lnTo>
                    <a:lnTo>
                      <a:pt x="126" y="550"/>
                    </a:lnTo>
                    <a:lnTo>
                      <a:pt x="108" y="533"/>
                    </a:lnTo>
                    <a:lnTo>
                      <a:pt x="129" y="512"/>
                    </a:lnTo>
                    <a:lnTo>
                      <a:pt x="150" y="533"/>
                    </a:lnTo>
                    <a:lnTo>
                      <a:pt x="133" y="550"/>
                    </a:lnTo>
                    <a:lnTo>
                      <a:pt x="138" y="550"/>
                    </a:lnTo>
                    <a:lnTo>
                      <a:pt x="152" y="535"/>
                    </a:lnTo>
                    <a:lnTo>
                      <a:pt x="167" y="550"/>
                    </a:lnTo>
                    <a:lnTo>
                      <a:pt x="171" y="550"/>
                    </a:lnTo>
                    <a:lnTo>
                      <a:pt x="154" y="533"/>
                    </a:lnTo>
                    <a:lnTo>
                      <a:pt x="175" y="512"/>
                    </a:lnTo>
                    <a:lnTo>
                      <a:pt x="195" y="533"/>
                    </a:lnTo>
                    <a:lnTo>
                      <a:pt x="178" y="550"/>
                    </a:lnTo>
                    <a:lnTo>
                      <a:pt x="182" y="550"/>
                    </a:lnTo>
                    <a:lnTo>
                      <a:pt x="198" y="535"/>
                    </a:lnTo>
                    <a:lnTo>
                      <a:pt x="213" y="550"/>
                    </a:lnTo>
                    <a:lnTo>
                      <a:pt x="217" y="550"/>
                    </a:lnTo>
                    <a:lnTo>
                      <a:pt x="201" y="533"/>
                    </a:lnTo>
                    <a:lnTo>
                      <a:pt x="220" y="512"/>
                    </a:lnTo>
                    <a:lnTo>
                      <a:pt x="241" y="533"/>
                    </a:lnTo>
                    <a:lnTo>
                      <a:pt x="224" y="550"/>
                    </a:lnTo>
                    <a:lnTo>
                      <a:pt x="229" y="550"/>
                    </a:lnTo>
                    <a:lnTo>
                      <a:pt x="244" y="535"/>
                    </a:lnTo>
                    <a:lnTo>
                      <a:pt x="258" y="550"/>
                    </a:lnTo>
                    <a:lnTo>
                      <a:pt x="262" y="550"/>
                    </a:lnTo>
                    <a:lnTo>
                      <a:pt x="245" y="533"/>
                    </a:lnTo>
                    <a:lnTo>
                      <a:pt x="266" y="512"/>
                    </a:lnTo>
                    <a:lnTo>
                      <a:pt x="287" y="533"/>
                    </a:lnTo>
                    <a:lnTo>
                      <a:pt x="269" y="550"/>
                    </a:lnTo>
                    <a:lnTo>
                      <a:pt x="275" y="550"/>
                    </a:lnTo>
                    <a:lnTo>
                      <a:pt x="289" y="535"/>
                    </a:lnTo>
                    <a:lnTo>
                      <a:pt x="304" y="550"/>
                    </a:lnTo>
                    <a:lnTo>
                      <a:pt x="308" y="550"/>
                    </a:lnTo>
                    <a:lnTo>
                      <a:pt x="292" y="533"/>
                    </a:lnTo>
                    <a:lnTo>
                      <a:pt x="311" y="512"/>
                    </a:lnTo>
                    <a:lnTo>
                      <a:pt x="332" y="533"/>
                    </a:lnTo>
                    <a:lnTo>
                      <a:pt x="315" y="550"/>
                    </a:lnTo>
                    <a:lnTo>
                      <a:pt x="320" y="550"/>
                    </a:lnTo>
                    <a:lnTo>
                      <a:pt x="335" y="535"/>
                    </a:lnTo>
                    <a:lnTo>
                      <a:pt x="349" y="550"/>
                    </a:lnTo>
                    <a:lnTo>
                      <a:pt x="353" y="550"/>
                    </a:lnTo>
                    <a:lnTo>
                      <a:pt x="336" y="533"/>
                    </a:lnTo>
                    <a:lnTo>
                      <a:pt x="357" y="512"/>
                    </a:lnTo>
                    <a:lnTo>
                      <a:pt x="378" y="533"/>
                    </a:lnTo>
                    <a:lnTo>
                      <a:pt x="362" y="550"/>
                    </a:lnTo>
                    <a:lnTo>
                      <a:pt x="366" y="550"/>
                    </a:lnTo>
                    <a:lnTo>
                      <a:pt x="380" y="535"/>
                    </a:lnTo>
                    <a:lnTo>
                      <a:pt x="395" y="550"/>
                    </a:lnTo>
                    <a:lnTo>
                      <a:pt x="399" y="550"/>
                    </a:lnTo>
                    <a:lnTo>
                      <a:pt x="383" y="533"/>
                    </a:lnTo>
                    <a:lnTo>
                      <a:pt x="404" y="512"/>
                    </a:lnTo>
                    <a:lnTo>
                      <a:pt x="423" y="533"/>
                    </a:lnTo>
                    <a:lnTo>
                      <a:pt x="406" y="550"/>
                    </a:lnTo>
                    <a:lnTo>
                      <a:pt x="411" y="550"/>
                    </a:lnTo>
                    <a:lnTo>
                      <a:pt x="426" y="535"/>
                    </a:lnTo>
                    <a:lnTo>
                      <a:pt x="440" y="550"/>
                    </a:lnTo>
                    <a:lnTo>
                      <a:pt x="446" y="550"/>
                    </a:lnTo>
                    <a:lnTo>
                      <a:pt x="429" y="533"/>
                    </a:lnTo>
                    <a:lnTo>
                      <a:pt x="448" y="512"/>
                    </a:lnTo>
                    <a:lnTo>
                      <a:pt x="465" y="528"/>
                    </a:lnTo>
                    <a:lnTo>
                      <a:pt x="465" y="523"/>
                    </a:lnTo>
                    <a:lnTo>
                      <a:pt x="451" y="511"/>
                    </a:lnTo>
                    <a:lnTo>
                      <a:pt x="467" y="495"/>
                    </a:lnTo>
                    <a:close/>
                    <a:moveTo>
                      <a:pt x="447" y="465"/>
                    </a:moveTo>
                    <a:lnTo>
                      <a:pt x="426" y="486"/>
                    </a:lnTo>
                    <a:lnTo>
                      <a:pt x="405" y="465"/>
                    </a:lnTo>
                    <a:lnTo>
                      <a:pt x="426" y="444"/>
                    </a:lnTo>
                    <a:lnTo>
                      <a:pt x="447" y="465"/>
                    </a:lnTo>
                    <a:close/>
                    <a:moveTo>
                      <a:pt x="154" y="259"/>
                    </a:moveTo>
                    <a:lnTo>
                      <a:pt x="175" y="239"/>
                    </a:lnTo>
                    <a:lnTo>
                      <a:pt x="195" y="259"/>
                    </a:lnTo>
                    <a:lnTo>
                      <a:pt x="175" y="280"/>
                    </a:lnTo>
                    <a:lnTo>
                      <a:pt x="154" y="259"/>
                    </a:lnTo>
                    <a:close/>
                    <a:moveTo>
                      <a:pt x="173" y="283"/>
                    </a:moveTo>
                    <a:lnTo>
                      <a:pt x="152" y="302"/>
                    </a:lnTo>
                    <a:lnTo>
                      <a:pt x="132" y="283"/>
                    </a:lnTo>
                    <a:lnTo>
                      <a:pt x="152" y="262"/>
                    </a:lnTo>
                    <a:lnTo>
                      <a:pt x="173" y="283"/>
                    </a:lnTo>
                    <a:close/>
                    <a:moveTo>
                      <a:pt x="198" y="262"/>
                    </a:moveTo>
                    <a:lnTo>
                      <a:pt x="219" y="283"/>
                    </a:lnTo>
                    <a:lnTo>
                      <a:pt x="198" y="302"/>
                    </a:lnTo>
                    <a:lnTo>
                      <a:pt x="177" y="283"/>
                    </a:lnTo>
                    <a:lnTo>
                      <a:pt x="198" y="262"/>
                    </a:lnTo>
                    <a:close/>
                    <a:moveTo>
                      <a:pt x="201" y="259"/>
                    </a:moveTo>
                    <a:lnTo>
                      <a:pt x="220" y="239"/>
                    </a:lnTo>
                    <a:lnTo>
                      <a:pt x="241" y="259"/>
                    </a:lnTo>
                    <a:lnTo>
                      <a:pt x="220" y="280"/>
                    </a:lnTo>
                    <a:lnTo>
                      <a:pt x="201" y="259"/>
                    </a:lnTo>
                    <a:close/>
                    <a:moveTo>
                      <a:pt x="244" y="262"/>
                    </a:moveTo>
                    <a:lnTo>
                      <a:pt x="264" y="283"/>
                    </a:lnTo>
                    <a:lnTo>
                      <a:pt x="244" y="302"/>
                    </a:lnTo>
                    <a:lnTo>
                      <a:pt x="223" y="283"/>
                    </a:lnTo>
                    <a:lnTo>
                      <a:pt x="244" y="262"/>
                    </a:lnTo>
                    <a:close/>
                    <a:moveTo>
                      <a:pt x="245" y="259"/>
                    </a:moveTo>
                    <a:lnTo>
                      <a:pt x="266" y="239"/>
                    </a:lnTo>
                    <a:lnTo>
                      <a:pt x="287" y="259"/>
                    </a:lnTo>
                    <a:lnTo>
                      <a:pt x="266" y="280"/>
                    </a:lnTo>
                    <a:lnTo>
                      <a:pt x="245" y="259"/>
                    </a:lnTo>
                    <a:close/>
                    <a:moveTo>
                      <a:pt x="289" y="262"/>
                    </a:moveTo>
                    <a:lnTo>
                      <a:pt x="310" y="283"/>
                    </a:lnTo>
                    <a:lnTo>
                      <a:pt x="289" y="302"/>
                    </a:lnTo>
                    <a:lnTo>
                      <a:pt x="268" y="283"/>
                    </a:lnTo>
                    <a:lnTo>
                      <a:pt x="289" y="262"/>
                    </a:lnTo>
                    <a:close/>
                    <a:moveTo>
                      <a:pt x="292" y="259"/>
                    </a:moveTo>
                    <a:lnTo>
                      <a:pt x="311" y="239"/>
                    </a:lnTo>
                    <a:lnTo>
                      <a:pt x="332" y="259"/>
                    </a:lnTo>
                    <a:lnTo>
                      <a:pt x="311" y="280"/>
                    </a:lnTo>
                    <a:lnTo>
                      <a:pt x="292" y="259"/>
                    </a:lnTo>
                    <a:close/>
                    <a:moveTo>
                      <a:pt x="335" y="262"/>
                    </a:moveTo>
                    <a:lnTo>
                      <a:pt x="355" y="283"/>
                    </a:lnTo>
                    <a:lnTo>
                      <a:pt x="335" y="302"/>
                    </a:lnTo>
                    <a:lnTo>
                      <a:pt x="314" y="283"/>
                    </a:lnTo>
                    <a:lnTo>
                      <a:pt x="335" y="262"/>
                    </a:lnTo>
                    <a:close/>
                    <a:moveTo>
                      <a:pt x="336" y="259"/>
                    </a:moveTo>
                    <a:lnTo>
                      <a:pt x="357" y="239"/>
                    </a:lnTo>
                    <a:lnTo>
                      <a:pt x="378" y="259"/>
                    </a:lnTo>
                    <a:lnTo>
                      <a:pt x="357" y="280"/>
                    </a:lnTo>
                    <a:lnTo>
                      <a:pt x="336" y="259"/>
                    </a:lnTo>
                    <a:close/>
                    <a:moveTo>
                      <a:pt x="336" y="214"/>
                    </a:moveTo>
                    <a:lnTo>
                      <a:pt x="357" y="193"/>
                    </a:lnTo>
                    <a:lnTo>
                      <a:pt x="378" y="214"/>
                    </a:lnTo>
                    <a:lnTo>
                      <a:pt x="357" y="234"/>
                    </a:lnTo>
                    <a:lnTo>
                      <a:pt x="336" y="214"/>
                    </a:lnTo>
                    <a:close/>
                    <a:moveTo>
                      <a:pt x="355" y="236"/>
                    </a:moveTo>
                    <a:lnTo>
                      <a:pt x="335" y="257"/>
                    </a:lnTo>
                    <a:lnTo>
                      <a:pt x="314" y="236"/>
                    </a:lnTo>
                    <a:lnTo>
                      <a:pt x="335" y="215"/>
                    </a:lnTo>
                    <a:lnTo>
                      <a:pt x="355" y="236"/>
                    </a:lnTo>
                    <a:close/>
                    <a:moveTo>
                      <a:pt x="311" y="234"/>
                    </a:moveTo>
                    <a:lnTo>
                      <a:pt x="292" y="214"/>
                    </a:lnTo>
                    <a:lnTo>
                      <a:pt x="311" y="193"/>
                    </a:lnTo>
                    <a:lnTo>
                      <a:pt x="332" y="214"/>
                    </a:lnTo>
                    <a:lnTo>
                      <a:pt x="311" y="234"/>
                    </a:lnTo>
                    <a:close/>
                    <a:moveTo>
                      <a:pt x="310" y="236"/>
                    </a:moveTo>
                    <a:lnTo>
                      <a:pt x="289" y="257"/>
                    </a:lnTo>
                    <a:lnTo>
                      <a:pt x="268" y="236"/>
                    </a:lnTo>
                    <a:lnTo>
                      <a:pt x="289" y="215"/>
                    </a:lnTo>
                    <a:lnTo>
                      <a:pt x="310" y="236"/>
                    </a:lnTo>
                    <a:close/>
                    <a:moveTo>
                      <a:pt x="266" y="234"/>
                    </a:moveTo>
                    <a:lnTo>
                      <a:pt x="245" y="214"/>
                    </a:lnTo>
                    <a:lnTo>
                      <a:pt x="266" y="193"/>
                    </a:lnTo>
                    <a:lnTo>
                      <a:pt x="287" y="214"/>
                    </a:lnTo>
                    <a:lnTo>
                      <a:pt x="266" y="234"/>
                    </a:lnTo>
                    <a:close/>
                    <a:moveTo>
                      <a:pt x="264" y="236"/>
                    </a:moveTo>
                    <a:lnTo>
                      <a:pt x="244" y="257"/>
                    </a:lnTo>
                    <a:lnTo>
                      <a:pt x="223" y="236"/>
                    </a:lnTo>
                    <a:lnTo>
                      <a:pt x="244" y="215"/>
                    </a:lnTo>
                    <a:lnTo>
                      <a:pt x="264" y="236"/>
                    </a:lnTo>
                    <a:close/>
                    <a:moveTo>
                      <a:pt x="220" y="234"/>
                    </a:moveTo>
                    <a:lnTo>
                      <a:pt x="201" y="214"/>
                    </a:lnTo>
                    <a:lnTo>
                      <a:pt x="220" y="193"/>
                    </a:lnTo>
                    <a:lnTo>
                      <a:pt x="241" y="214"/>
                    </a:lnTo>
                    <a:lnTo>
                      <a:pt x="220" y="234"/>
                    </a:lnTo>
                    <a:close/>
                    <a:moveTo>
                      <a:pt x="219" y="236"/>
                    </a:moveTo>
                    <a:lnTo>
                      <a:pt x="198" y="257"/>
                    </a:lnTo>
                    <a:lnTo>
                      <a:pt x="177" y="236"/>
                    </a:lnTo>
                    <a:lnTo>
                      <a:pt x="198" y="215"/>
                    </a:lnTo>
                    <a:lnTo>
                      <a:pt x="219" y="236"/>
                    </a:lnTo>
                    <a:close/>
                    <a:moveTo>
                      <a:pt x="175" y="234"/>
                    </a:moveTo>
                    <a:lnTo>
                      <a:pt x="154" y="214"/>
                    </a:lnTo>
                    <a:lnTo>
                      <a:pt x="175" y="193"/>
                    </a:lnTo>
                    <a:lnTo>
                      <a:pt x="195" y="214"/>
                    </a:lnTo>
                    <a:lnTo>
                      <a:pt x="175" y="234"/>
                    </a:lnTo>
                    <a:close/>
                    <a:moveTo>
                      <a:pt x="173" y="236"/>
                    </a:moveTo>
                    <a:lnTo>
                      <a:pt x="152" y="257"/>
                    </a:lnTo>
                    <a:lnTo>
                      <a:pt x="132" y="236"/>
                    </a:lnTo>
                    <a:lnTo>
                      <a:pt x="152" y="215"/>
                    </a:lnTo>
                    <a:lnTo>
                      <a:pt x="173" y="236"/>
                    </a:lnTo>
                    <a:close/>
                    <a:moveTo>
                      <a:pt x="129" y="234"/>
                    </a:moveTo>
                    <a:lnTo>
                      <a:pt x="108" y="214"/>
                    </a:lnTo>
                    <a:lnTo>
                      <a:pt x="129" y="193"/>
                    </a:lnTo>
                    <a:lnTo>
                      <a:pt x="150" y="214"/>
                    </a:lnTo>
                    <a:lnTo>
                      <a:pt x="129" y="234"/>
                    </a:lnTo>
                    <a:close/>
                    <a:moveTo>
                      <a:pt x="150" y="259"/>
                    </a:moveTo>
                    <a:lnTo>
                      <a:pt x="129" y="280"/>
                    </a:lnTo>
                    <a:lnTo>
                      <a:pt x="108" y="259"/>
                    </a:lnTo>
                    <a:lnTo>
                      <a:pt x="129" y="239"/>
                    </a:lnTo>
                    <a:lnTo>
                      <a:pt x="150" y="259"/>
                    </a:lnTo>
                    <a:close/>
                    <a:moveTo>
                      <a:pt x="150" y="305"/>
                    </a:moveTo>
                    <a:lnTo>
                      <a:pt x="129" y="326"/>
                    </a:lnTo>
                    <a:lnTo>
                      <a:pt x="108" y="305"/>
                    </a:lnTo>
                    <a:lnTo>
                      <a:pt x="129" y="284"/>
                    </a:lnTo>
                    <a:lnTo>
                      <a:pt x="150" y="305"/>
                    </a:lnTo>
                    <a:close/>
                    <a:moveTo>
                      <a:pt x="152" y="306"/>
                    </a:moveTo>
                    <a:lnTo>
                      <a:pt x="173" y="327"/>
                    </a:lnTo>
                    <a:lnTo>
                      <a:pt x="152" y="348"/>
                    </a:lnTo>
                    <a:lnTo>
                      <a:pt x="132" y="327"/>
                    </a:lnTo>
                    <a:lnTo>
                      <a:pt x="152" y="306"/>
                    </a:lnTo>
                    <a:close/>
                    <a:moveTo>
                      <a:pt x="154" y="305"/>
                    </a:moveTo>
                    <a:lnTo>
                      <a:pt x="175" y="284"/>
                    </a:lnTo>
                    <a:lnTo>
                      <a:pt x="195" y="305"/>
                    </a:lnTo>
                    <a:lnTo>
                      <a:pt x="175" y="326"/>
                    </a:lnTo>
                    <a:lnTo>
                      <a:pt x="154" y="305"/>
                    </a:lnTo>
                    <a:close/>
                    <a:moveTo>
                      <a:pt x="198" y="306"/>
                    </a:moveTo>
                    <a:lnTo>
                      <a:pt x="219" y="327"/>
                    </a:lnTo>
                    <a:lnTo>
                      <a:pt x="198" y="348"/>
                    </a:lnTo>
                    <a:lnTo>
                      <a:pt x="177" y="327"/>
                    </a:lnTo>
                    <a:lnTo>
                      <a:pt x="198" y="306"/>
                    </a:lnTo>
                    <a:close/>
                    <a:moveTo>
                      <a:pt x="201" y="305"/>
                    </a:moveTo>
                    <a:lnTo>
                      <a:pt x="220" y="284"/>
                    </a:lnTo>
                    <a:lnTo>
                      <a:pt x="241" y="305"/>
                    </a:lnTo>
                    <a:lnTo>
                      <a:pt x="220" y="326"/>
                    </a:lnTo>
                    <a:lnTo>
                      <a:pt x="201" y="305"/>
                    </a:lnTo>
                    <a:close/>
                    <a:moveTo>
                      <a:pt x="244" y="306"/>
                    </a:moveTo>
                    <a:lnTo>
                      <a:pt x="264" y="327"/>
                    </a:lnTo>
                    <a:lnTo>
                      <a:pt x="244" y="348"/>
                    </a:lnTo>
                    <a:lnTo>
                      <a:pt x="223" y="327"/>
                    </a:lnTo>
                    <a:lnTo>
                      <a:pt x="244" y="306"/>
                    </a:lnTo>
                    <a:close/>
                    <a:moveTo>
                      <a:pt x="245" y="305"/>
                    </a:moveTo>
                    <a:lnTo>
                      <a:pt x="266" y="284"/>
                    </a:lnTo>
                    <a:lnTo>
                      <a:pt x="287" y="305"/>
                    </a:lnTo>
                    <a:lnTo>
                      <a:pt x="266" y="326"/>
                    </a:lnTo>
                    <a:lnTo>
                      <a:pt x="245" y="305"/>
                    </a:lnTo>
                    <a:close/>
                    <a:moveTo>
                      <a:pt x="289" y="306"/>
                    </a:moveTo>
                    <a:lnTo>
                      <a:pt x="310" y="327"/>
                    </a:lnTo>
                    <a:lnTo>
                      <a:pt x="289" y="348"/>
                    </a:lnTo>
                    <a:lnTo>
                      <a:pt x="268" y="327"/>
                    </a:lnTo>
                    <a:lnTo>
                      <a:pt x="289" y="306"/>
                    </a:lnTo>
                    <a:close/>
                    <a:moveTo>
                      <a:pt x="292" y="305"/>
                    </a:moveTo>
                    <a:lnTo>
                      <a:pt x="311" y="284"/>
                    </a:lnTo>
                    <a:lnTo>
                      <a:pt x="332" y="305"/>
                    </a:lnTo>
                    <a:lnTo>
                      <a:pt x="311" y="326"/>
                    </a:lnTo>
                    <a:lnTo>
                      <a:pt x="292" y="305"/>
                    </a:lnTo>
                    <a:close/>
                    <a:moveTo>
                      <a:pt x="335" y="306"/>
                    </a:moveTo>
                    <a:lnTo>
                      <a:pt x="355" y="327"/>
                    </a:lnTo>
                    <a:lnTo>
                      <a:pt x="335" y="348"/>
                    </a:lnTo>
                    <a:lnTo>
                      <a:pt x="314" y="327"/>
                    </a:lnTo>
                    <a:lnTo>
                      <a:pt x="335" y="306"/>
                    </a:lnTo>
                    <a:close/>
                    <a:moveTo>
                      <a:pt x="336" y="305"/>
                    </a:moveTo>
                    <a:lnTo>
                      <a:pt x="357" y="284"/>
                    </a:lnTo>
                    <a:lnTo>
                      <a:pt x="378" y="305"/>
                    </a:lnTo>
                    <a:lnTo>
                      <a:pt x="357" y="326"/>
                    </a:lnTo>
                    <a:lnTo>
                      <a:pt x="336" y="305"/>
                    </a:lnTo>
                    <a:close/>
                    <a:moveTo>
                      <a:pt x="380" y="306"/>
                    </a:moveTo>
                    <a:lnTo>
                      <a:pt x="401" y="327"/>
                    </a:lnTo>
                    <a:lnTo>
                      <a:pt x="380" y="348"/>
                    </a:lnTo>
                    <a:lnTo>
                      <a:pt x="360" y="327"/>
                    </a:lnTo>
                    <a:lnTo>
                      <a:pt x="380" y="306"/>
                    </a:lnTo>
                    <a:close/>
                    <a:moveTo>
                      <a:pt x="360" y="283"/>
                    </a:moveTo>
                    <a:lnTo>
                      <a:pt x="380" y="262"/>
                    </a:lnTo>
                    <a:lnTo>
                      <a:pt x="401" y="283"/>
                    </a:lnTo>
                    <a:lnTo>
                      <a:pt x="380" y="302"/>
                    </a:lnTo>
                    <a:lnTo>
                      <a:pt x="360" y="283"/>
                    </a:lnTo>
                    <a:close/>
                    <a:moveTo>
                      <a:pt x="360" y="236"/>
                    </a:moveTo>
                    <a:lnTo>
                      <a:pt x="380" y="215"/>
                    </a:lnTo>
                    <a:lnTo>
                      <a:pt x="401" y="236"/>
                    </a:lnTo>
                    <a:lnTo>
                      <a:pt x="380" y="257"/>
                    </a:lnTo>
                    <a:lnTo>
                      <a:pt x="360" y="236"/>
                    </a:lnTo>
                    <a:close/>
                    <a:moveTo>
                      <a:pt x="360" y="190"/>
                    </a:moveTo>
                    <a:lnTo>
                      <a:pt x="380" y="171"/>
                    </a:lnTo>
                    <a:lnTo>
                      <a:pt x="401" y="190"/>
                    </a:lnTo>
                    <a:lnTo>
                      <a:pt x="380" y="211"/>
                    </a:lnTo>
                    <a:lnTo>
                      <a:pt x="360" y="190"/>
                    </a:lnTo>
                    <a:close/>
                    <a:moveTo>
                      <a:pt x="357" y="189"/>
                    </a:moveTo>
                    <a:lnTo>
                      <a:pt x="336" y="168"/>
                    </a:lnTo>
                    <a:lnTo>
                      <a:pt x="357" y="147"/>
                    </a:lnTo>
                    <a:lnTo>
                      <a:pt x="378" y="168"/>
                    </a:lnTo>
                    <a:lnTo>
                      <a:pt x="357" y="189"/>
                    </a:lnTo>
                    <a:close/>
                    <a:moveTo>
                      <a:pt x="355" y="190"/>
                    </a:moveTo>
                    <a:lnTo>
                      <a:pt x="335" y="211"/>
                    </a:lnTo>
                    <a:lnTo>
                      <a:pt x="314" y="190"/>
                    </a:lnTo>
                    <a:lnTo>
                      <a:pt x="335" y="171"/>
                    </a:lnTo>
                    <a:lnTo>
                      <a:pt x="355" y="190"/>
                    </a:lnTo>
                    <a:close/>
                    <a:moveTo>
                      <a:pt x="311" y="189"/>
                    </a:moveTo>
                    <a:lnTo>
                      <a:pt x="292" y="168"/>
                    </a:lnTo>
                    <a:lnTo>
                      <a:pt x="311" y="147"/>
                    </a:lnTo>
                    <a:lnTo>
                      <a:pt x="332" y="168"/>
                    </a:lnTo>
                    <a:lnTo>
                      <a:pt x="311" y="189"/>
                    </a:lnTo>
                    <a:close/>
                    <a:moveTo>
                      <a:pt x="310" y="190"/>
                    </a:moveTo>
                    <a:lnTo>
                      <a:pt x="289" y="211"/>
                    </a:lnTo>
                    <a:lnTo>
                      <a:pt x="268" y="190"/>
                    </a:lnTo>
                    <a:lnTo>
                      <a:pt x="289" y="171"/>
                    </a:lnTo>
                    <a:lnTo>
                      <a:pt x="310" y="190"/>
                    </a:lnTo>
                    <a:close/>
                    <a:moveTo>
                      <a:pt x="266" y="189"/>
                    </a:moveTo>
                    <a:lnTo>
                      <a:pt x="245" y="168"/>
                    </a:lnTo>
                    <a:lnTo>
                      <a:pt x="266" y="147"/>
                    </a:lnTo>
                    <a:lnTo>
                      <a:pt x="287" y="168"/>
                    </a:lnTo>
                    <a:lnTo>
                      <a:pt x="266" y="189"/>
                    </a:lnTo>
                    <a:close/>
                    <a:moveTo>
                      <a:pt x="264" y="190"/>
                    </a:moveTo>
                    <a:lnTo>
                      <a:pt x="244" y="211"/>
                    </a:lnTo>
                    <a:lnTo>
                      <a:pt x="223" y="190"/>
                    </a:lnTo>
                    <a:lnTo>
                      <a:pt x="244" y="171"/>
                    </a:lnTo>
                    <a:lnTo>
                      <a:pt x="264" y="190"/>
                    </a:lnTo>
                    <a:close/>
                    <a:moveTo>
                      <a:pt x="220" y="189"/>
                    </a:moveTo>
                    <a:lnTo>
                      <a:pt x="201" y="168"/>
                    </a:lnTo>
                    <a:lnTo>
                      <a:pt x="220" y="147"/>
                    </a:lnTo>
                    <a:lnTo>
                      <a:pt x="241" y="168"/>
                    </a:lnTo>
                    <a:lnTo>
                      <a:pt x="220" y="189"/>
                    </a:lnTo>
                    <a:close/>
                    <a:moveTo>
                      <a:pt x="219" y="190"/>
                    </a:moveTo>
                    <a:lnTo>
                      <a:pt x="198" y="211"/>
                    </a:lnTo>
                    <a:lnTo>
                      <a:pt x="177" y="190"/>
                    </a:lnTo>
                    <a:lnTo>
                      <a:pt x="198" y="171"/>
                    </a:lnTo>
                    <a:lnTo>
                      <a:pt x="219" y="190"/>
                    </a:lnTo>
                    <a:close/>
                    <a:moveTo>
                      <a:pt x="175" y="189"/>
                    </a:moveTo>
                    <a:lnTo>
                      <a:pt x="154" y="168"/>
                    </a:lnTo>
                    <a:lnTo>
                      <a:pt x="175" y="147"/>
                    </a:lnTo>
                    <a:lnTo>
                      <a:pt x="195" y="168"/>
                    </a:lnTo>
                    <a:lnTo>
                      <a:pt x="175" y="189"/>
                    </a:lnTo>
                    <a:close/>
                    <a:moveTo>
                      <a:pt x="173" y="190"/>
                    </a:moveTo>
                    <a:lnTo>
                      <a:pt x="152" y="211"/>
                    </a:lnTo>
                    <a:lnTo>
                      <a:pt x="132" y="190"/>
                    </a:lnTo>
                    <a:lnTo>
                      <a:pt x="152" y="171"/>
                    </a:lnTo>
                    <a:lnTo>
                      <a:pt x="173" y="190"/>
                    </a:lnTo>
                    <a:close/>
                    <a:moveTo>
                      <a:pt x="129" y="189"/>
                    </a:moveTo>
                    <a:lnTo>
                      <a:pt x="108" y="168"/>
                    </a:lnTo>
                    <a:lnTo>
                      <a:pt x="129" y="147"/>
                    </a:lnTo>
                    <a:lnTo>
                      <a:pt x="150" y="168"/>
                    </a:lnTo>
                    <a:lnTo>
                      <a:pt x="129" y="189"/>
                    </a:lnTo>
                    <a:close/>
                    <a:moveTo>
                      <a:pt x="126" y="190"/>
                    </a:moveTo>
                    <a:lnTo>
                      <a:pt x="107" y="211"/>
                    </a:lnTo>
                    <a:lnTo>
                      <a:pt x="86" y="190"/>
                    </a:lnTo>
                    <a:lnTo>
                      <a:pt x="107" y="171"/>
                    </a:lnTo>
                    <a:lnTo>
                      <a:pt x="126" y="190"/>
                    </a:lnTo>
                    <a:close/>
                    <a:moveTo>
                      <a:pt x="126" y="236"/>
                    </a:moveTo>
                    <a:lnTo>
                      <a:pt x="107" y="257"/>
                    </a:lnTo>
                    <a:lnTo>
                      <a:pt x="86" y="236"/>
                    </a:lnTo>
                    <a:lnTo>
                      <a:pt x="107" y="215"/>
                    </a:lnTo>
                    <a:lnTo>
                      <a:pt x="126" y="236"/>
                    </a:lnTo>
                    <a:close/>
                    <a:moveTo>
                      <a:pt x="126" y="283"/>
                    </a:moveTo>
                    <a:lnTo>
                      <a:pt x="107" y="302"/>
                    </a:lnTo>
                    <a:lnTo>
                      <a:pt x="86" y="283"/>
                    </a:lnTo>
                    <a:lnTo>
                      <a:pt x="107" y="262"/>
                    </a:lnTo>
                    <a:lnTo>
                      <a:pt x="126" y="283"/>
                    </a:lnTo>
                    <a:close/>
                    <a:moveTo>
                      <a:pt x="126" y="327"/>
                    </a:moveTo>
                    <a:lnTo>
                      <a:pt x="107" y="348"/>
                    </a:lnTo>
                    <a:lnTo>
                      <a:pt x="86" y="327"/>
                    </a:lnTo>
                    <a:lnTo>
                      <a:pt x="107" y="306"/>
                    </a:lnTo>
                    <a:lnTo>
                      <a:pt x="126" y="327"/>
                    </a:lnTo>
                    <a:close/>
                    <a:moveTo>
                      <a:pt x="126" y="374"/>
                    </a:moveTo>
                    <a:lnTo>
                      <a:pt x="107" y="393"/>
                    </a:lnTo>
                    <a:lnTo>
                      <a:pt x="86" y="374"/>
                    </a:lnTo>
                    <a:lnTo>
                      <a:pt x="107" y="353"/>
                    </a:lnTo>
                    <a:lnTo>
                      <a:pt x="126" y="374"/>
                    </a:lnTo>
                    <a:close/>
                    <a:moveTo>
                      <a:pt x="108" y="350"/>
                    </a:moveTo>
                    <a:lnTo>
                      <a:pt x="129" y="330"/>
                    </a:lnTo>
                    <a:lnTo>
                      <a:pt x="150" y="350"/>
                    </a:lnTo>
                    <a:lnTo>
                      <a:pt x="129" y="371"/>
                    </a:lnTo>
                    <a:lnTo>
                      <a:pt x="108" y="350"/>
                    </a:lnTo>
                    <a:close/>
                    <a:moveTo>
                      <a:pt x="152" y="353"/>
                    </a:moveTo>
                    <a:lnTo>
                      <a:pt x="173" y="374"/>
                    </a:lnTo>
                    <a:lnTo>
                      <a:pt x="152" y="393"/>
                    </a:lnTo>
                    <a:lnTo>
                      <a:pt x="132" y="374"/>
                    </a:lnTo>
                    <a:lnTo>
                      <a:pt x="152" y="353"/>
                    </a:lnTo>
                    <a:close/>
                    <a:moveTo>
                      <a:pt x="154" y="350"/>
                    </a:moveTo>
                    <a:lnTo>
                      <a:pt x="175" y="330"/>
                    </a:lnTo>
                    <a:lnTo>
                      <a:pt x="195" y="350"/>
                    </a:lnTo>
                    <a:lnTo>
                      <a:pt x="175" y="371"/>
                    </a:lnTo>
                    <a:lnTo>
                      <a:pt x="154" y="350"/>
                    </a:lnTo>
                    <a:close/>
                    <a:moveTo>
                      <a:pt x="198" y="353"/>
                    </a:moveTo>
                    <a:lnTo>
                      <a:pt x="219" y="374"/>
                    </a:lnTo>
                    <a:lnTo>
                      <a:pt x="198" y="393"/>
                    </a:lnTo>
                    <a:lnTo>
                      <a:pt x="177" y="374"/>
                    </a:lnTo>
                    <a:lnTo>
                      <a:pt x="198" y="353"/>
                    </a:lnTo>
                    <a:close/>
                    <a:moveTo>
                      <a:pt x="201" y="350"/>
                    </a:moveTo>
                    <a:lnTo>
                      <a:pt x="220" y="330"/>
                    </a:lnTo>
                    <a:lnTo>
                      <a:pt x="241" y="350"/>
                    </a:lnTo>
                    <a:lnTo>
                      <a:pt x="220" y="371"/>
                    </a:lnTo>
                    <a:lnTo>
                      <a:pt x="201" y="350"/>
                    </a:lnTo>
                    <a:close/>
                    <a:moveTo>
                      <a:pt x="244" y="353"/>
                    </a:moveTo>
                    <a:lnTo>
                      <a:pt x="264" y="374"/>
                    </a:lnTo>
                    <a:lnTo>
                      <a:pt x="244" y="393"/>
                    </a:lnTo>
                    <a:lnTo>
                      <a:pt x="223" y="374"/>
                    </a:lnTo>
                    <a:lnTo>
                      <a:pt x="244" y="353"/>
                    </a:lnTo>
                    <a:close/>
                    <a:moveTo>
                      <a:pt x="245" y="350"/>
                    </a:moveTo>
                    <a:lnTo>
                      <a:pt x="266" y="330"/>
                    </a:lnTo>
                    <a:lnTo>
                      <a:pt x="287" y="350"/>
                    </a:lnTo>
                    <a:lnTo>
                      <a:pt x="266" y="371"/>
                    </a:lnTo>
                    <a:lnTo>
                      <a:pt x="245" y="350"/>
                    </a:lnTo>
                    <a:close/>
                    <a:moveTo>
                      <a:pt x="289" y="353"/>
                    </a:moveTo>
                    <a:lnTo>
                      <a:pt x="310" y="374"/>
                    </a:lnTo>
                    <a:lnTo>
                      <a:pt x="289" y="393"/>
                    </a:lnTo>
                    <a:lnTo>
                      <a:pt x="268" y="374"/>
                    </a:lnTo>
                    <a:lnTo>
                      <a:pt x="289" y="353"/>
                    </a:lnTo>
                    <a:close/>
                    <a:moveTo>
                      <a:pt x="292" y="350"/>
                    </a:moveTo>
                    <a:lnTo>
                      <a:pt x="311" y="330"/>
                    </a:lnTo>
                    <a:lnTo>
                      <a:pt x="332" y="350"/>
                    </a:lnTo>
                    <a:lnTo>
                      <a:pt x="311" y="371"/>
                    </a:lnTo>
                    <a:lnTo>
                      <a:pt x="292" y="350"/>
                    </a:lnTo>
                    <a:close/>
                    <a:moveTo>
                      <a:pt x="335" y="353"/>
                    </a:moveTo>
                    <a:lnTo>
                      <a:pt x="355" y="374"/>
                    </a:lnTo>
                    <a:lnTo>
                      <a:pt x="335" y="393"/>
                    </a:lnTo>
                    <a:lnTo>
                      <a:pt x="314" y="374"/>
                    </a:lnTo>
                    <a:lnTo>
                      <a:pt x="335" y="353"/>
                    </a:lnTo>
                    <a:close/>
                    <a:moveTo>
                      <a:pt x="336" y="350"/>
                    </a:moveTo>
                    <a:lnTo>
                      <a:pt x="357" y="330"/>
                    </a:lnTo>
                    <a:lnTo>
                      <a:pt x="378" y="350"/>
                    </a:lnTo>
                    <a:lnTo>
                      <a:pt x="357" y="371"/>
                    </a:lnTo>
                    <a:lnTo>
                      <a:pt x="336" y="350"/>
                    </a:lnTo>
                    <a:close/>
                    <a:moveTo>
                      <a:pt x="380" y="353"/>
                    </a:moveTo>
                    <a:lnTo>
                      <a:pt x="401" y="374"/>
                    </a:lnTo>
                    <a:lnTo>
                      <a:pt x="380" y="393"/>
                    </a:lnTo>
                    <a:lnTo>
                      <a:pt x="360" y="374"/>
                    </a:lnTo>
                    <a:lnTo>
                      <a:pt x="380" y="353"/>
                    </a:lnTo>
                    <a:close/>
                    <a:moveTo>
                      <a:pt x="383" y="350"/>
                    </a:moveTo>
                    <a:lnTo>
                      <a:pt x="404" y="330"/>
                    </a:lnTo>
                    <a:lnTo>
                      <a:pt x="423" y="350"/>
                    </a:lnTo>
                    <a:lnTo>
                      <a:pt x="404" y="371"/>
                    </a:lnTo>
                    <a:lnTo>
                      <a:pt x="383" y="350"/>
                    </a:lnTo>
                    <a:close/>
                    <a:moveTo>
                      <a:pt x="383" y="305"/>
                    </a:moveTo>
                    <a:lnTo>
                      <a:pt x="404" y="284"/>
                    </a:lnTo>
                    <a:lnTo>
                      <a:pt x="423" y="305"/>
                    </a:lnTo>
                    <a:lnTo>
                      <a:pt x="404" y="326"/>
                    </a:lnTo>
                    <a:lnTo>
                      <a:pt x="383" y="305"/>
                    </a:lnTo>
                    <a:close/>
                    <a:moveTo>
                      <a:pt x="383" y="259"/>
                    </a:moveTo>
                    <a:lnTo>
                      <a:pt x="404" y="239"/>
                    </a:lnTo>
                    <a:lnTo>
                      <a:pt x="423" y="259"/>
                    </a:lnTo>
                    <a:lnTo>
                      <a:pt x="404" y="280"/>
                    </a:lnTo>
                    <a:lnTo>
                      <a:pt x="383" y="259"/>
                    </a:lnTo>
                    <a:close/>
                    <a:moveTo>
                      <a:pt x="383" y="214"/>
                    </a:moveTo>
                    <a:lnTo>
                      <a:pt x="404" y="193"/>
                    </a:lnTo>
                    <a:lnTo>
                      <a:pt x="423" y="214"/>
                    </a:lnTo>
                    <a:lnTo>
                      <a:pt x="404" y="234"/>
                    </a:lnTo>
                    <a:lnTo>
                      <a:pt x="383" y="214"/>
                    </a:lnTo>
                    <a:close/>
                    <a:moveTo>
                      <a:pt x="383" y="168"/>
                    </a:moveTo>
                    <a:lnTo>
                      <a:pt x="404" y="147"/>
                    </a:lnTo>
                    <a:lnTo>
                      <a:pt x="423" y="168"/>
                    </a:lnTo>
                    <a:lnTo>
                      <a:pt x="404" y="189"/>
                    </a:lnTo>
                    <a:lnTo>
                      <a:pt x="383" y="168"/>
                    </a:lnTo>
                    <a:close/>
                    <a:moveTo>
                      <a:pt x="383" y="122"/>
                    </a:moveTo>
                    <a:lnTo>
                      <a:pt x="404" y="102"/>
                    </a:lnTo>
                    <a:lnTo>
                      <a:pt x="423" y="122"/>
                    </a:lnTo>
                    <a:lnTo>
                      <a:pt x="404" y="143"/>
                    </a:lnTo>
                    <a:lnTo>
                      <a:pt x="383" y="122"/>
                    </a:lnTo>
                    <a:close/>
                    <a:moveTo>
                      <a:pt x="401" y="146"/>
                    </a:moveTo>
                    <a:lnTo>
                      <a:pt x="380" y="165"/>
                    </a:lnTo>
                    <a:lnTo>
                      <a:pt x="360" y="146"/>
                    </a:lnTo>
                    <a:lnTo>
                      <a:pt x="380" y="125"/>
                    </a:lnTo>
                    <a:lnTo>
                      <a:pt x="401" y="146"/>
                    </a:lnTo>
                    <a:close/>
                    <a:moveTo>
                      <a:pt x="357" y="143"/>
                    </a:moveTo>
                    <a:lnTo>
                      <a:pt x="336" y="122"/>
                    </a:lnTo>
                    <a:lnTo>
                      <a:pt x="357" y="102"/>
                    </a:lnTo>
                    <a:lnTo>
                      <a:pt x="378" y="122"/>
                    </a:lnTo>
                    <a:lnTo>
                      <a:pt x="357" y="143"/>
                    </a:lnTo>
                    <a:close/>
                    <a:moveTo>
                      <a:pt x="355" y="146"/>
                    </a:moveTo>
                    <a:lnTo>
                      <a:pt x="335" y="165"/>
                    </a:lnTo>
                    <a:lnTo>
                      <a:pt x="314" y="146"/>
                    </a:lnTo>
                    <a:lnTo>
                      <a:pt x="335" y="125"/>
                    </a:lnTo>
                    <a:lnTo>
                      <a:pt x="355" y="146"/>
                    </a:lnTo>
                    <a:close/>
                    <a:moveTo>
                      <a:pt x="311" y="143"/>
                    </a:moveTo>
                    <a:lnTo>
                      <a:pt x="292" y="122"/>
                    </a:lnTo>
                    <a:lnTo>
                      <a:pt x="311" y="102"/>
                    </a:lnTo>
                    <a:lnTo>
                      <a:pt x="332" y="122"/>
                    </a:lnTo>
                    <a:lnTo>
                      <a:pt x="311" y="143"/>
                    </a:lnTo>
                    <a:close/>
                    <a:moveTo>
                      <a:pt x="310" y="146"/>
                    </a:moveTo>
                    <a:lnTo>
                      <a:pt x="289" y="165"/>
                    </a:lnTo>
                    <a:lnTo>
                      <a:pt x="268" y="146"/>
                    </a:lnTo>
                    <a:lnTo>
                      <a:pt x="289" y="125"/>
                    </a:lnTo>
                    <a:lnTo>
                      <a:pt x="310" y="146"/>
                    </a:lnTo>
                    <a:close/>
                    <a:moveTo>
                      <a:pt x="266" y="143"/>
                    </a:moveTo>
                    <a:lnTo>
                      <a:pt x="245" y="122"/>
                    </a:lnTo>
                    <a:lnTo>
                      <a:pt x="266" y="102"/>
                    </a:lnTo>
                    <a:lnTo>
                      <a:pt x="287" y="122"/>
                    </a:lnTo>
                    <a:lnTo>
                      <a:pt x="266" y="143"/>
                    </a:lnTo>
                    <a:close/>
                    <a:moveTo>
                      <a:pt x="264" y="146"/>
                    </a:moveTo>
                    <a:lnTo>
                      <a:pt x="244" y="165"/>
                    </a:lnTo>
                    <a:lnTo>
                      <a:pt x="223" y="146"/>
                    </a:lnTo>
                    <a:lnTo>
                      <a:pt x="244" y="125"/>
                    </a:lnTo>
                    <a:lnTo>
                      <a:pt x="264" y="146"/>
                    </a:lnTo>
                    <a:close/>
                    <a:moveTo>
                      <a:pt x="220" y="143"/>
                    </a:moveTo>
                    <a:lnTo>
                      <a:pt x="201" y="122"/>
                    </a:lnTo>
                    <a:lnTo>
                      <a:pt x="220" y="102"/>
                    </a:lnTo>
                    <a:lnTo>
                      <a:pt x="241" y="122"/>
                    </a:lnTo>
                    <a:lnTo>
                      <a:pt x="220" y="143"/>
                    </a:lnTo>
                    <a:close/>
                    <a:moveTo>
                      <a:pt x="219" y="146"/>
                    </a:moveTo>
                    <a:lnTo>
                      <a:pt x="198" y="165"/>
                    </a:lnTo>
                    <a:lnTo>
                      <a:pt x="177" y="146"/>
                    </a:lnTo>
                    <a:lnTo>
                      <a:pt x="198" y="125"/>
                    </a:lnTo>
                    <a:lnTo>
                      <a:pt x="219" y="146"/>
                    </a:lnTo>
                    <a:close/>
                    <a:moveTo>
                      <a:pt x="175" y="143"/>
                    </a:moveTo>
                    <a:lnTo>
                      <a:pt x="154" y="122"/>
                    </a:lnTo>
                    <a:lnTo>
                      <a:pt x="175" y="102"/>
                    </a:lnTo>
                    <a:lnTo>
                      <a:pt x="195" y="122"/>
                    </a:lnTo>
                    <a:lnTo>
                      <a:pt x="175" y="143"/>
                    </a:lnTo>
                    <a:close/>
                    <a:moveTo>
                      <a:pt x="173" y="146"/>
                    </a:moveTo>
                    <a:lnTo>
                      <a:pt x="152" y="165"/>
                    </a:lnTo>
                    <a:lnTo>
                      <a:pt x="132" y="146"/>
                    </a:lnTo>
                    <a:lnTo>
                      <a:pt x="152" y="125"/>
                    </a:lnTo>
                    <a:lnTo>
                      <a:pt x="173" y="146"/>
                    </a:lnTo>
                    <a:close/>
                    <a:moveTo>
                      <a:pt x="129" y="143"/>
                    </a:moveTo>
                    <a:lnTo>
                      <a:pt x="108" y="122"/>
                    </a:lnTo>
                    <a:lnTo>
                      <a:pt x="129" y="102"/>
                    </a:lnTo>
                    <a:lnTo>
                      <a:pt x="150" y="122"/>
                    </a:lnTo>
                    <a:lnTo>
                      <a:pt x="129" y="143"/>
                    </a:lnTo>
                    <a:close/>
                    <a:moveTo>
                      <a:pt x="126" y="146"/>
                    </a:moveTo>
                    <a:lnTo>
                      <a:pt x="107" y="165"/>
                    </a:lnTo>
                    <a:lnTo>
                      <a:pt x="86" y="146"/>
                    </a:lnTo>
                    <a:lnTo>
                      <a:pt x="107" y="125"/>
                    </a:lnTo>
                    <a:lnTo>
                      <a:pt x="126" y="146"/>
                    </a:lnTo>
                    <a:close/>
                    <a:moveTo>
                      <a:pt x="83" y="143"/>
                    </a:moveTo>
                    <a:lnTo>
                      <a:pt x="63" y="122"/>
                    </a:lnTo>
                    <a:lnTo>
                      <a:pt x="83" y="102"/>
                    </a:lnTo>
                    <a:lnTo>
                      <a:pt x="104" y="122"/>
                    </a:lnTo>
                    <a:lnTo>
                      <a:pt x="83" y="143"/>
                    </a:lnTo>
                    <a:close/>
                    <a:moveTo>
                      <a:pt x="104" y="168"/>
                    </a:moveTo>
                    <a:lnTo>
                      <a:pt x="83" y="189"/>
                    </a:lnTo>
                    <a:lnTo>
                      <a:pt x="63" y="168"/>
                    </a:lnTo>
                    <a:lnTo>
                      <a:pt x="83" y="147"/>
                    </a:lnTo>
                    <a:lnTo>
                      <a:pt x="104" y="168"/>
                    </a:lnTo>
                    <a:close/>
                    <a:moveTo>
                      <a:pt x="104" y="214"/>
                    </a:moveTo>
                    <a:lnTo>
                      <a:pt x="83" y="234"/>
                    </a:lnTo>
                    <a:lnTo>
                      <a:pt x="63" y="214"/>
                    </a:lnTo>
                    <a:lnTo>
                      <a:pt x="83" y="193"/>
                    </a:lnTo>
                    <a:lnTo>
                      <a:pt x="104" y="214"/>
                    </a:lnTo>
                    <a:close/>
                    <a:moveTo>
                      <a:pt x="104" y="259"/>
                    </a:moveTo>
                    <a:lnTo>
                      <a:pt x="83" y="280"/>
                    </a:lnTo>
                    <a:lnTo>
                      <a:pt x="63" y="259"/>
                    </a:lnTo>
                    <a:lnTo>
                      <a:pt x="83" y="239"/>
                    </a:lnTo>
                    <a:lnTo>
                      <a:pt x="104" y="259"/>
                    </a:lnTo>
                    <a:close/>
                    <a:moveTo>
                      <a:pt x="104" y="305"/>
                    </a:moveTo>
                    <a:lnTo>
                      <a:pt x="83" y="326"/>
                    </a:lnTo>
                    <a:lnTo>
                      <a:pt x="63" y="305"/>
                    </a:lnTo>
                    <a:lnTo>
                      <a:pt x="83" y="284"/>
                    </a:lnTo>
                    <a:lnTo>
                      <a:pt x="104" y="305"/>
                    </a:lnTo>
                    <a:close/>
                    <a:moveTo>
                      <a:pt x="104" y="350"/>
                    </a:moveTo>
                    <a:lnTo>
                      <a:pt x="83" y="371"/>
                    </a:lnTo>
                    <a:lnTo>
                      <a:pt x="63" y="350"/>
                    </a:lnTo>
                    <a:lnTo>
                      <a:pt x="83" y="330"/>
                    </a:lnTo>
                    <a:lnTo>
                      <a:pt x="104" y="350"/>
                    </a:lnTo>
                    <a:close/>
                    <a:moveTo>
                      <a:pt x="104" y="396"/>
                    </a:moveTo>
                    <a:lnTo>
                      <a:pt x="83" y="417"/>
                    </a:lnTo>
                    <a:lnTo>
                      <a:pt x="63" y="396"/>
                    </a:lnTo>
                    <a:lnTo>
                      <a:pt x="83" y="375"/>
                    </a:lnTo>
                    <a:lnTo>
                      <a:pt x="104" y="396"/>
                    </a:lnTo>
                    <a:close/>
                    <a:moveTo>
                      <a:pt x="107" y="399"/>
                    </a:moveTo>
                    <a:lnTo>
                      <a:pt x="126" y="418"/>
                    </a:lnTo>
                    <a:lnTo>
                      <a:pt x="107" y="439"/>
                    </a:lnTo>
                    <a:lnTo>
                      <a:pt x="86" y="418"/>
                    </a:lnTo>
                    <a:lnTo>
                      <a:pt x="107" y="399"/>
                    </a:lnTo>
                    <a:close/>
                    <a:moveTo>
                      <a:pt x="108" y="396"/>
                    </a:moveTo>
                    <a:lnTo>
                      <a:pt x="129" y="375"/>
                    </a:lnTo>
                    <a:lnTo>
                      <a:pt x="150" y="396"/>
                    </a:lnTo>
                    <a:lnTo>
                      <a:pt x="129" y="417"/>
                    </a:lnTo>
                    <a:lnTo>
                      <a:pt x="108" y="396"/>
                    </a:lnTo>
                    <a:close/>
                    <a:moveTo>
                      <a:pt x="152" y="399"/>
                    </a:moveTo>
                    <a:lnTo>
                      <a:pt x="173" y="418"/>
                    </a:lnTo>
                    <a:lnTo>
                      <a:pt x="152" y="439"/>
                    </a:lnTo>
                    <a:lnTo>
                      <a:pt x="132" y="418"/>
                    </a:lnTo>
                    <a:lnTo>
                      <a:pt x="152" y="399"/>
                    </a:lnTo>
                    <a:close/>
                    <a:moveTo>
                      <a:pt x="154" y="396"/>
                    </a:moveTo>
                    <a:lnTo>
                      <a:pt x="175" y="375"/>
                    </a:lnTo>
                    <a:lnTo>
                      <a:pt x="195" y="396"/>
                    </a:lnTo>
                    <a:lnTo>
                      <a:pt x="175" y="417"/>
                    </a:lnTo>
                    <a:lnTo>
                      <a:pt x="154" y="396"/>
                    </a:lnTo>
                    <a:close/>
                    <a:moveTo>
                      <a:pt x="198" y="399"/>
                    </a:moveTo>
                    <a:lnTo>
                      <a:pt x="219" y="418"/>
                    </a:lnTo>
                    <a:lnTo>
                      <a:pt x="198" y="439"/>
                    </a:lnTo>
                    <a:lnTo>
                      <a:pt x="177" y="418"/>
                    </a:lnTo>
                    <a:lnTo>
                      <a:pt x="198" y="399"/>
                    </a:lnTo>
                    <a:close/>
                    <a:moveTo>
                      <a:pt x="201" y="396"/>
                    </a:moveTo>
                    <a:lnTo>
                      <a:pt x="220" y="375"/>
                    </a:lnTo>
                    <a:lnTo>
                      <a:pt x="241" y="396"/>
                    </a:lnTo>
                    <a:lnTo>
                      <a:pt x="220" y="417"/>
                    </a:lnTo>
                    <a:lnTo>
                      <a:pt x="201" y="396"/>
                    </a:lnTo>
                    <a:close/>
                    <a:moveTo>
                      <a:pt x="244" y="399"/>
                    </a:moveTo>
                    <a:lnTo>
                      <a:pt x="264" y="418"/>
                    </a:lnTo>
                    <a:lnTo>
                      <a:pt x="244" y="439"/>
                    </a:lnTo>
                    <a:lnTo>
                      <a:pt x="223" y="418"/>
                    </a:lnTo>
                    <a:lnTo>
                      <a:pt x="244" y="399"/>
                    </a:lnTo>
                    <a:close/>
                    <a:moveTo>
                      <a:pt x="245" y="396"/>
                    </a:moveTo>
                    <a:lnTo>
                      <a:pt x="266" y="375"/>
                    </a:lnTo>
                    <a:lnTo>
                      <a:pt x="287" y="396"/>
                    </a:lnTo>
                    <a:lnTo>
                      <a:pt x="266" y="417"/>
                    </a:lnTo>
                    <a:lnTo>
                      <a:pt x="245" y="396"/>
                    </a:lnTo>
                    <a:close/>
                    <a:moveTo>
                      <a:pt x="289" y="399"/>
                    </a:moveTo>
                    <a:lnTo>
                      <a:pt x="310" y="418"/>
                    </a:lnTo>
                    <a:lnTo>
                      <a:pt x="289" y="439"/>
                    </a:lnTo>
                    <a:lnTo>
                      <a:pt x="268" y="418"/>
                    </a:lnTo>
                    <a:lnTo>
                      <a:pt x="289" y="399"/>
                    </a:lnTo>
                    <a:close/>
                    <a:moveTo>
                      <a:pt x="292" y="396"/>
                    </a:moveTo>
                    <a:lnTo>
                      <a:pt x="311" y="375"/>
                    </a:lnTo>
                    <a:lnTo>
                      <a:pt x="332" y="396"/>
                    </a:lnTo>
                    <a:lnTo>
                      <a:pt x="311" y="417"/>
                    </a:lnTo>
                    <a:lnTo>
                      <a:pt x="292" y="396"/>
                    </a:lnTo>
                    <a:close/>
                    <a:moveTo>
                      <a:pt x="335" y="399"/>
                    </a:moveTo>
                    <a:lnTo>
                      <a:pt x="355" y="418"/>
                    </a:lnTo>
                    <a:lnTo>
                      <a:pt x="335" y="439"/>
                    </a:lnTo>
                    <a:lnTo>
                      <a:pt x="314" y="418"/>
                    </a:lnTo>
                    <a:lnTo>
                      <a:pt x="335" y="399"/>
                    </a:lnTo>
                    <a:close/>
                    <a:moveTo>
                      <a:pt x="336" y="396"/>
                    </a:moveTo>
                    <a:lnTo>
                      <a:pt x="357" y="375"/>
                    </a:lnTo>
                    <a:lnTo>
                      <a:pt x="378" y="396"/>
                    </a:lnTo>
                    <a:lnTo>
                      <a:pt x="357" y="417"/>
                    </a:lnTo>
                    <a:lnTo>
                      <a:pt x="336" y="396"/>
                    </a:lnTo>
                    <a:close/>
                    <a:moveTo>
                      <a:pt x="380" y="399"/>
                    </a:moveTo>
                    <a:lnTo>
                      <a:pt x="401" y="418"/>
                    </a:lnTo>
                    <a:lnTo>
                      <a:pt x="380" y="439"/>
                    </a:lnTo>
                    <a:lnTo>
                      <a:pt x="360" y="418"/>
                    </a:lnTo>
                    <a:lnTo>
                      <a:pt x="380" y="399"/>
                    </a:lnTo>
                    <a:close/>
                    <a:moveTo>
                      <a:pt x="383" y="396"/>
                    </a:moveTo>
                    <a:lnTo>
                      <a:pt x="404" y="375"/>
                    </a:lnTo>
                    <a:lnTo>
                      <a:pt x="423" y="396"/>
                    </a:lnTo>
                    <a:lnTo>
                      <a:pt x="404" y="417"/>
                    </a:lnTo>
                    <a:lnTo>
                      <a:pt x="383" y="396"/>
                    </a:lnTo>
                    <a:close/>
                    <a:moveTo>
                      <a:pt x="405" y="374"/>
                    </a:moveTo>
                    <a:lnTo>
                      <a:pt x="426" y="353"/>
                    </a:lnTo>
                    <a:lnTo>
                      <a:pt x="447" y="374"/>
                    </a:lnTo>
                    <a:lnTo>
                      <a:pt x="426" y="393"/>
                    </a:lnTo>
                    <a:lnTo>
                      <a:pt x="405" y="374"/>
                    </a:lnTo>
                    <a:close/>
                    <a:moveTo>
                      <a:pt x="405" y="327"/>
                    </a:moveTo>
                    <a:lnTo>
                      <a:pt x="426" y="306"/>
                    </a:lnTo>
                    <a:lnTo>
                      <a:pt x="447" y="327"/>
                    </a:lnTo>
                    <a:lnTo>
                      <a:pt x="426" y="348"/>
                    </a:lnTo>
                    <a:lnTo>
                      <a:pt x="405" y="327"/>
                    </a:lnTo>
                    <a:close/>
                    <a:moveTo>
                      <a:pt x="405" y="283"/>
                    </a:moveTo>
                    <a:lnTo>
                      <a:pt x="426" y="262"/>
                    </a:lnTo>
                    <a:lnTo>
                      <a:pt x="447" y="283"/>
                    </a:lnTo>
                    <a:lnTo>
                      <a:pt x="426" y="302"/>
                    </a:lnTo>
                    <a:lnTo>
                      <a:pt x="405" y="283"/>
                    </a:lnTo>
                    <a:close/>
                    <a:moveTo>
                      <a:pt x="405" y="236"/>
                    </a:moveTo>
                    <a:lnTo>
                      <a:pt x="426" y="215"/>
                    </a:lnTo>
                    <a:lnTo>
                      <a:pt x="447" y="236"/>
                    </a:lnTo>
                    <a:lnTo>
                      <a:pt x="426" y="257"/>
                    </a:lnTo>
                    <a:lnTo>
                      <a:pt x="405" y="236"/>
                    </a:lnTo>
                    <a:close/>
                    <a:moveTo>
                      <a:pt x="405" y="190"/>
                    </a:moveTo>
                    <a:lnTo>
                      <a:pt x="426" y="171"/>
                    </a:lnTo>
                    <a:lnTo>
                      <a:pt x="447" y="190"/>
                    </a:lnTo>
                    <a:lnTo>
                      <a:pt x="426" y="211"/>
                    </a:lnTo>
                    <a:lnTo>
                      <a:pt x="405" y="190"/>
                    </a:lnTo>
                    <a:close/>
                    <a:moveTo>
                      <a:pt x="405" y="146"/>
                    </a:moveTo>
                    <a:lnTo>
                      <a:pt x="426" y="125"/>
                    </a:lnTo>
                    <a:lnTo>
                      <a:pt x="447" y="146"/>
                    </a:lnTo>
                    <a:lnTo>
                      <a:pt x="426" y="165"/>
                    </a:lnTo>
                    <a:lnTo>
                      <a:pt x="405" y="146"/>
                    </a:lnTo>
                    <a:close/>
                    <a:moveTo>
                      <a:pt x="405" y="99"/>
                    </a:moveTo>
                    <a:lnTo>
                      <a:pt x="426" y="80"/>
                    </a:lnTo>
                    <a:lnTo>
                      <a:pt x="447" y="99"/>
                    </a:lnTo>
                    <a:lnTo>
                      <a:pt x="426" y="120"/>
                    </a:lnTo>
                    <a:lnTo>
                      <a:pt x="405" y="99"/>
                    </a:lnTo>
                    <a:close/>
                    <a:moveTo>
                      <a:pt x="404" y="98"/>
                    </a:moveTo>
                    <a:lnTo>
                      <a:pt x="383" y="77"/>
                    </a:lnTo>
                    <a:lnTo>
                      <a:pt x="404" y="56"/>
                    </a:lnTo>
                    <a:lnTo>
                      <a:pt x="423" y="77"/>
                    </a:lnTo>
                    <a:lnTo>
                      <a:pt x="404" y="98"/>
                    </a:lnTo>
                    <a:close/>
                    <a:moveTo>
                      <a:pt x="401" y="99"/>
                    </a:moveTo>
                    <a:lnTo>
                      <a:pt x="380" y="120"/>
                    </a:lnTo>
                    <a:lnTo>
                      <a:pt x="360" y="99"/>
                    </a:lnTo>
                    <a:lnTo>
                      <a:pt x="380" y="80"/>
                    </a:lnTo>
                    <a:lnTo>
                      <a:pt x="401" y="99"/>
                    </a:lnTo>
                    <a:close/>
                    <a:moveTo>
                      <a:pt x="357" y="98"/>
                    </a:moveTo>
                    <a:lnTo>
                      <a:pt x="336" y="77"/>
                    </a:lnTo>
                    <a:lnTo>
                      <a:pt x="357" y="56"/>
                    </a:lnTo>
                    <a:lnTo>
                      <a:pt x="378" y="77"/>
                    </a:lnTo>
                    <a:lnTo>
                      <a:pt x="357" y="98"/>
                    </a:lnTo>
                    <a:close/>
                    <a:moveTo>
                      <a:pt x="355" y="99"/>
                    </a:moveTo>
                    <a:lnTo>
                      <a:pt x="335" y="120"/>
                    </a:lnTo>
                    <a:lnTo>
                      <a:pt x="314" y="99"/>
                    </a:lnTo>
                    <a:lnTo>
                      <a:pt x="335" y="80"/>
                    </a:lnTo>
                    <a:lnTo>
                      <a:pt x="355" y="99"/>
                    </a:lnTo>
                    <a:close/>
                    <a:moveTo>
                      <a:pt x="311" y="98"/>
                    </a:moveTo>
                    <a:lnTo>
                      <a:pt x="292" y="77"/>
                    </a:lnTo>
                    <a:lnTo>
                      <a:pt x="311" y="56"/>
                    </a:lnTo>
                    <a:lnTo>
                      <a:pt x="332" y="77"/>
                    </a:lnTo>
                    <a:lnTo>
                      <a:pt x="311" y="98"/>
                    </a:lnTo>
                    <a:close/>
                    <a:moveTo>
                      <a:pt x="310" y="99"/>
                    </a:moveTo>
                    <a:lnTo>
                      <a:pt x="289" y="120"/>
                    </a:lnTo>
                    <a:lnTo>
                      <a:pt x="268" y="99"/>
                    </a:lnTo>
                    <a:lnTo>
                      <a:pt x="289" y="80"/>
                    </a:lnTo>
                    <a:lnTo>
                      <a:pt x="310" y="99"/>
                    </a:lnTo>
                    <a:close/>
                    <a:moveTo>
                      <a:pt x="266" y="98"/>
                    </a:moveTo>
                    <a:lnTo>
                      <a:pt x="245" y="77"/>
                    </a:lnTo>
                    <a:lnTo>
                      <a:pt x="266" y="56"/>
                    </a:lnTo>
                    <a:lnTo>
                      <a:pt x="287" y="77"/>
                    </a:lnTo>
                    <a:lnTo>
                      <a:pt x="266" y="98"/>
                    </a:lnTo>
                    <a:close/>
                    <a:moveTo>
                      <a:pt x="264" y="99"/>
                    </a:moveTo>
                    <a:lnTo>
                      <a:pt x="244" y="120"/>
                    </a:lnTo>
                    <a:lnTo>
                      <a:pt x="223" y="99"/>
                    </a:lnTo>
                    <a:lnTo>
                      <a:pt x="244" y="80"/>
                    </a:lnTo>
                    <a:lnTo>
                      <a:pt x="264" y="99"/>
                    </a:lnTo>
                    <a:close/>
                    <a:moveTo>
                      <a:pt x="220" y="98"/>
                    </a:moveTo>
                    <a:lnTo>
                      <a:pt x="201" y="77"/>
                    </a:lnTo>
                    <a:lnTo>
                      <a:pt x="220" y="56"/>
                    </a:lnTo>
                    <a:lnTo>
                      <a:pt x="241" y="77"/>
                    </a:lnTo>
                    <a:lnTo>
                      <a:pt x="220" y="98"/>
                    </a:lnTo>
                    <a:close/>
                    <a:moveTo>
                      <a:pt x="219" y="99"/>
                    </a:moveTo>
                    <a:lnTo>
                      <a:pt x="198" y="120"/>
                    </a:lnTo>
                    <a:lnTo>
                      <a:pt x="177" y="99"/>
                    </a:lnTo>
                    <a:lnTo>
                      <a:pt x="198" y="80"/>
                    </a:lnTo>
                    <a:lnTo>
                      <a:pt x="219" y="99"/>
                    </a:lnTo>
                    <a:close/>
                    <a:moveTo>
                      <a:pt x="175" y="98"/>
                    </a:moveTo>
                    <a:lnTo>
                      <a:pt x="154" y="77"/>
                    </a:lnTo>
                    <a:lnTo>
                      <a:pt x="175" y="56"/>
                    </a:lnTo>
                    <a:lnTo>
                      <a:pt x="195" y="77"/>
                    </a:lnTo>
                    <a:lnTo>
                      <a:pt x="175" y="98"/>
                    </a:lnTo>
                    <a:close/>
                    <a:moveTo>
                      <a:pt x="173" y="99"/>
                    </a:moveTo>
                    <a:lnTo>
                      <a:pt x="152" y="120"/>
                    </a:lnTo>
                    <a:lnTo>
                      <a:pt x="132" y="99"/>
                    </a:lnTo>
                    <a:lnTo>
                      <a:pt x="152" y="80"/>
                    </a:lnTo>
                    <a:lnTo>
                      <a:pt x="173" y="99"/>
                    </a:lnTo>
                    <a:close/>
                    <a:moveTo>
                      <a:pt x="129" y="98"/>
                    </a:moveTo>
                    <a:lnTo>
                      <a:pt x="108" y="77"/>
                    </a:lnTo>
                    <a:lnTo>
                      <a:pt x="129" y="56"/>
                    </a:lnTo>
                    <a:lnTo>
                      <a:pt x="150" y="77"/>
                    </a:lnTo>
                    <a:lnTo>
                      <a:pt x="129" y="98"/>
                    </a:lnTo>
                    <a:close/>
                    <a:moveTo>
                      <a:pt x="126" y="99"/>
                    </a:moveTo>
                    <a:lnTo>
                      <a:pt x="107" y="120"/>
                    </a:lnTo>
                    <a:lnTo>
                      <a:pt x="86" y="99"/>
                    </a:lnTo>
                    <a:lnTo>
                      <a:pt x="107" y="80"/>
                    </a:lnTo>
                    <a:lnTo>
                      <a:pt x="126" y="99"/>
                    </a:lnTo>
                    <a:close/>
                    <a:moveTo>
                      <a:pt x="83" y="98"/>
                    </a:moveTo>
                    <a:lnTo>
                      <a:pt x="63" y="77"/>
                    </a:lnTo>
                    <a:lnTo>
                      <a:pt x="83" y="56"/>
                    </a:lnTo>
                    <a:lnTo>
                      <a:pt x="104" y="77"/>
                    </a:lnTo>
                    <a:lnTo>
                      <a:pt x="83" y="98"/>
                    </a:lnTo>
                    <a:close/>
                    <a:moveTo>
                      <a:pt x="82" y="99"/>
                    </a:moveTo>
                    <a:lnTo>
                      <a:pt x="61" y="120"/>
                    </a:lnTo>
                    <a:lnTo>
                      <a:pt x="40" y="99"/>
                    </a:lnTo>
                    <a:lnTo>
                      <a:pt x="61" y="80"/>
                    </a:lnTo>
                    <a:lnTo>
                      <a:pt x="82" y="99"/>
                    </a:lnTo>
                    <a:close/>
                    <a:moveTo>
                      <a:pt x="82" y="146"/>
                    </a:moveTo>
                    <a:lnTo>
                      <a:pt x="61" y="165"/>
                    </a:lnTo>
                    <a:lnTo>
                      <a:pt x="40" y="146"/>
                    </a:lnTo>
                    <a:lnTo>
                      <a:pt x="61" y="125"/>
                    </a:lnTo>
                    <a:lnTo>
                      <a:pt x="82" y="146"/>
                    </a:lnTo>
                    <a:close/>
                    <a:moveTo>
                      <a:pt x="82" y="190"/>
                    </a:moveTo>
                    <a:lnTo>
                      <a:pt x="61" y="211"/>
                    </a:lnTo>
                    <a:lnTo>
                      <a:pt x="40" y="190"/>
                    </a:lnTo>
                    <a:lnTo>
                      <a:pt x="61" y="171"/>
                    </a:lnTo>
                    <a:lnTo>
                      <a:pt x="82" y="190"/>
                    </a:lnTo>
                    <a:close/>
                    <a:moveTo>
                      <a:pt x="82" y="236"/>
                    </a:moveTo>
                    <a:lnTo>
                      <a:pt x="61" y="257"/>
                    </a:lnTo>
                    <a:lnTo>
                      <a:pt x="40" y="236"/>
                    </a:lnTo>
                    <a:lnTo>
                      <a:pt x="61" y="215"/>
                    </a:lnTo>
                    <a:lnTo>
                      <a:pt x="82" y="236"/>
                    </a:lnTo>
                    <a:close/>
                    <a:moveTo>
                      <a:pt x="82" y="283"/>
                    </a:moveTo>
                    <a:lnTo>
                      <a:pt x="61" y="302"/>
                    </a:lnTo>
                    <a:lnTo>
                      <a:pt x="40" y="283"/>
                    </a:lnTo>
                    <a:lnTo>
                      <a:pt x="61" y="262"/>
                    </a:lnTo>
                    <a:lnTo>
                      <a:pt x="82" y="283"/>
                    </a:lnTo>
                    <a:close/>
                    <a:moveTo>
                      <a:pt x="82" y="327"/>
                    </a:moveTo>
                    <a:lnTo>
                      <a:pt x="61" y="348"/>
                    </a:lnTo>
                    <a:lnTo>
                      <a:pt x="40" y="327"/>
                    </a:lnTo>
                    <a:lnTo>
                      <a:pt x="61" y="306"/>
                    </a:lnTo>
                    <a:lnTo>
                      <a:pt x="82" y="327"/>
                    </a:lnTo>
                    <a:close/>
                    <a:moveTo>
                      <a:pt x="82" y="374"/>
                    </a:moveTo>
                    <a:lnTo>
                      <a:pt x="61" y="393"/>
                    </a:lnTo>
                    <a:lnTo>
                      <a:pt x="40" y="374"/>
                    </a:lnTo>
                    <a:lnTo>
                      <a:pt x="61" y="353"/>
                    </a:lnTo>
                    <a:lnTo>
                      <a:pt x="82" y="374"/>
                    </a:lnTo>
                    <a:close/>
                    <a:moveTo>
                      <a:pt x="82" y="418"/>
                    </a:moveTo>
                    <a:lnTo>
                      <a:pt x="61" y="439"/>
                    </a:lnTo>
                    <a:lnTo>
                      <a:pt x="40" y="418"/>
                    </a:lnTo>
                    <a:lnTo>
                      <a:pt x="61" y="399"/>
                    </a:lnTo>
                    <a:lnTo>
                      <a:pt x="82" y="418"/>
                    </a:lnTo>
                    <a:close/>
                    <a:moveTo>
                      <a:pt x="83" y="421"/>
                    </a:moveTo>
                    <a:lnTo>
                      <a:pt x="104" y="442"/>
                    </a:lnTo>
                    <a:lnTo>
                      <a:pt x="83" y="462"/>
                    </a:lnTo>
                    <a:lnTo>
                      <a:pt x="63" y="442"/>
                    </a:lnTo>
                    <a:lnTo>
                      <a:pt x="83" y="421"/>
                    </a:lnTo>
                    <a:close/>
                    <a:moveTo>
                      <a:pt x="107" y="444"/>
                    </a:moveTo>
                    <a:lnTo>
                      <a:pt x="126" y="465"/>
                    </a:lnTo>
                    <a:lnTo>
                      <a:pt x="107" y="486"/>
                    </a:lnTo>
                    <a:lnTo>
                      <a:pt x="86" y="465"/>
                    </a:lnTo>
                    <a:lnTo>
                      <a:pt x="107" y="444"/>
                    </a:lnTo>
                    <a:close/>
                    <a:moveTo>
                      <a:pt x="108" y="442"/>
                    </a:moveTo>
                    <a:lnTo>
                      <a:pt x="129" y="421"/>
                    </a:lnTo>
                    <a:lnTo>
                      <a:pt x="150" y="442"/>
                    </a:lnTo>
                    <a:lnTo>
                      <a:pt x="129" y="462"/>
                    </a:lnTo>
                    <a:lnTo>
                      <a:pt x="108" y="442"/>
                    </a:lnTo>
                    <a:close/>
                    <a:moveTo>
                      <a:pt x="152" y="444"/>
                    </a:moveTo>
                    <a:lnTo>
                      <a:pt x="173" y="465"/>
                    </a:lnTo>
                    <a:lnTo>
                      <a:pt x="152" y="486"/>
                    </a:lnTo>
                    <a:lnTo>
                      <a:pt x="132" y="465"/>
                    </a:lnTo>
                    <a:lnTo>
                      <a:pt x="152" y="444"/>
                    </a:lnTo>
                    <a:close/>
                    <a:moveTo>
                      <a:pt x="154" y="442"/>
                    </a:moveTo>
                    <a:lnTo>
                      <a:pt x="175" y="421"/>
                    </a:lnTo>
                    <a:lnTo>
                      <a:pt x="195" y="442"/>
                    </a:lnTo>
                    <a:lnTo>
                      <a:pt x="175" y="462"/>
                    </a:lnTo>
                    <a:lnTo>
                      <a:pt x="154" y="442"/>
                    </a:lnTo>
                    <a:close/>
                    <a:moveTo>
                      <a:pt x="198" y="444"/>
                    </a:moveTo>
                    <a:lnTo>
                      <a:pt x="219" y="465"/>
                    </a:lnTo>
                    <a:lnTo>
                      <a:pt x="198" y="486"/>
                    </a:lnTo>
                    <a:lnTo>
                      <a:pt x="177" y="465"/>
                    </a:lnTo>
                    <a:lnTo>
                      <a:pt x="198" y="444"/>
                    </a:lnTo>
                    <a:close/>
                    <a:moveTo>
                      <a:pt x="201" y="442"/>
                    </a:moveTo>
                    <a:lnTo>
                      <a:pt x="220" y="421"/>
                    </a:lnTo>
                    <a:lnTo>
                      <a:pt x="241" y="442"/>
                    </a:lnTo>
                    <a:lnTo>
                      <a:pt x="220" y="462"/>
                    </a:lnTo>
                    <a:lnTo>
                      <a:pt x="201" y="442"/>
                    </a:lnTo>
                    <a:close/>
                    <a:moveTo>
                      <a:pt x="244" y="444"/>
                    </a:moveTo>
                    <a:lnTo>
                      <a:pt x="264" y="465"/>
                    </a:lnTo>
                    <a:lnTo>
                      <a:pt x="244" y="486"/>
                    </a:lnTo>
                    <a:lnTo>
                      <a:pt x="223" y="465"/>
                    </a:lnTo>
                    <a:lnTo>
                      <a:pt x="244" y="444"/>
                    </a:lnTo>
                    <a:close/>
                    <a:moveTo>
                      <a:pt x="245" y="442"/>
                    </a:moveTo>
                    <a:lnTo>
                      <a:pt x="266" y="421"/>
                    </a:lnTo>
                    <a:lnTo>
                      <a:pt x="287" y="442"/>
                    </a:lnTo>
                    <a:lnTo>
                      <a:pt x="266" y="462"/>
                    </a:lnTo>
                    <a:lnTo>
                      <a:pt x="245" y="442"/>
                    </a:lnTo>
                    <a:close/>
                    <a:moveTo>
                      <a:pt x="289" y="444"/>
                    </a:moveTo>
                    <a:lnTo>
                      <a:pt x="310" y="465"/>
                    </a:lnTo>
                    <a:lnTo>
                      <a:pt x="289" y="486"/>
                    </a:lnTo>
                    <a:lnTo>
                      <a:pt x="268" y="465"/>
                    </a:lnTo>
                    <a:lnTo>
                      <a:pt x="289" y="444"/>
                    </a:lnTo>
                    <a:close/>
                    <a:moveTo>
                      <a:pt x="292" y="442"/>
                    </a:moveTo>
                    <a:lnTo>
                      <a:pt x="311" y="421"/>
                    </a:lnTo>
                    <a:lnTo>
                      <a:pt x="332" y="442"/>
                    </a:lnTo>
                    <a:lnTo>
                      <a:pt x="311" y="462"/>
                    </a:lnTo>
                    <a:lnTo>
                      <a:pt x="292" y="442"/>
                    </a:lnTo>
                    <a:close/>
                    <a:moveTo>
                      <a:pt x="335" y="444"/>
                    </a:moveTo>
                    <a:lnTo>
                      <a:pt x="355" y="465"/>
                    </a:lnTo>
                    <a:lnTo>
                      <a:pt x="335" y="486"/>
                    </a:lnTo>
                    <a:lnTo>
                      <a:pt x="314" y="465"/>
                    </a:lnTo>
                    <a:lnTo>
                      <a:pt x="335" y="444"/>
                    </a:lnTo>
                    <a:close/>
                    <a:moveTo>
                      <a:pt x="336" y="442"/>
                    </a:moveTo>
                    <a:lnTo>
                      <a:pt x="357" y="421"/>
                    </a:lnTo>
                    <a:lnTo>
                      <a:pt x="378" y="442"/>
                    </a:lnTo>
                    <a:lnTo>
                      <a:pt x="357" y="462"/>
                    </a:lnTo>
                    <a:lnTo>
                      <a:pt x="336" y="442"/>
                    </a:lnTo>
                    <a:close/>
                    <a:moveTo>
                      <a:pt x="380" y="444"/>
                    </a:moveTo>
                    <a:lnTo>
                      <a:pt x="401" y="465"/>
                    </a:lnTo>
                    <a:lnTo>
                      <a:pt x="380" y="486"/>
                    </a:lnTo>
                    <a:lnTo>
                      <a:pt x="360" y="465"/>
                    </a:lnTo>
                    <a:lnTo>
                      <a:pt x="380" y="444"/>
                    </a:lnTo>
                    <a:close/>
                    <a:moveTo>
                      <a:pt x="383" y="442"/>
                    </a:moveTo>
                    <a:lnTo>
                      <a:pt x="404" y="421"/>
                    </a:lnTo>
                    <a:lnTo>
                      <a:pt x="423" y="442"/>
                    </a:lnTo>
                    <a:lnTo>
                      <a:pt x="404" y="462"/>
                    </a:lnTo>
                    <a:lnTo>
                      <a:pt x="383" y="442"/>
                    </a:lnTo>
                    <a:close/>
                    <a:moveTo>
                      <a:pt x="426" y="439"/>
                    </a:moveTo>
                    <a:lnTo>
                      <a:pt x="405" y="418"/>
                    </a:lnTo>
                    <a:lnTo>
                      <a:pt x="426" y="399"/>
                    </a:lnTo>
                    <a:lnTo>
                      <a:pt x="447" y="418"/>
                    </a:lnTo>
                    <a:lnTo>
                      <a:pt x="426" y="439"/>
                    </a:lnTo>
                    <a:close/>
                    <a:moveTo>
                      <a:pt x="469" y="396"/>
                    </a:moveTo>
                    <a:lnTo>
                      <a:pt x="448" y="417"/>
                    </a:lnTo>
                    <a:lnTo>
                      <a:pt x="429" y="396"/>
                    </a:lnTo>
                    <a:lnTo>
                      <a:pt x="448" y="375"/>
                    </a:lnTo>
                    <a:lnTo>
                      <a:pt x="469" y="396"/>
                    </a:lnTo>
                    <a:close/>
                    <a:moveTo>
                      <a:pt x="469" y="350"/>
                    </a:moveTo>
                    <a:lnTo>
                      <a:pt x="448" y="371"/>
                    </a:lnTo>
                    <a:lnTo>
                      <a:pt x="429" y="350"/>
                    </a:lnTo>
                    <a:lnTo>
                      <a:pt x="448" y="330"/>
                    </a:lnTo>
                    <a:lnTo>
                      <a:pt x="469" y="350"/>
                    </a:lnTo>
                    <a:close/>
                    <a:moveTo>
                      <a:pt x="469" y="305"/>
                    </a:moveTo>
                    <a:lnTo>
                      <a:pt x="448" y="326"/>
                    </a:lnTo>
                    <a:lnTo>
                      <a:pt x="429" y="305"/>
                    </a:lnTo>
                    <a:lnTo>
                      <a:pt x="448" y="284"/>
                    </a:lnTo>
                    <a:lnTo>
                      <a:pt x="469" y="305"/>
                    </a:lnTo>
                    <a:close/>
                    <a:moveTo>
                      <a:pt x="469" y="259"/>
                    </a:moveTo>
                    <a:lnTo>
                      <a:pt x="448" y="280"/>
                    </a:lnTo>
                    <a:lnTo>
                      <a:pt x="429" y="259"/>
                    </a:lnTo>
                    <a:lnTo>
                      <a:pt x="448" y="239"/>
                    </a:lnTo>
                    <a:lnTo>
                      <a:pt x="469" y="259"/>
                    </a:lnTo>
                    <a:close/>
                    <a:moveTo>
                      <a:pt x="469" y="214"/>
                    </a:moveTo>
                    <a:lnTo>
                      <a:pt x="448" y="234"/>
                    </a:lnTo>
                    <a:lnTo>
                      <a:pt x="429" y="214"/>
                    </a:lnTo>
                    <a:lnTo>
                      <a:pt x="448" y="193"/>
                    </a:lnTo>
                    <a:lnTo>
                      <a:pt x="469" y="214"/>
                    </a:lnTo>
                    <a:close/>
                    <a:moveTo>
                      <a:pt x="469" y="168"/>
                    </a:moveTo>
                    <a:lnTo>
                      <a:pt x="448" y="189"/>
                    </a:lnTo>
                    <a:lnTo>
                      <a:pt x="429" y="168"/>
                    </a:lnTo>
                    <a:lnTo>
                      <a:pt x="448" y="147"/>
                    </a:lnTo>
                    <a:lnTo>
                      <a:pt x="469" y="168"/>
                    </a:lnTo>
                    <a:close/>
                    <a:moveTo>
                      <a:pt x="469" y="122"/>
                    </a:moveTo>
                    <a:lnTo>
                      <a:pt x="448" y="143"/>
                    </a:lnTo>
                    <a:lnTo>
                      <a:pt x="429" y="122"/>
                    </a:lnTo>
                    <a:lnTo>
                      <a:pt x="448" y="102"/>
                    </a:lnTo>
                    <a:lnTo>
                      <a:pt x="469" y="122"/>
                    </a:lnTo>
                    <a:close/>
                    <a:moveTo>
                      <a:pt x="469" y="77"/>
                    </a:moveTo>
                    <a:lnTo>
                      <a:pt x="448" y="98"/>
                    </a:lnTo>
                    <a:lnTo>
                      <a:pt x="429" y="77"/>
                    </a:lnTo>
                    <a:lnTo>
                      <a:pt x="448" y="56"/>
                    </a:lnTo>
                    <a:lnTo>
                      <a:pt x="469" y="77"/>
                    </a:lnTo>
                    <a:close/>
                    <a:moveTo>
                      <a:pt x="448" y="11"/>
                    </a:moveTo>
                    <a:lnTo>
                      <a:pt x="469" y="31"/>
                    </a:lnTo>
                    <a:lnTo>
                      <a:pt x="448" y="52"/>
                    </a:lnTo>
                    <a:lnTo>
                      <a:pt x="429" y="31"/>
                    </a:lnTo>
                    <a:lnTo>
                      <a:pt x="448" y="11"/>
                    </a:lnTo>
                    <a:close/>
                    <a:moveTo>
                      <a:pt x="447" y="55"/>
                    </a:moveTo>
                    <a:lnTo>
                      <a:pt x="426" y="74"/>
                    </a:lnTo>
                    <a:lnTo>
                      <a:pt x="405" y="55"/>
                    </a:lnTo>
                    <a:lnTo>
                      <a:pt x="426" y="34"/>
                    </a:lnTo>
                    <a:lnTo>
                      <a:pt x="447" y="55"/>
                    </a:lnTo>
                    <a:close/>
                    <a:moveTo>
                      <a:pt x="404" y="11"/>
                    </a:moveTo>
                    <a:lnTo>
                      <a:pt x="423" y="31"/>
                    </a:lnTo>
                    <a:lnTo>
                      <a:pt x="404" y="52"/>
                    </a:lnTo>
                    <a:lnTo>
                      <a:pt x="383" y="31"/>
                    </a:lnTo>
                    <a:lnTo>
                      <a:pt x="404" y="11"/>
                    </a:lnTo>
                    <a:close/>
                    <a:moveTo>
                      <a:pt x="401" y="55"/>
                    </a:moveTo>
                    <a:lnTo>
                      <a:pt x="380" y="74"/>
                    </a:lnTo>
                    <a:lnTo>
                      <a:pt x="360" y="55"/>
                    </a:lnTo>
                    <a:lnTo>
                      <a:pt x="380" y="34"/>
                    </a:lnTo>
                    <a:lnTo>
                      <a:pt x="401" y="55"/>
                    </a:lnTo>
                    <a:close/>
                    <a:moveTo>
                      <a:pt x="357" y="11"/>
                    </a:moveTo>
                    <a:lnTo>
                      <a:pt x="378" y="31"/>
                    </a:lnTo>
                    <a:lnTo>
                      <a:pt x="357" y="52"/>
                    </a:lnTo>
                    <a:lnTo>
                      <a:pt x="336" y="31"/>
                    </a:lnTo>
                    <a:lnTo>
                      <a:pt x="357" y="11"/>
                    </a:lnTo>
                    <a:close/>
                    <a:moveTo>
                      <a:pt x="355" y="55"/>
                    </a:moveTo>
                    <a:lnTo>
                      <a:pt x="335" y="74"/>
                    </a:lnTo>
                    <a:lnTo>
                      <a:pt x="314" y="55"/>
                    </a:lnTo>
                    <a:lnTo>
                      <a:pt x="335" y="34"/>
                    </a:lnTo>
                    <a:lnTo>
                      <a:pt x="355" y="55"/>
                    </a:lnTo>
                    <a:close/>
                    <a:moveTo>
                      <a:pt x="311" y="11"/>
                    </a:moveTo>
                    <a:lnTo>
                      <a:pt x="332" y="31"/>
                    </a:lnTo>
                    <a:lnTo>
                      <a:pt x="311" y="52"/>
                    </a:lnTo>
                    <a:lnTo>
                      <a:pt x="292" y="31"/>
                    </a:lnTo>
                    <a:lnTo>
                      <a:pt x="311" y="11"/>
                    </a:lnTo>
                    <a:close/>
                    <a:moveTo>
                      <a:pt x="310" y="55"/>
                    </a:moveTo>
                    <a:lnTo>
                      <a:pt x="289" y="74"/>
                    </a:lnTo>
                    <a:lnTo>
                      <a:pt x="268" y="55"/>
                    </a:lnTo>
                    <a:lnTo>
                      <a:pt x="289" y="34"/>
                    </a:lnTo>
                    <a:lnTo>
                      <a:pt x="310" y="55"/>
                    </a:lnTo>
                    <a:close/>
                    <a:moveTo>
                      <a:pt x="266" y="11"/>
                    </a:moveTo>
                    <a:lnTo>
                      <a:pt x="287" y="31"/>
                    </a:lnTo>
                    <a:lnTo>
                      <a:pt x="266" y="52"/>
                    </a:lnTo>
                    <a:lnTo>
                      <a:pt x="245" y="31"/>
                    </a:lnTo>
                    <a:lnTo>
                      <a:pt x="266" y="11"/>
                    </a:lnTo>
                    <a:close/>
                    <a:moveTo>
                      <a:pt x="264" y="55"/>
                    </a:moveTo>
                    <a:lnTo>
                      <a:pt x="244" y="74"/>
                    </a:lnTo>
                    <a:lnTo>
                      <a:pt x="223" y="55"/>
                    </a:lnTo>
                    <a:lnTo>
                      <a:pt x="244" y="34"/>
                    </a:lnTo>
                    <a:lnTo>
                      <a:pt x="264" y="55"/>
                    </a:lnTo>
                    <a:close/>
                    <a:moveTo>
                      <a:pt x="220" y="11"/>
                    </a:moveTo>
                    <a:lnTo>
                      <a:pt x="241" y="31"/>
                    </a:lnTo>
                    <a:lnTo>
                      <a:pt x="220" y="52"/>
                    </a:lnTo>
                    <a:lnTo>
                      <a:pt x="201" y="31"/>
                    </a:lnTo>
                    <a:lnTo>
                      <a:pt x="220" y="11"/>
                    </a:lnTo>
                    <a:close/>
                    <a:moveTo>
                      <a:pt x="219" y="55"/>
                    </a:moveTo>
                    <a:lnTo>
                      <a:pt x="198" y="74"/>
                    </a:lnTo>
                    <a:lnTo>
                      <a:pt x="177" y="55"/>
                    </a:lnTo>
                    <a:lnTo>
                      <a:pt x="198" y="34"/>
                    </a:lnTo>
                    <a:lnTo>
                      <a:pt x="219" y="55"/>
                    </a:lnTo>
                    <a:close/>
                    <a:moveTo>
                      <a:pt x="175" y="11"/>
                    </a:moveTo>
                    <a:lnTo>
                      <a:pt x="195" y="31"/>
                    </a:lnTo>
                    <a:lnTo>
                      <a:pt x="175" y="52"/>
                    </a:lnTo>
                    <a:lnTo>
                      <a:pt x="154" y="31"/>
                    </a:lnTo>
                    <a:lnTo>
                      <a:pt x="175" y="11"/>
                    </a:lnTo>
                    <a:close/>
                    <a:moveTo>
                      <a:pt x="173" y="55"/>
                    </a:moveTo>
                    <a:lnTo>
                      <a:pt x="152" y="74"/>
                    </a:lnTo>
                    <a:lnTo>
                      <a:pt x="132" y="55"/>
                    </a:lnTo>
                    <a:lnTo>
                      <a:pt x="152" y="34"/>
                    </a:lnTo>
                    <a:lnTo>
                      <a:pt x="173" y="55"/>
                    </a:lnTo>
                    <a:close/>
                    <a:moveTo>
                      <a:pt x="129" y="11"/>
                    </a:moveTo>
                    <a:lnTo>
                      <a:pt x="150" y="31"/>
                    </a:lnTo>
                    <a:lnTo>
                      <a:pt x="129" y="52"/>
                    </a:lnTo>
                    <a:lnTo>
                      <a:pt x="108" y="31"/>
                    </a:lnTo>
                    <a:lnTo>
                      <a:pt x="129" y="11"/>
                    </a:lnTo>
                    <a:close/>
                    <a:moveTo>
                      <a:pt x="126" y="55"/>
                    </a:moveTo>
                    <a:lnTo>
                      <a:pt x="107" y="74"/>
                    </a:lnTo>
                    <a:lnTo>
                      <a:pt x="86" y="55"/>
                    </a:lnTo>
                    <a:lnTo>
                      <a:pt x="107" y="34"/>
                    </a:lnTo>
                    <a:lnTo>
                      <a:pt x="126" y="55"/>
                    </a:lnTo>
                    <a:close/>
                    <a:moveTo>
                      <a:pt x="83" y="11"/>
                    </a:moveTo>
                    <a:lnTo>
                      <a:pt x="104" y="31"/>
                    </a:lnTo>
                    <a:lnTo>
                      <a:pt x="83" y="52"/>
                    </a:lnTo>
                    <a:lnTo>
                      <a:pt x="63" y="31"/>
                    </a:lnTo>
                    <a:lnTo>
                      <a:pt x="83" y="11"/>
                    </a:lnTo>
                    <a:close/>
                    <a:moveTo>
                      <a:pt x="82" y="55"/>
                    </a:moveTo>
                    <a:lnTo>
                      <a:pt x="61" y="74"/>
                    </a:lnTo>
                    <a:lnTo>
                      <a:pt x="40" y="55"/>
                    </a:lnTo>
                    <a:lnTo>
                      <a:pt x="61" y="34"/>
                    </a:lnTo>
                    <a:lnTo>
                      <a:pt x="82" y="55"/>
                    </a:lnTo>
                    <a:close/>
                    <a:moveTo>
                      <a:pt x="17" y="31"/>
                    </a:moveTo>
                    <a:lnTo>
                      <a:pt x="38" y="11"/>
                    </a:lnTo>
                    <a:lnTo>
                      <a:pt x="59" y="31"/>
                    </a:lnTo>
                    <a:lnTo>
                      <a:pt x="38" y="52"/>
                    </a:lnTo>
                    <a:lnTo>
                      <a:pt x="17" y="31"/>
                    </a:lnTo>
                    <a:close/>
                    <a:moveTo>
                      <a:pt x="17" y="77"/>
                    </a:moveTo>
                    <a:lnTo>
                      <a:pt x="38" y="56"/>
                    </a:lnTo>
                    <a:lnTo>
                      <a:pt x="59" y="77"/>
                    </a:lnTo>
                    <a:lnTo>
                      <a:pt x="38" y="98"/>
                    </a:lnTo>
                    <a:lnTo>
                      <a:pt x="17" y="77"/>
                    </a:lnTo>
                    <a:close/>
                    <a:moveTo>
                      <a:pt x="17" y="122"/>
                    </a:moveTo>
                    <a:lnTo>
                      <a:pt x="38" y="102"/>
                    </a:lnTo>
                    <a:lnTo>
                      <a:pt x="59" y="122"/>
                    </a:lnTo>
                    <a:lnTo>
                      <a:pt x="38" y="143"/>
                    </a:lnTo>
                    <a:lnTo>
                      <a:pt x="17" y="122"/>
                    </a:lnTo>
                    <a:close/>
                    <a:moveTo>
                      <a:pt x="17" y="168"/>
                    </a:moveTo>
                    <a:lnTo>
                      <a:pt x="38" y="147"/>
                    </a:lnTo>
                    <a:lnTo>
                      <a:pt x="59" y="168"/>
                    </a:lnTo>
                    <a:lnTo>
                      <a:pt x="38" y="189"/>
                    </a:lnTo>
                    <a:lnTo>
                      <a:pt x="17" y="168"/>
                    </a:lnTo>
                    <a:close/>
                    <a:moveTo>
                      <a:pt x="17" y="214"/>
                    </a:moveTo>
                    <a:lnTo>
                      <a:pt x="38" y="193"/>
                    </a:lnTo>
                    <a:lnTo>
                      <a:pt x="59" y="214"/>
                    </a:lnTo>
                    <a:lnTo>
                      <a:pt x="38" y="234"/>
                    </a:lnTo>
                    <a:lnTo>
                      <a:pt x="17" y="214"/>
                    </a:lnTo>
                    <a:close/>
                    <a:moveTo>
                      <a:pt x="17" y="259"/>
                    </a:moveTo>
                    <a:lnTo>
                      <a:pt x="38" y="239"/>
                    </a:lnTo>
                    <a:lnTo>
                      <a:pt x="59" y="259"/>
                    </a:lnTo>
                    <a:lnTo>
                      <a:pt x="38" y="280"/>
                    </a:lnTo>
                    <a:lnTo>
                      <a:pt x="17" y="259"/>
                    </a:lnTo>
                    <a:close/>
                    <a:moveTo>
                      <a:pt x="17" y="305"/>
                    </a:moveTo>
                    <a:lnTo>
                      <a:pt x="38" y="284"/>
                    </a:lnTo>
                    <a:lnTo>
                      <a:pt x="59" y="305"/>
                    </a:lnTo>
                    <a:lnTo>
                      <a:pt x="38" y="326"/>
                    </a:lnTo>
                    <a:lnTo>
                      <a:pt x="17" y="305"/>
                    </a:lnTo>
                    <a:close/>
                    <a:moveTo>
                      <a:pt x="17" y="350"/>
                    </a:moveTo>
                    <a:lnTo>
                      <a:pt x="38" y="330"/>
                    </a:lnTo>
                    <a:lnTo>
                      <a:pt x="59" y="350"/>
                    </a:lnTo>
                    <a:lnTo>
                      <a:pt x="38" y="371"/>
                    </a:lnTo>
                    <a:lnTo>
                      <a:pt x="17" y="350"/>
                    </a:lnTo>
                    <a:close/>
                    <a:moveTo>
                      <a:pt x="17" y="396"/>
                    </a:moveTo>
                    <a:lnTo>
                      <a:pt x="38" y="375"/>
                    </a:lnTo>
                    <a:lnTo>
                      <a:pt x="59" y="396"/>
                    </a:lnTo>
                    <a:lnTo>
                      <a:pt x="38" y="417"/>
                    </a:lnTo>
                    <a:lnTo>
                      <a:pt x="17" y="396"/>
                    </a:lnTo>
                    <a:close/>
                    <a:moveTo>
                      <a:pt x="17" y="442"/>
                    </a:moveTo>
                    <a:lnTo>
                      <a:pt x="38" y="421"/>
                    </a:lnTo>
                    <a:lnTo>
                      <a:pt x="59" y="442"/>
                    </a:lnTo>
                    <a:lnTo>
                      <a:pt x="38" y="462"/>
                    </a:lnTo>
                    <a:lnTo>
                      <a:pt x="17" y="442"/>
                    </a:lnTo>
                    <a:close/>
                    <a:moveTo>
                      <a:pt x="40" y="465"/>
                    </a:moveTo>
                    <a:lnTo>
                      <a:pt x="61" y="444"/>
                    </a:lnTo>
                    <a:lnTo>
                      <a:pt x="82" y="465"/>
                    </a:lnTo>
                    <a:lnTo>
                      <a:pt x="61" y="486"/>
                    </a:lnTo>
                    <a:lnTo>
                      <a:pt x="40" y="465"/>
                    </a:lnTo>
                    <a:close/>
                    <a:moveTo>
                      <a:pt x="61" y="530"/>
                    </a:moveTo>
                    <a:lnTo>
                      <a:pt x="40" y="511"/>
                    </a:lnTo>
                    <a:lnTo>
                      <a:pt x="61" y="490"/>
                    </a:lnTo>
                    <a:lnTo>
                      <a:pt x="82" y="511"/>
                    </a:lnTo>
                    <a:lnTo>
                      <a:pt x="61" y="530"/>
                    </a:lnTo>
                    <a:close/>
                    <a:moveTo>
                      <a:pt x="63" y="487"/>
                    </a:moveTo>
                    <a:lnTo>
                      <a:pt x="83" y="467"/>
                    </a:lnTo>
                    <a:lnTo>
                      <a:pt x="104" y="487"/>
                    </a:lnTo>
                    <a:lnTo>
                      <a:pt x="83" y="508"/>
                    </a:lnTo>
                    <a:lnTo>
                      <a:pt x="63" y="487"/>
                    </a:lnTo>
                    <a:close/>
                    <a:moveTo>
                      <a:pt x="107" y="530"/>
                    </a:moveTo>
                    <a:lnTo>
                      <a:pt x="86" y="511"/>
                    </a:lnTo>
                    <a:lnTo>
                      <a:pt x="107" y="490"/>
                    </a:lnTo>
                    <a:lnTo>
                      <a:pt x="126" y="511"/>
                    </a:lnTo>
                    <a:lnTo>
                      <a:pt x="107" y="530"/>
                    </a:lnTo>
                    <a:close/>
                    <a:moveTo>
                      <a:pt x="108" y="487"/>
                    </a:moveTo>
                    <a:lnTo>
                      <a:pt x="129" y="467"/>
                    </a:lnTo>
                    <a:lnTo>
                      <a:pt x="150" y="487"/>
                    </a:lnTo>
                    <a:lnTo>
                      <a:pt x="129" y="508"/>
                    </a:lnTo>
                    <a:lnTo>
                      <a:pt x="108" y="487"/>
                    </a:lnTo>
                    <a:close/>
                    <a:moveTo>
                      <a:pt x="152" y="530"/>
                    </a:moveTo>
                    <a:lnTo>
                      <a:pt x="132" y="511"/>
                    </a:lnTo>
                    <a:lnTo>
                      <a:pt x="152" y="490"/>
                    </a:lnTo>
                    <a:lnTo>
                      <a:pt x="173" y="511"/>
                    </a:lnTo>
                    <a:lnTo>
                      <a:pt x="152" y="530"/>
                    </a:lnTo>
                    <a:close/>
                    <a:moveTo>
                      <a:pt x="154" y="487"/>
                    </a:moveTo>
                    <a:lnTo>
                      <a:pt x="175" y="467"/>
                    </a:lnTo>
                    <a:lnTo>
                      <a:pt x="195" y="487"/>
                    </a:lnTo>
                    <a:lnTo>
                      <a:pt x="175" y="508"/>
                    </a:lnTo>
                    <a:lnTo>
                      <a:pt x="154" y="487"/>
                    </a:lnTo>
                    <a:close/>
                    <a:moveTo>
                      <a:pt x="198" y="530"/>
                    </a:moveTo>
                    <a:lnTo>
                      <a:pt x="177" y="511"/>
                    </a:lnTo>
                    <a:lnTo>
                      <a:pt x="198" y="490"/>
                    </a:lnTo>
                    <a:lnTo>
                      <a:pt x="219" y="511"/>
                    </a:lnTo>
                    <a:lnTo>
                      <a:pt x="198" y="530"/>
                    </a:lnTo>
                    <a:close/>
                    <a:moveTo>
                      <a:pt x="201" y="487"/>
                    </a:moveTo>
                    <a:lnTo>
                      <a:pt x="220" y="467"/>
                    </a:lnTo>
                    <a:lnTo>
                      <a:pt x="241" y="487"/>
                    </a:lnTo>
                    <a:lnTo>
                      <a:pt x="220" y="508"/>
                    </a:lnTo>
                    <a:lnTo>
                      <a:pt x="201" y="487"/>
                    </a:lnTo>
                    <a:close/>
                    <a:moveTo>
                      <a:pt x="244" y="530"/>
                    </a:moveTo>
                    <a:lnTo>
                      <a:pt x="223" y="511"/>
                    </a:lnTo>
                    <a:lnTo>
                      <a:pt x="244" y="490"/>
                    </a:lnTo>
                    <a:lnTo>
                      <a:pt x="264" y="511"/>
                    </a:lnTo>
                    <a:lnTo>
                      <a:pt x="244" y="530"/>
                    </a:lnTo>
                    <a:close/>
                    <a:moveTo>
                      <a:pt x="245" y="487"/>
                    </a:moveTo>
                    <a:lnTo>
                      <a:pt x="266" y="467"/>
                    </a:lnTo>
                    <a:lnTo>
                      <a:pt x="287" y="487"/>
                    </a:lnTo>
                    <a:lnTo>
                      <a:pt x="266" y="508"/>
                    </a:lnTo>
                    <a:lnTo>
                      <a:pt x="245" y="487"/>
                    </a:lnTo>
                    <a:close/>
                    <a:moveTo>
                      <a:pt x="289" y="530"/>
                    </a:moveTo>
                    <a:lnTo>
                      <a:pt x="268" y="511"/>
                    </a:lnTo>
                    <a:lnTo>
                      <a:pt x="289" y="490"/>
                    </a:lnTo>
                    <a:lnTo>
                      <a:pt x="310" y="511"/>
                    </a:lnTo>
                    <a:lnTo>
                      <a:pt x="289" y="530"/>
                    </a:lnTo>
                    <a:close/>
                    <a:moveTo>
                      <a:pt x="292" y="487"/>
                    </a:moveTo>
                    <a:lnTo>
                      <a:pt x="311" y="467"/>
                    </a:lnTo>
                    <a:lnTo>
                      <a:pt x="332" y="487"/>
                    </a:lnTo>
                    <a:lnTo>
                      <a:pt x="311" y="508"/>
                    </a:lnTo>
                    <a:lnTo>
                      <a:pt x="292" y="487"/>
                    </a:lnTo>
                    <a:close/>
                    <a:moveTo>
                      <a:pt x="335" y="530"/>
                    </a:moveTo>
                    <a:lnTo>
                      <a:pt x="314" y="511"/>
                    </a:lnTo>
                    <a:lnTo>
                      <a:pt x="335" y="490"/>
                    </a:lnTo>
                    <a:lnTo>
                      <a:pt x="355" y="511"/>
                    </a:lnTo>
                    <a:lnTo>
                      <a:pt x="335" y="530"/>
                    </a:lnTo>
                    <a:close/>
                    <a:moveTo>
                      <a:pt x="336" y="487"/>
                    </a:moveTo>
                    <a:lnTo>
                      <a:pt x="357" y="467"/>
                    </a:lnTo>
                    <a:lnTo>
                      <a:pt x="378" y="487"/>
                    </a:lnTo>
                    <a:lnTo>
                      <a:pt x="357" y="508"/>
                    </a:lnTo>
                    <a:lnTo>
                      <a:pt x="336" y="487"/>
                    </a:lnTo>
                    <a:close/>
                    <a:moveTo>
                      <a:pt x="380" y="530"/>
                    </a:moveTo>
                    <a:lnTo>
                      <a:pt x="360" y="511"/>
                    </a:lnTo>
                    <a:lnTo>
                      <a:pt x="380" y="490"/>
                    </a:lnTo>
                    <a:lnTo>
                      <a:pt x="401" y="511"/>
                    </a:lnTo>
                    <a:lnTo>
                      <a:pt x="380" y="530"/>
                    </a:lnTo>
                    <a:close/>
                    <a:moveTo>
                      <a:pt x="383" y="487"/>
                    </a:moveTo>
                    <a:lnTo>
                      <a:pt x="404" y="467"/>
                    </a:lnTo>
                    <a:lnTo>
                      <a:pt x="423" y="487"/>
                    </a:lnTo>
                    <a:lnTo>
                      <a:pt x="404" y="508"/>
                    </a:lnTo>
                    <a:lnTo>
                      <a:pt x="383" y="487"/>
                    </a:lnTo>
                    <a:close/>
                    <a:moveTo>
                      <a:pt x="426" y="530"/>
                    </a:moveTo>
                    <a:lnTo>
                      <a:pt x="405" y="511"/>
                    </a:lnTo>
                    <a:lnTo>
                      <a:pt x="426" y="490"/>
                    </a:lnTo>
                    <a:lnTo>
                      <a:pt x="447" y="511"/>
                    </a:lnTo>
                    <a:lnTo>
                      <a:pt x="426" y="53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3" name="Freeform 14"/>
              <p:cNvSpPr>
                <a:spLocks/>
              </p:cNvSpPr>
              <p:nvPr/>
            </p:nvSpPr>
            <p:spPr bwMode="auto">
              <a:xfrm>
                <a:off x="8067675" y="5065713"/>
                <a:ext cx="4763" cy="4763"/>
              </a:xfrm>
              <a:custGeom>
                <a:avLst/>
                <a:gdLst>
                  <a:gd name="T0" fmla="*/ 3 w 3"/>
                  <a:gd name="T1" fmla="*/ 3 h 3"/>
                  <a:gd name="T2" fmla="*/ 3 w 3"/>
                  <a:gd name="T3" fmla="*/ 0 h 3"/>
                  <a:gd name="T4" fmla="*/ 0 w 3"/>
                  <a:gd name="T5" fmla="*/ 0 h 3"/>
                  <a:gd name="T6" fmla="*/ 3 w 3"/>
                  <a:gd name="T7" fmla="*/ 3 h 3"/>
                </a:gdLst>
                <a:ahLst/>
                <a:cxnLst>
                  <a:cxn ang="0">
                    <a:pos x="T0" y="T1"/>
                  </a:cxn>
                  <a:cxn ang="0">
                    <a:pos x="T2" y="T3"/>
                  </a:cxn>
                  <a:cxn ang="0">
                    <a:pos x="T4" y="T5"/>
                  </a:cxn>
                  <a:cxn ang="0">
                    <a:pos x="T6" y="T7"/>
                  </a:cxn>
                </a:cxnLst>
                <a:rect l="0" t="0" r="r" b="b"/>
                <a:pathLst>
                  <a:path w="3" h="3">
                    <a:moveTo>
                      <a:pt x="3" y="3"/>
                    </a:moveTo>
                    <a:lnTo>
                      <a:pt x="3" y="0"/>
                    </a:lnTo>
                    <a:lnTo>
                      <a:pt x="0" y="0"/>
                    </a:lnTo>
                    <a:lnTo>
                      <a:pt x="3" y="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4" name="Freeform 15"/>
              <p:cNvSpPr>
                <a:spLocks/>
              </p:cNvSpPr>
              <p:nvPr/>
            </p:nvSpPr>
            <p:spPr bwMode="auto">
              <a:xfrm>
                <a:off x="7945438" y="5076826"/>
                <a:ext cx="31750" cy="131763"/>
              </a:xfrm>
              <a:custGeom>
                <a:avLst/>
                <a:gdLst>
                  <a:gd name="T0" fmla="*/ 4 w 14"/>
                  <a:gd name="T1" fmla="*/ 54 h 59"/>
                  <a:gd name="T2" fmla="*/ 14 w 14"/>
                  <a:gd name="T3" fmla="*/ 59 h 59"/>
                  <a:gd name="T4" fmla="*/ 14 w 14"/>
                  <a:gd name="T5" fmla="*/ 4 h 59"/>
                  <a:gd name="T6" fmla="*/ 0 w 14"/>
                  <a:gd name="T7" fmla="*/ 0 h 59"/>
                  <a:gd name="T8" fmla="*/ 0 w 14"/>
                  <a:gd name="T9" fmla="*/ 52 h 59"/>
                  <a:gd name="T10" fmla="*/ 4 w 14"/>
                  <a:gd name="T11" fmla="*/ 54 h 59"/>
                </a:gdLst>
                <a:ahLst/>
                <a:cxnLst>
                  <a:cxn ang="0">
                    <a:pos x="T0" y="T1"/>
                  </a:cxn>
                  <a:cxn ang="0">
                    <a:pos x="T2" y="T3"/>
                  </a:cxn>
                  <a:cxn ang="0">
                    <a:pos x="T4" y="T5"/>
                  </a:cxn>
                  <a:cxn ang="0">
                    <a:pos x="T6" y="T7"/>
                  </a:cxn>
                  <a:cxn ang="0">
                    <a:pos x="T8" y="T9"/>
                  </a:cxn>
                  <a:cxn ang="0">
                    <a:pos x="T10" y="T11"/>
                  </a:cxn>
                </a:cxnLst>
                <a:rect l="0" t="0" r="r" b="b"/>
                <a:pathLst>
                  <a:path w="14" h="59">
                    <a:moveTo>
                      <a:pt x="4" y="54"/>
                    </a:moveTo>
                    <a:cubicBezTo>
                      <a:pt x="8" y="55"/>
                      <a:pt x="11" y="57"/>
                      <a:pt x="14" y="59"/>
                    </a:cubicBezTo>
                    <a:cubicBezTo>
                      <a:pt x="14" y="4"/>
                      <a:pt x="14" y="4"/>
                      <a:pt x="14" y="4"/>
                    </a:cubicBezTo>
                    <a:cubicBezTo>
                      <a:pt x="10" y="3"/>
                      <a:pt x="5" y="2"/>
                      <a:pt x="0" y="0"/>
                    </a:cubicBezTo>
                    <a:cubicBezTo>
                      <a:pt x="0" y="52"/>
                      <a:pt x="0" y="52"/>
                      <a:pt x="0" y="52"/>
                    </a:cubicBezTo>
                    <a:cubicBezTo>
                      <a:pt x="1" y="52"/>
                      <a:pt x="2" y="53"/>
                      <a:pt x="4" y="54"/>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5" name="Freeform 16"/>
              <p:cNvSpPr>
                <a:spLocks/>
              </p:cNvSpPr>
              <p:nvPr/>
            </p:nvSpPr>
            <p:spPr bwMode="auto">
              <a:xfrm>
                <a:off x="7627938" y="5392738"/>
                <a:ext cx="50800" cy="144463"/>
              </a:xfrm>
              <a:custGeom>
                <a:avLst/>
                <a:gdLst>
                  <a:gd name="T0" fmla="*/ 0 w 23"/>
                  <a:gd name="T1" fmla="*/ 0 h 65"/>
                  <a:gd name="T2" fmla="*/ 0 w 23"/>
                  <a:gd name="T3" fmla="*/ 56 h 65"/>
                  <a:gd name="T4" fmla="*/ 9 w 23"/>
                  <a:gd name="T5" fmla="*/ 61 h 65"/>
                  <a:gd name="T6" fmla="*/ 23 w 23"/>
                  <a:gd name="T7" fmla="*/ 65 h 65"/>
                  <a:gd name="T8" fmla="*/ 23 w 23"/>
                  <a:gd name="T9" fmla="*/ 13 h 65"/>
                  <a:gd name="T10" fmla="*/ 0 w 23"/>
                  <a:gd name="T11" fmla="*/ 0 h 65"/>
                </a:gdLst>
                <a:ahLst/>
                <a:cxnLst>
                  <a:cxn ang="0">
                    <a:pos x="T0" y="T1"/>
                  </a:cxn>
                  <a:cxn ang="0">
                    <a:pos x="T2" y="T3"/>
                  </a:cxn>
                  <a:cxn ang="0">
                    <a:pos x="T4" y="T5"/>
                  </a:cxn>
                  <a:cxn ang="0">
                    <a:pos x="T6" y="T7"/>
                  </a:cxn>
                  <a:cxn ang="0">
                    <a:pos x="T8" y="T9"/>
                  </a:cxn>
                  <a:cxn ang="0">
                    <a:pos x="T10" y="T11"/>
                  </a:cxn>
                </a:cxnLst>
                <a:rect l="0" t="0" r="r" b="b"/>
                <a:pathLst>
                  <a:path w="23" h="65">
                    <a:moveTo>
                      <a:pt x="0" y="0"/>
                    </a:moveTo>
                    <a:cubicBezTo>
                      <a:pt x="0" y="56"/>
                      <a:pt x="0" y="56"/>
                      <a:pt x="0" y="56"/>
                    </a:cubicBezTo>
                    <a:cubicBezTo>
                      <a:pt x="2" y="58"/>
                      <a:pt x="5" y="60"/>
                      <a:pt x="9" y="61"/>
                    </a:cubicBezTo>
                    <a:cubicBezTo>
                      <a:pt x="13" y="62"/>
                      <a:pt x="18" y="64"/>
                      <a:pt x="23" y="65"/>
                    </a:cubicBezTo>
                    <a:cubicBezTo>
                      <a:pt x="23" y="13"/>
                      <a:pt x="23" y="13"/>
                      <a:pt x="23" y="13"/>
                    </a:cubicBezTo>
                    <a:cubicBezTo>
                      <a:pt x="15" y="10"/>
                      <a:pt x="8" y="5"/>
                      <a:pt x="0" y="0"/>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6" name="Freeform 17"/>
              <p:cNvSpPr>
                <a:spLocks/>
              </p:cNvSpPr>
              <p:nvPr/>
            </p:nvSpPr>
            <p:spPr bwMode="auto">
              <a:xfrm>
                <a:off x="7621588" y="5103813"/>
                <a:ext cx="57150" cy="222250"/>
              </a:xfrm>
              <a:custGeom>
                <a:avLst/>
                <a:gdLst>
                  <a:gd name="T0" fmla="*/ 17 w 26"/>
                  <a:gd name="T1" fmla="*/ 8 h 100"/>
                  <a:gd name="T2" fmla="*/ 5 w 26"/>
                  <a:gd name="T3" fmla="*/ 27 h 100"/>
                  <a:gd name="T4" fmla="*/ 0 w 26"/>
                  <a:gd name="T5" fmla="*/ 51 h 100"/>
                  <a:gd name="T6" fmla="*/ 3 w 26"/>
                  <a:gd name="T7" fmla="*/ 69 h 100"/>
                  <a:gd name="T8" fmla="*/ 12 w 26"/>
                  <a:gd name="T9" fmla="*/ 86 h 100"/>
                  <a:gd name="T10" fmla="*/ 26 w 26"/>
                  <a:gd name="T11" fmla="*/ 100 h 100"/>
                  <a:gd name="T12" fmla="*/ 26 w 26"/>
                  <a:gd name="T13" fmla="*/ 0 h 100"/>
                  <a:gd name="T14" fmla="*/ 17 w 26"/>
                  <a:gd name="T15" fmla="*/ 8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00">
                    <a:moveTo>
                      <a:pt x="17" y="8"/>
                    </a:moveTo>
                    <a:cubicBezTo>
                      <a:pt x="11" y="14"/>
                      <a:pt x="7" y="20"/>
                      <a:pt x="5" y="27"/>
                    </a:cubicBezTo>
                    <a:cubicBezTo>
                      <a:pt x="2" y="34"/>
                      <a:pt x="0" y="42"/>
                      <a:pt x="0" y="51"/>
                    </a:cubicBezTo>
                    <a:cubicBezTo>
                      <a:pt x="0" y="57"/>
                      <a:pt x="1" y="63"/>
                      <a:pt x="3" y="69"/>
                    </a:cubicBezTo>
                    <a:cubicBezTo>
                      <a:pt x="5" y="75"/>
                      <a:pt x="8" y="81"/>
                      <a:pt x="12" y="86"/>
                    </a:cubicBezTo>
                    <a:cubicBezTo>
                      <a:pt x="15" y="91"/>
                      <a:pt x="20" y="96"/>
                      <a:pt x="26" y="100"/>
                    </a:cubicBezTo>
                    <a:cubicBezTo>
                      <a:pt x="26" y="0"/>
                      <a:pt x="26" y="0"/>
                      <a:pt x="26" y="0"/>
                    </a:cubicBezTo>
                    <a:cubicBezTo>
                      <a:pt x="22" y="3"/>
                      <a:pt x="19" y="5"/>
                      <a:pt x="17" y="8"/>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7" name="Freeform 18"/>
              <p:cNvSpPr>
                <a:spLocks/>
              </p:cNvSpPr>
              <p:nvPr/>
            </p:nvSpPr>
            <p:spPr bwMode="auto">
              <a:xfrm>
                <a:off x="7859713" y="5194301"/>
                <a:ext cx="73025" cy="360363"/>
              </a:xfrm>
              <a:custGeom>
                <a:avLst/>
                <a:gdLst>
                  <a:gd name="T0" fmla="*/ 28 w 33"/>
                  <a:gd name="T1" fmla="*/ 14 h 162"/>
                  <a:gd name="T2" fmla="*/ 1 w 33"/>
                  <a:gd name="T3" fmla="*/ 0 h 162"/>
                  <a:gd name="T4" fmla="*/ 0 w 33"/>
                  <a:gd name="T5" fmla="*/ 0 h 162"/>
                  <a:gd name="T6" fmla="*/ 0 w 33"/>
                  <a:gd name="T7" fmla="*/ 162 h 162"/>
                  <a:gd name="T8" fmla="*/ 5 w 33"/>
                  <a:gd name="T9" fmla="*/ 162 h 162"/>
                  <a:gd name="T10" fmla="*/ 5 w 33"/>
                  <a:gd name="T11" fmla="*/ 127 h 162"/>
                  <a:gd name="T12" fmla="*/ 31 w 33"/>
                  <a:gd name="T13" fmla="*/ 116 h 162"/>
                  <a:gd name="T14" fmla="*/ 33 w 33"/>
                  <a:gd name="T15" fmla="*/ 114 h 162"/>
                  <a:gd name="T16" fmla="*/ 33 w 33"/>
                  <a:gd name="T17" fmla="*/ 18 h 162"/>
                  <a:gd name="T18" fmla="*/ 28 w 33"/>
                  <a:gd name="T19" fmla="*/ 1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162">
                    <a:moveTo>
                      <a:pt x="28" y="14"/>
                    </a:moveTo>
                    <a:cubicBezTo>
                      <a:pt x="21" y="9"/>
                      <a:pt x="12" y="5"/>
                      <a:pt x="1" y="0"/>
                    </a:cubicBezTo>
                    <a:cubicBezTo>
                      <a:pt x="1" y="0"/>
                      <a:pt x="1" y="0"/>
                      <a:pt x="0" y="0"/>
                    </a:cubicBezTo>
                    <a:cubicBezTo>
                      <a:pt x="0" y="162"/>
                      <a:pt x="0" y="162"/>
                      <a:pt x="0" y="162"/>
                    </a:cubicBezTo>
                    <a:cubicBezTo>
                      <a:pt x="5" y="162"/>
                      <a:pt x="5" y="162"/>
                      <a:pt x="5" y="162"/>
                    </a:cubicBezTo>
                    <a:cubicBezTo>
                      <a:pt x="5" y="127"/>
                      <a:pt x="5" y="127"/>
                      <a:pt x="5" y="127"/>
                    </a:cubicBezTo>
                    <a:cubicBezTo>
                      <a:pt x="15" y="125"/>
                      <a:pt x="24" y="121"/>
                      <a:pt x="31" y="116"/>
                    </a:cubicBezTo>
                    <a:cubicBezTo>
                      <a:pt x="32" y="115"/>
                      <a:pt x="33" y="115"/>
                      <a:pt x="33" y="114"/>
                    </a:cubicBezTo>
                    <a:cubicBezTo>
                      <a:pt x="33" y="18"/>
                      <a:pt x="33" y="18"/>
                      <a:pt x="33" y="18"/>
                    </a:cubicBezTo>
                    <a:cubicBezTo>
                      <a:pt x="32" y="17"/>
                      <a:pt x="30" y="15"/>
                      <a:pt x="28" y="14"/>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8" name="Freeform 19"/>
              <p:cNvSpPr>
                <a:spLocks/>
              </p:cNvSpPr>
              <p:nvPr/>
            </p:nvSpPr>
            <p:spPr bwMode="auto">
              <a:xfrm>
                <a:off x="7859713" y="4948238"/>
                <a:ext cx="73025" cy="184150"/>
              </a:xfrm>
              <a:custGeom>
                <a:avLst/>
                <a:gdLst>
                  <a:gd name="T0" fmla="*/ 9 w 33"/>
                  <a:gd name="T1" fmla="*/ 76 h 83"/>
                  <a:gd name="T2" fmla="*/ 24 w 33"/>
                  <a:gd name="T3" fmla="*/ 80 h 83"/>
                  <a:gd name="T4" fmla="*/ 33 w 33"/>
                  <a:gd name="T5" fmla="*/ 83 h 83"/>
                  <a:gd name="T6" fmla="*/ 33 w 33"/>
                  <a:gd name="T7" fmla="*/ 32 h 83"/>
                  <a:gd name="T8" fmla="*/ 29 w 33"/>
                  <a:gd name="T9" fmla="*/ 31 h 83"/>
                  <a:gd name="T10" fmla="*/ 5 w 33"/>
                  <a:gd name="T11" fmla="*/ 29 h 83"/>
                  <a:gd name="T12" fmla="*/ 5 w 33"/>
                  <a:gd name="T13" fmla="*/ 0 h 83"/>
                  <a:gd name="T14" fmla="*/ 0 w 33"/>
                  <a:gd name="T15" fmla="*/ 0 h 83"/>
                  <a:gd name="T16" fmla="*/ 0 w 33"/>
                  <a:gd name="T17" fmla="*/ 75 h 83"/>
                  <a:gd name="T18" fmla="*/ 9 w 33"/>
                  <a:gd name="T19"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83">
                    <a:moveTo>
                      <a:pt x="9" y="76"/>
                    </a:moveTo>
                    <a:cubicBezTo>
                      <a:pt x="15" y="77"/>
                      <a:pt x="20" y="78"/>
                      <a:pt x="24" y="80"/>
                    </a:cubicBezTo>
                    <a:cubicBezTo>
                      <a:pt x="27" y="81"/>
                      <a:pt x="30" y="82"/>
                      <a:pt x="33" y="83"/>
                    </a:cubicBezTo>
                    <a:cubicBezTo>
                      <a:pt x="33" y="32"/>
                      <a:pt x="33" y="32"/>
                      <a:pt x="33" y="32"/>
                    </a:cubicBezTo>
                    <a:cubicBezTo>
                      <a:pt x="32" y="32"/>
                      <a:pt x="31" y="32"/>
                      <a:pt x="29" y="31"/>
                    </a:cubicBezTo>
                    <a:cubicBezTo>
                      <a:pt x="22" y="30"/>
                      <a:pt x="14" y="29"/>
                      <a:pt x="5" y="29"/>
                    </a:cubicBezTo>
                    <a:cubicBezTo>
                      <a:pt x="5" y="0"/>
                      <a:pt x="5" y="0"/>
                      <a:pt x="5" y="0"/>
                    </a:cubicBezTo>
                    <a:cubicBezTo>
                      <a:pt x="0" y="0"/>
                      <a:pt x="0" y="0"/>
                      <a:pt x="0" y="0"/>
                    </a:cubicBezTo>
                    <a:cubicBezTo>
                      <a:pt x="0" y="75"/>
                      <a:pt x="0" y="75"/>
                      <a:pt x="0" y="75"/>
                    </a:cubicBezTo>
                    <a:cubicBezTo>
                      <a:pt x="3" y="75"/>
                      <a:pt x="6" y="76"/>
                      <a:pt x="9" y="76"/>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29" name="Freeform 20"/>
              <p:cNvSpPr>
                <a:spLocks/>
              </p:cNvSpPr>
              <p:nvPr/>
            </p:nvSpPr>
            <p:spPr bwMode="auto">
              <a:xfrm>
                <a:off x="7775575" y="5008563"/>
                <a:ext cx="73025" cy="606425"/>
              </a:xfrm>
              <a:custGeom>
                <a:avLst/>
                <a:gdLst>
                  <a:gd name="T0" fmla="*/ 19 w 33"/>
                  <a:gd name="T1" fmla="*/ 104 h 273"/>
                  <a:gd name="T2" fmla="*/ 11 w 33"/>
                  <a:gd name="T3" fmla="*/ 98 h 273"/>
                  <a:gd name="T4" fmla="*/ 8 w 33"/>
                  <a:gd name="T5" fmla="*/ 93 h 273"/>
                  <a:gd name="T6" fmla="*/ 8 w 33"/>
                  <a:gd name="T7" fmla="*/ 88 h 273"/>
                  <a:gd name="T8" fmla="*/ 9 w 33"/>
                  <a:gd name="T9" fmla="*/ 83 h 273"/>
                  <a:gd name="T10" fmla="*/ 12 w 33"/>
                  <a:gd name="T11" fmla="*/ 78 h 273"/>
                  <a:gd name="T12" fmla="*/ 18 w 33"/>
                  <a:gd name="T13" fmla="*/ 75 h 273"/>
                  <a:gd name="T14" fmla="*/ 26 w 33"/>
                  <a:gd name="T15" fmla="*/ 74 h 273"/>
                  <a:gd name="T16" fmla="*/ 33 w 33"/>
                  <a:gd name="T17" fmla="*/ 74 h 273"/>
                  <a:gd name="T18" fmla="*/ 33 w 33"/>
                  <a:gd name="T19" fmla="*/ 0 h 273"/>
                  <a:gd name="T20" fmla="*/ 2 w 33"/>
                  <a:gd name="T21" fmla="*/ 0 h 273"/>
                  <a:gd name="T22" fmla="*/ 2 w 33"/>
                  <a:gd name="T23" fmla="*/ 30 h 273"/>
                  <a:gd name="T24" fmla="*/ 0 w 33"/>
                  <a:gd name="T25" fmla="*/ 30 h 273"/>
                  <a:gd name="T26" fmla="*/ 0 w 33"/>
                  <a:gd name="T27" fmla="*/ 160 h 273"/>
                  <a:gd name="T28" fmla="*/ 8 w 33"/>
                  <a:gd name="T29" fmla="*/ 164 h 273"/>
                  <a:gd name="T30" fmla="*/ 18 w 33"/>
                  <a:gd name="T31" fmla="*/ 170 h 273"/>
                  <a:gd name="T32" fmla="*/ 22 w 33"/>
                  <a:gd name="T33" fmla="*/ 175 h 273"/>
                  <a:gd name="T34" fmla="*/ 23 w 33"/>
                  <a:gd name="T35" fmla="*/ 181 h 273"/>
                  <a:gd name="T36" fmla="*/ 22 w 33"/>
                  <a:gd name="T37" fmla="*/ 186 h 273"/>
                  <a:gd name="T38" fmla="*/ 19 w 33"/>
                  <a:gd name="T39" fmla="*/ 191 h 273"/>
                  <a:gd name="T40" fmla="*/ 14 w 33"/>
                  <a:gd name="T41" fmla="*/ 194 h 273"/>
                  <a:gd name="T42" fmla="*/ 6 w 33"/>
                  <a:gd name="T43" fmla="*/ 196 h 273"/>
                  <a:gd name="T44" fmla="*/ 0 w 33"/>
                  <a:gd name="T45" fmla="*/ 196 h 273"/>
                  <a:gd name="T46" fmla="*/ 0 w 33"/>
                  <a:gd name="T47" fmla="*/ 242 h 273"/>
                  <a:gd name="T48" fmla="*/ 2 w 33"/>
                  <a:gd name="T49" fmla="*/ 242 h 273"/>
                  <a:gd name="T50" fmla="*/ 2 w 33"/>
                  <a:gd name="T51" fmla="*/ 273 h 273"/>
                  <a:gd name="T52" fmla="*/ 33 w 33"/>
                  <a:gd name="T53" fmla="*/ 273 h 273"/>
                  <a:gd name="T54" fmla="*/ 33 w 33"/>
                  <a:gd name="T55" fmla="*/ 111 h 273"/>
                  <a:gd name="T56" fmla="*/ 19 w 33"/>
                  <a:gd name="T57" fmla="*/ 104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3" h="273">
                    <a:moveTo>
                      <a:pt x="19" y="104"/>
                    </a:moveTo>
                    <a:cubicBezTo>
                      <a:pt x="16" y="102"/>
                      <a:pt x="13" y="100"/>
                      <a:pt x="11" y="98"/>
                    </a:cubicBezTo>
                    <a:cubicBezTo>
                      <a:pt x="10" y="96"/>
                      <a:pt x="9" y="94"/>
                      <a:pt x="8" y="93"/>
                    </a:cubicBezTo>
                    <a:cubicBezTo>
                      <a:pt x="8" y="91"/>
                      <a:pt x="8" y="89"/>
                      <a:pt x="8" y="88"/>
                    </a:cubicBezTo>
                    <a:cubicBezTo>
                      <a:pt x="8" y="86"/>
                      <a:pt x="8" y="84"/>
                      <a:pt x="9" y="83"/>
                    </a:cubicBezTo>
                    <a:cubicBezTo>
                      <a:pt x="10" y="81"/>
                      <a:pt x="11" y="80"/>
                      <a:pt x="12" y="78"/>
                    </a:cubicBezTo>
                    <a:cubicBezTo>
                      <a:pt x="14" y="77"/>
                      <a:pt x="16" y="76"/>
                      <a:pt x="18" y="75"/>
                    </a:cubicBezTo>
                    <a:cubicBezTo>
                      <a:pt x="20" y="74"/>
                      <a:pt x="23" y="74"/>
                      <a:pt x="26" y="74"/>
                    </a:cubicBezTo>
                    <a:cubicBezTo>
                      <a:pt x="28" y="74"/>
                      <a:pt x="31" y="74"/>
                      <a:pt x="33" y="74"/>
                    </a:cubicBezTo>
                    <a:cubicBezTo>
                      <a:pt x="33" y="0"/>
                      <a:pt x="33" y="0"/>
                      <a:pt x="33" y="0"/>
                    </a:cubicBezTo>
                    <a:cubicBezTo>
                      <a:pt x="2" y="0"/>
                      <a:pt x="2" y="0"/>
                      <a:pt x="2" y="0"/>
                    </a:cubicBezTo>
                    <a:cubicBezTo>
                      <a:pt x="2" y="30"/>
                      <a:pt x="2" y="30"/>
                      <a:pt x="2" y="30"/>
                    </a:cubicBezTo>
                    <a:cubicBezTo>
                      <a:pt x="1" y="30"/>
                      <a:pt x="1" y="30"/>
                      <a:pt x="0" y="30"/>
                    </a:cubicBezTo>
                    <a:cubicBezTo>
                      <a:pt x="0" y="160"/>
                      <a:pt x="0" y="160"/>
                      <a:pt x="0" y="160"/>
                    </a:cubicBezTo>
                    <a:cubicBezTo>
                      <a:pt x="3" y="161"/>
                      <a:pt x="6" y="162"/>
                      <a:pt x="8" y="164"/>
                    </a:cubicBezTo>
                    <a:cubicBezTo>
                      <a:pt x="13" y="166"/>
                      <a:pt x="16" y="168"/>
                      <a:pt x="18" y="170"/>
                    </a:cubicBezTo>
                    <a:cubicBezTo>
                      <a:pt x="20" y="172"/>
                      <a:pt x="22" y="174"/>
                      <a:pt x="22" y="175"/>
                    </a:cubicBezTo>
                    <a:cubicBezTo>
                      <a:pt x="23" y="177"/>
                      <a:pt x="23" y="179"/>
                      <a:pt x="23" y="181"/>
                    </a:cubicBezTo>
                    <a:cubicBezTo>
                      <a:pt x="23" y="183"/>
                      <a:pt x="23" y="185"/>
                      <a:pt x="22" y="186"/>
                    </a:cubicBezTo>
                    <a:cubicBezTo>
                      <a:pt x="21" y="188"/>
                      <a:pt x="20" y="190"/>
                      <a:pt x="19" y="191"/>
                    </a:cubicBezTo>
                    <a:cubicBezTo>
                      <a:pt x="18" y="192"/>
                      <a:pt x="16" y="194"/>
                      <a:pt x="14" y="194"/>
                    </a:cubicBezTo>
                    <a:cubicBezTo>
                      <a:pt x="12" y="195"/>
                      <a:pt x="9" y="196"/>
                      <a:pt x="6" y="196"/>
                    </a:cubicBezTo>
                    <a:cubicBezTo>
                      <a:pt x="4" y="196"/>
                      <a:pt x="2" y="196"/>
                      <a:pt x="0" y="196"/>
                    </a:cubicBezTo>
                    <a:cubicBezTo>
                      <a:pt x="0" y="242"/>
                      <a:pt x="0" y="242"/>
                      <a:pt x="0" y="242"/>
                    </a:cubicBezTo>
                    <a:cubicBezTo>
                      <a:pt x="1" y="242"/>
                      <a:pt x="1" y="242"/>
                      <a:pt x="2" y="242"/>
                    </a:cubicBezTo>
                    <a:cubicBezTo>
                      <a:pt x="2" y="273"/>
                      <a:pt x="2" y="273"/>
                      <a:pt x="2" y="273"/>
                    </a:cubicBezTo>
                    <a:cubicBezTo>
                      <a:pt x="33" y="273"/>
                      <a:pt x="33" y="273"/>
                      <a:pt x="33" y="273"/>
                    </a:cubicBezTo>
                    <a:cubicBezTo>
                      <a:pt x="33" y="111"/>
                      <a:pt x="33" y="111"/>
                      <a:pt x="33" y="111"/>
                    </a:cubicBezTo>
                    <a:cubicBezTo>
                      <a:pt x="27" y="108"/>
                      <a:pt x="23" y="106"/>
                      <a:pt x="19" y="104"/>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30" name="Freeform 21"/>
              <p:cNvSpPr>
                <a:spLocks/>
              </p:cNvSpPr>
              <p:nvPr/>
            </p:nvSpPr>
            <p:spPr bwMode="auto">
              <a:xfrm>
                <a:off x="7945438" y="5292726"/>
                <a:ext cx="55563" cy="214313"/>
              </a:xfrm>
              <a:custGeom>
                <a:avLst/>
                <a:gdLst>
                  <a:gd name="T0" fmla="*/ 12 w 25"/>
                  <a:gd name="T1" fmla="*/ 12 h 97"/>
                  <a:gd name="T2" fmla="*/ 0 w 25"/>
                  <a:gd name="T3" fmla="*/ 0 h 97"/>
                  <a:gd name="T4" fmla="*/ 0 w 25"/>
                  <a:gd name="T5" fmla="*/ 97 h 97"/>
                  <a:gd name="T6" fmla="*/ 14 w 25"/>
                  <a:gd name="T7" fmla="*/ 83 h 97"/>
                  <a:gd name="T8" fmla="*/ 22 w 25"/>
                  <a:gd name="T9" fmla="*/ 65 h 97"/>
                  <a:gd name="T10" fmla="*/ 25 w 25"/>
                  <a:gd name="T11" fmla="*/ 48 h 97"/>
                  <a:gd name="T12" fmla="*/ 22 w 25"/>
                  <a:gd name="T13" fmla="*/ 29 h 97"/>
                  <a:gd name="T14" fmla="*/ 12 w 25"/>
                  <a:gd name="T15" fmla="*/ 12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97">
                    <a:moveTo>
                      <a:pt x="12" y="12"/>
                    </a:moveTo>
                    <a:cubicBezTo>
                      <a:pt x="9" y="8"/>
                      <a:pt x="5" y="4"/>
                      <a:pt x="0" y="0"/>
                    </a:cubicBezTo>
                    <a:cubicBezTo>
                      <a:pt x="0" y="97"/>
                      <a:pt x="0" y="97"/>
                      <a:pt x="0" y="97"/>
                    </a:cubicBezTo>
                    <a:cubicBezTo>
                      <a:pt x="5" y="92"/>
                      <a:pt x="10" y="88"/>
                      <a:pt x="14" y="83"/>
                    </a:cubicBezTo>
                    <a:cubicBezTo>
                      <a:pt x="18" y="77"/>
                      <a:pt x="21" y="71"/>
                      <a:pt x="22" y="65"/>
                    </a:cubicBezTo>
                    <a:cubicBezTo>
                      <a:pt x="24" y="59"/>
                      <a:pt x="25" y="53"/>
                      <a:pt x="25" y="48"/>
                    </a:cubicBezTo>
                    <a:cubicBezTo>
                      <a:pt x="25" y="42"/>
                      <a:pt x="24" y="35"/>
                      <a:pt x="22" y="29"/>
                    </a:cubicBezTo>
                    <a:cubicBezTo>
                      <a:pt x="20" y="23"/>
                      <a:pt x="17" y="18"/>
                      <a:pt x="12" y="12"/>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31" name="Freeform 22"/>
              <p:cNvSpPr>
                <a:spLocks/>
              </p:cNvSpPr>
              <p:nvPr/>
            </p:nvSpPr>
            <p:spPr bwMode="auto">
              <a:xfrm>
                <a:off x="7689850" y="5362576"/>
                <a:ext cx="74613" cy="122238"/>
              </a:xfrm>
              <a:custGeom>
                <a:avLst/>
                <a:gdLst>
                  <a:gd name="T0" fmla="*/ 7 w 33"/>
                  <a:gd name="T1" fmla="*/ 3 h 55"/>
                  <a:gd name="T2" fmla="*/ 0 w 33"/>
                  <a:gd name="T3" fmla="*/ 0 h 55"/>
                  <a:gd name="T4" fmla="*/ 0 w 33"/>
                  <a:gd name="T5" fmla="*/ 51 h 55"/>
                  <a:gd name="T6" fmla="*/ 1 w 33"/>
                  <a:gd name="T7" fmla="*/ 51 h 55"/>
                  <a:gd name="T8" fmla="*/ 18 w 33"/>
                  <a:gd name="T9" fmla="*/ 54 h 55"/>
                  <a:gd name="T10" fmla="*/ 33 w 33"/>
                  <a:gd name="T11" fmla="*/ 55 h 55"/>
                  <a:gd name="T12" fmla="*/ 33 w 33"/>
                  <a:gd name="T13" fmla="*/ 9 h 55"/>
                  <a:gd name="T14" fmla="*/ 7 w 33"/>
                  <a:gd name="T15" fmla="*/ 3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55">
                    <a:moveTo>
                      <a:pt x="7" y="3"/>
                    </a:moveTo>
                    <a:cubicBezTo>
                      <a:pt x="5" y="2"/>
                      <a:pt x="2" y="1"/>
                      <a:pt x="0" y="0"/>
                    </a:cubicBezTo>
                    <a:cubicBezTo>
                      <a:pt x="0" y="51"/>
                      <a:pt x="0" y="51"/>
                      <a:pt x="0" y="51"/>
                    </a:cubicBezTo>
                    <a:cubicBezTo>
                      <a:pt x="0" y="51"/>
                      <a:pt x="1" y="51"/>
                      <a:pt x="1" y="51"/>
                    </a:cubicBezTo>
                    <a:cubicBezTo>
                      <a:pt x="6" y="53"/>
                      <a:pt x="12" y="54"/>
                      <a:pt x="18" y="54"/>
                    </a:cubicBezTo>
                    <a:cubicBezTo>
                      <a:pt x="23" y="55"/>
                      <a:pt x="28" y="55"/>
                      <a:pt x="33" y="55"/>
                    </a:cubicBezTo>
                    <a:cubicBezTo>
                      <a:pt x="33" y="9"/>
                      <a:pt x="33" y="9"/>
                      <a:pt x="33" y="9"/>
                    </a:cubicBezTo>
                    <a:cubicBezTo>
                      <a:pt x="24" y="8"/>
                      <a:pt x="16" y="6"/>
                      <a:pt x="7" y="3"/>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32" name="Freeform 23"/>
              <p:cNvSpPr>
                <a:spLocks/>
              </p:cNvSpPr>
              <p:nvPr/>
            </p:nvSpPr>
            <p:spPr bwMode="auto">
              <a:xfrm>
                <a:off x="7689850" y="5016501"/>
                <a:ext cx="74613" cy="287338"/>
              </a:xfrm>
              <a:custGeom>
                <a:avLst/>
                <a:gdLst>
                  <a:gd name="T0" fmla="*/ 24 w 33"/>
                  <a:gd name="T1" fmla="*/ 126 h 129"/>
                  <a:gd name="T2" fmla="*/ 33 w 33"/>
                  <a:gd name="T3" fmla="*/ 129 h 129"/>
                  <a:gd name="T4" fmla="*/ 33 w 33"/>
                  <a:gd name="T5" fmla="*/ 0 h 129"/>
                  <a:gd name="T6" fmla="*/ 10 w 33"/>
                  <a:gd name="T7" fmla="*/ 7 h 129"/>
                  <a:gd name="T8" fmla="*/ 0 w 33"/>
                  <a:gd name="T9" fmla="*/ 13 h 129"/>
                  <a:gd name="T10" fmla="*/ 0 w 33"/>
                  <a:gd name="T11" fmla="*/ 113 h 129"/>
                  <a:gd name="T12" fmla="*/ 1 w 33"/>
                  <a:gd name="T13" fmla="*/ 113 h 129"/>
                  <a:gd name="T14" fmla="*/ 24 w 33"/>
                  <a:gd name="T15" fmla="*/ 126 h 1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129">
                    <a:moveTo>
                      <a:pt x="24" y="126"/>
                    </a:moveTo>
                    <a:cubicBezTo>
                      <a:pt x="27" y="127"/>
                      <a:pt x="30" y="128"/>
                      <a:pt x="33" y="129"/>
                    </a:cubicBezTo>
                    <a:cubicBezTo>
                      <a:pt x="33" y="0"/>
                      <a:pt x="33" y="0"/>
                      <a:pt x="33" y="0"/>
                    </a:cubicBezTo>
                    <a:cubicBezTo>
                      <a:pt x="24" y="1"/>
                      <a:pt x="17" y="4"/>
                      <a:pt x="10" y="7"/>
                    </a:cubicBezTo>
                    <a:cubicBezTo>
                      <a:pt x="6" y="9"/>
                      <a:pt x="3" y="11"/>
                      <a:pt x="0" y="13"/>
                    </a:cubicBezTo>
                    <a:cubicBezTo>
                      <a:pt x="0" y="113"/>
                      <a:pt x="0" y="113"/>
                      <a:pt x="0" y="113"/>
                    </a:cubicBezTo>
                    <a:cubicBezTo>
                      <a:pt x="0" y="113"/>
                      <a:pt x="1" y="113"/>
                      <a:pt x="1" y="113"/>
                    </a:cubicBezTo>
                    <a:cubicBezTo>
                      <a:pt x="7" y="118"/>
                      <a:pt x="15" y="122"/>
                      <a:pt x="24" y="126"/>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33" name="Freeform 24"/>
              <p:cNvSpPr>
                <a:spLocks/>
              </p:cNvSpPr>
              <p:nvPr/>
            </p:nvSpPr>
            <p:spPr bwMode="auto">
              <a:xfrm>
                <a:off x="7259638" y="4800601"/>
                <a:ext cx="857250" cy="53975"/>
              </a:xfrm>
              <a:custGeom>
                <a:avLst/>
                <a:gdLst>
                  <a:gd name="T0" fmla="*/ 362 w 386"/>
                  <a:gd name="T1" fmla="*/ 0 h 24"/>
                  <a:gd name="T2" fmla="*/ 359 w 386"/>
                  <a:gd name="T3" fmla="*/ 0 h 24"/>
                  <a:gd name="T4" fmla="*/ 26 w 386"/>
                  <a:gd name="T5" fmla="*/ 0 h 24"/>
                  <a:gd name="T6" fmla="*/ 24 w 386"/>
                  <a:gd name="T7" fmla="*/ 0 h 24"/>
                  <a:gd name="T8" fmla="*/ 0 w 386"/>
                  <a:gd name="T9" fmla="*/ 24 h 24"/>
                  <a:gd name="T10" fmla="*/ 24 w 386"/>
                  <a:gd name="T11" fmla="*/ 24 h 24"/>
                  <a:gd name="T12" fmla="*/ 48 w 386"/>
                  <a:gd name="T13" fmla="*/ 24 h 24"/>
                  <a:gd name="T14" fmla="*/ 338 w 386"/>
                  <a:gd name="T15" fmla="*/ 24 h 24"/>
                  <a:gd name="T16" fmla="*/ 362 w 386"/>
                  <a:gd name="T17" fmla="*/ 24 h 24"/>
                  <a:gd name="T18" fmla="*/ 386 w 386"/>
                  <a:gd name="T19" fmla="*/ 24 h 24"/>
                  <a:gd name="T20" fmla="*/ 362 w 386"/>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6" h="24">
                    <a:moveTo>
                      <a:pt x="362" y="0"/>
                    </a:moveTo>
                    <a:cubicBezTo>
                      <a:pt x="361" y="0"/>
                      <a:pt x="360" y="0"/>
                      <a:pt x="359" y="0"/>
                    </a:cubicBezTo>
                    <a:cubicBezTo>
                      <a:pt x="26" y="0"/>
                      <a:pt x="26" y="0"/>
                      <a:pt x="26" y="0"/>
                    </a:cubicBezTo>
                    <a:cubicBezTo>
                      <a:pt x="26" y="0"/>
                      <a:pt x="25" y="0"/>
                      <a:pt x="24" y="0"/>
                    </a:cubicBezTo>
                    <a:cubicBezTo>
                      <a:pt x="10" y="0"/>
                      <a:pt x="0" y="11"/>
                      <a:pt x="0" y="24"/>
                    </a:cubicBezTo>
                    <a:cubicBezTo>
                      <a:pt x="24" y="24"/>
                      <a:pt x="24" y="24"/>
                      <a:pt x="24" y="24"/>
                    </a:cubicBezTo>
                    <a:cubicBezTo>
                      <a:pt x="48" y="24"/>
                      <a:pt x="48" y="24"/>
                      <a:pt x="48" y="24"/>
                    </a:cubicBezTo>
                    <a:cubicBezTo>
                      <a:pt x="338" y="24"/>
                      <a:pt x="338" y="24"/>
                      <a:pt x="338" y="24"/>
                    </a:cubicBezTo>
                    <a:cubicBezTo>
                      <a:pt x="362" y="24"/>
                      <a:pt x="362" y="24"/>
                      <a:pt x="362" y="24"/>
                    </a:cubicBezTo>
                    <a:cubicBezTo>
                      <a:pt x="386" y="24"/>
                      <a:pt x="386" y="24"/>
                      <a:pt x="386" y="24"/>
                    </a:cubicBezTo>
                    <a:cubicBezTo>
                      <a:pt x="386" y="11"/>
                      <a:pt x="375" y="0"/>
                      <a:pt x="362" y="0"/>
                    </a:cubicBezTo>
                    <a:close/>
                  </a:path>
                </a:pathLst>
              </a:custGeom>
              <a:solidFill>
                <a:srgbClr val="823B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34" name="Rectangle 25"/>
              <p:cNvSpPr>
                <a:spLocks noChangeArrowheads="1"/>
              </p:cNvSpPr>
              <p:nvPr/>
            </p:nvSpPr>
            <p:spPr bwMode="auto">
              <a:xfrm>
                <a:off x="7286625" y="5037138"/>
                <a:ext cx="803275" cy="26988"/>
              </a:xfrm>
              <a:prstGeom prst="rect">
                <a:avLst/>
              </a:prstGeom>
              <a:solidFill>
                <a:srgbClr val="823B8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35" name="Rectangle 26"/>
              <p:cNvSpPr>
                <a:spLocks noChangeArrowheads="1"/>
              </p:cNvSpPr>
              <p:nvPr/>
            </p:nvSpPr>
            <p:spPr bwMode="auto">
              <a:xfrm>
                <a:off x="7259638" y="4854576"/>
                <a:ext cx="857250" cy="184150"/>
              </a:xfrm>
              <a:prstGeom prst="rect">
                <a:avLst/>
              </a:prstGeom>
              <a:solidFill>
                <a:srgbClr val="4423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36" name="Freeform 27"/>
              <p:cNvSpPr>
                <a:spLocks/>
              </p:cNvSpPr>
              <p:nvPr/>
            </p:nvSpPr>
            <p:spPr bwMode="auto">
              <a:xfrm>
                <a:off x="7345363" y="5767388"/>
                <a:ext cx="676275" cy="147638"/>
              </a:xfrm>
              <a:custGeom>
                <a:avLst/>
                <a:gdLst>
                  <a:gd name="T0" fmla="*/ 0 w 426"/>
                  <a:gd name="T1" fmla="*/ 53 h 93"/>
                  <a:gd name="T2" fmla="*/ 41 w 426"/>
                  <a:gd name="T3" fmla="*/ 14 h 93"/>
                  <a:gd name="T4" fmla="*/ 70 w 426"/>
                  <a:gd name="T5" fmla="*/ 44 h 93"/>
                  <a:gd name="T6" fmla="*/ 97 w 426"/>
                  <a:gd name="T7" fmla="*/ 44 h 93"/>
                  <a:gd name="T8" fmla="*/ 140 w 426"/>
                  <a:gd name="T9" fmla="*/ 0 h 93"/>
                  <a:gd name="T10" fmla="*/ 174 w 426"/>
                  <a:gd name="T11" fmla="*/ 0 h 93"/>
                  <a:gd name="T12" fmla="*/ 216 w 426"/>
                  <a:gd name="T13" fmla="*/ 0 h 93"/>
                  <a:gd name="T14" fmla="*/ 254 w 426"/>
                  <a:gd name="T15" fmla="*/ 38 h 93"/>
                  <a:gd name="T16" fmla="*/ 280 w 426"/>
                  <a:gd name="T17" fmla="*/ 11 h 93"/>
                  <a:gd name="T18" fmla="*/ 335 w 426"/>
                  <a:gd name="T19" fmla="*/ 11 h 93"/>
                  <a:gd name="T20" fmla="*/ 399 w 426"/>
                  <a:gd name="T21" fmla="*/ 11 h 93"/>
                  <a:gd name="T22" fmla="*/ 426 w 426"/>
                  <a:gd name="T23" fmla="*/ 38 h 93"/>
                  <a:gd name="T24" fmla="*/ 426 w 426"/>
                  <a:gd name="T25" fmla="*/ 93 h 93"/>
                  <a:gd name="T26" fmla="*/ 0 w 426"/>
                  <a:gd name="T27" fmla="*/ 93 h 93"/>
                  <a:gd name="T28" fmla="*/ 0 w 426"/>
                  <a:gd name="T29" fmla="*/ 5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93">
                    <a:moveTo>
                      <a:pt x="0" y="53"/>
                    </a:moveTo>
                    <a:lnTo>
                      <a:pt x="41" y="14"/>
                    </a:lnTo>
                    <a:lnTo>
                      <a:pt x="70" y="44"/>
                    </a:lnTo>
                    <a:lnTo>
                      <a:pt x="97" y="44"/>
                    </a:lnTo>
                    <a:lnTo>
                      <a:pt x="140" y="0"/>
                    </a:lnTo>
                    <a:lnTo>
                      <a:pt x="174" y="0"/>
                    </a:lnTo>
                    <a:lnTo>
                      <a:pt x="216" y="0"/>
                    </a:lnTo>
                    <a:lnTo>
                      <a:pt x="254" y="38"/>
                    </a:lnTo>
                    <a:lnTo>
                      <a:pt x="280" y="11"/>
                    </a:lnTo>
                    <a:lnTo>
                      <a:pt x="335" y="11"/>
                    </a:lnTo>
                    <a:lnTo>
                      <a:pt x="399" y="11"/>
                    </a:lnTo>
                    <a:lnTo>
                      <a:pt x="426" y="38"/>
                    </a:lnTo>
                    <a:lnTo>
                      <a:pt x="426" y="93"/>
                    </a:lnTo>
                    <a:lnTo>
                      <a:pt x="0" y="93"/>
                    </a:lnTo>
                    <a:lnTo>
                      <a:pt x="0" y="53"/>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grpSp>
      </p:grpSp>
      <p:grpSp>
        <p:nvGrpSpPr>
          <p:cNvPr id="637" name="Group 636"/>
          <p:cNvGrpSpPr/>
          <p:nvPr/>
        </p:nvGrpSpPr>
        <p:grpSpPr>
          <a:xfrm>
            <a:off x="10279317" y="4478719"/>
            <a:ext cx="1616989" cy="655200"/>
            <a:chOff x="10561637" y="4564062"/>
            <a:chExt cx="1649413" cy="668338"/>
          </a:xfrm>
        </p:grpSpPr>
        <p:sp>
          <p:nvSpPr>
            <p:cNvPr id="638" name="Freeform 3614"/>
            <p:cNvSpPr>
              <a:spLocks/>
            </p:cNvSpPr>
            <p:nvPr/>
          </p:nvSpPr>
          <p:spPr bwMode="auto">
            <a:xfrm flipH="1">
              <a:off x="10561637" y="4564062"/>
              <a:ext cx="1649413" cy="668338"/>
            </a:xfrm>
            <a:custGeom>
              <a:avLst/>
              <a:gdLst>
                <a:gd name="T0" fmla="*/ 431 w 602"/>
                <a:gd name="T1" fmla="*/ 421 h 421"/>
                <a:gd name="T2" fmla="*/ 517 w 602"/>
                <a:gd name="T3" fmla="*/ 317 h 421"/>
                <a:gd name="T4" fmla="*/ 602 w 602"/>
                <a:gd name="T5" fmla="*/ 211 h 421"/>
                <a:gd name="T6" fmla="*/ 517 w 602"/>
                <a:gd name="T7" fmla="*/ 106 h 421"/>
                <a:gd name="T8" fmla="*/ 431 w 602"/>
                <a:gd name="T9" fmla="*/ 0 h 421"/>
                <a:gd name="T10" fmla="*/ 431 w 602"/>
                <a:gd name="T11" fmla="*/ 0 h 421"/>
                <a:gd name="T12" fmla="*/ 0 w 602"/>
                <a:gd name="T13" fmla="*/ 0 h 421"/>
                <a:gd name="T14" fmla="*/ 0 w 602"/>
                <a:gd name="T15" fmla="*/ 421 h 421"/>
                <a:gd name="T16" fmla="*/ 431 w 602"/>
                <a:gd name="T17" fmla="*/ 421 h 421"/>
                <a:gd name="T18" fmla="*/ 431 w 602"/>
                <a:gd name="T19" fmla="*/ 42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2" h="421">
                  <a:moveTo>
                    <a:pt x="431" y="421"/>
                  </a:moveTo>
                  <a:lnTo>
                    <a:pt x="517" y="317"/>
                  </a:lnTo>
                  <a:lnTo>
                    <a:pt x="602" y="211"/>
                  </a:lnTo>
                  <a:lnTo>
                    <a:pt x="517" y="106"/>
                  </a:lnTo>
                  <a:lnTo>
                    <a:pt x="431" y="0"/>
                  </a:lnTo>
                  <a:lnTo>
                    <a:pt x="431" y="0"/>
                  </a:lnTo>
                  <a:lnTo>
                    <a:pt x="0" y="0"/>
                  </a:lnTo>
                  <a:lnTo>
                    <a:pt x="0" y="421"/>
                  </a:lnTo>
                  <a:lnTo>
                    <a:pt x="431" y="421"/>
                  </a:lnTo>
                  <a:lnTo>
                    <a:pt x="431" y="421"/>
                  </a:lnTo>
                  <a:close/>
                </a:path>
              </a:pathLst>
            </a:custGeom>
            <a:solidFill>
              <a:srgbClr val="FF0000"/>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639" name="Rectangle 3620"/>
            <p:cNvSpPr>
              <a:spLocks noChangeArrowheads="1"/>
            </p:cNvSpPr>
            <p:nvPr/>
          </p:nvSpPr>
          <p:spPr bwMode="auto">
            <a:xfrm>
              <a:off x="10991850" y="4621232"/>
              <a:ext cx="105921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0" cap="none" spc="-10" normalizeH="0" baseline="0" noProof="0" dirty="0">
                  <a:ln>
                    <a:noFill/>
                  </a:ln>
                  <a:solidFill>
                    <a:srgbClr val="FFFFFF"/>
                  </a:solidFill>
                  <a:effectLst/>
                  <a:uLnTx/>
                  <a:uFillTx/>
                  <a:latin typeface="Segoe UI" panose="020B0502040204020203" pitchFamily="34" charset="0"/>
                  <a:ea typeface="+mn-ea"/>
                  <a:cs typeface="+mn-cs"/>
                </a:rPr>
                <a:t>It takes on average </a:t>
              </a:r>
              <a:r>
                <a:rPr kumimoji="0" lang="en-US" altLang="en-US" sz="882" b="1" i="0" u="none" strike="noStrike" kern="0" cap="none" spc="49" normalizeH="0" baseline="0" noProof="0" dirty="0">
                  <a:ln>
                    <a:noFill/>
                  </a:ln>
                  <a:solidFill>
                    <a:srgbClr val="FFFFFF"/>
                  </a:solidFill>
                  <a:effectLst/>
                  <a:uLnTx/>
                  <a:uFillTx/>
                  <a:latin typeface="Segoe UI" panose="020B0502040204020203" pitchFamily="34" charset="0"/>
                  <a:ea typeface="+mn-ea"/>
                  <a:cs typeface="+mn-cs"/>
                </a:rPr>
                <a:t>200 minutes</a:t>
              </a:r>
              <a:r>
                <a:rPr kumimoji="0" lang="en-US" altLang="en-US" sz="882" b="0" i="0" u="none" strike="noStrike" kern="0" cap="none" spc="-10" normalizeH="0" baseline="0" noProof="0" dirty="0">
                  <a:ln>
                    <a:noFill/>
                  </a:ln>
                  <a:solidFill>
                    <a:srgbClr val="FFFFFF"/>
                  </a:solidFill>
                  <a:effectLst/>
                  <a:uLnTx/>
                  <a:uFillTx/>
                  <a:latin typeface="Segoe UI" panose="020B0502040204020203" pitchFamily="34" charset="0"/>
                  <a:ea typeface="+mn-ea"/>
                  <a:cs typeface="+mn-cs"/>
                </a:rPr>
                <a:t> to diagnose and repair a production issue</a:t>
              </a:r>
            </a:p>
          </p:txBody>
        </p:sp>
      </p:grpSp>
      <p:grpSp>
        <p:nvGrpSpPr>
          <p:cNvPr id="640" name="Group 639"/>
          <p:cNvGrpSpPr/>
          <p:nvPr/>
        </p:nvGrpSpPr>
        <p:grpSpPr>
          <a:xfrm>
            <a:off x="6843022" y="1042425"/>
            <a:ext cx="2610681" cy="596778"/>
            <a:chOff x="6600092" y="1058862"/>
            <a:chExt cx="2663031" cy="608745"/>
          </a:xfrm>
        </p:grpSpPr>
        <p:grpSp>
          <p:nvGrpSpPr>
            <p:cNvPr id="641" name="Group 640"/>
            <p:cNvGrpSpPr/>
            <p:nvPr/>
          </p:nvGrpSpPr>
          <p:grpSpPr>
            <a:xfrm>
              <a:off x="6600092" y="1058862"/>
              <a:ext cx="608745" cy="608745"/>
              <a:chOff x="7777955" y="466725"/>
              <a:chExt cx="608745" cy="608745"/>
            </a:xfrm>
          </p:grpSpPr>
          <p:sp>
            <p:nvSpPr>
              <p:cNvPr id="643" name="Oval 642"/>
              <p:cNvSpPr/>
              <p:nvPr/>
            </p:nvSpPr>
            <p:spPr bwMode="auto">
              <a:xfrm>
                <a:off x="7777955" y="466725"/>
                <a:ext cx="608745" cy="608745"/>
              </a:xfrm>
              <a:prstGeom prst="ellipse">
                <a:avLst/>
              </a:prstGeom>
              <a:solidFill>
                <a:srgbClr val="0070C0"/>
              </a:solidFill>
              <a:ln w="9525" cap="flat" cmpd="sng" algn="ctr">
                <a:noFill/>
                <a:prstDash val="solid"/>
                <a:headEnd type="none" w="med" len="med"/>
                <a:tailEnd type="none" w="med" len="med"/>
              </a:ln>
              <a:effectLst/>
            </p:spPr>
            <p:txBody>
              <a:bodyPr lIns="89642" tIns="89642" rIns="33620" bIns="33620" rtlCol="0" anchor="b" anchorCtr="0"/>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644" name="Group 643"/>
              <p:cNvGrpSpPr/>
              <p:nvPr/>
            </p:nvGrpSpPr>
            <p:grpSpPr>
              <a:xfrm>
                <a:off x="7840660" y="586431"/>
                <a:ext cx="483334" cy="369332"/>
                <a:chOff x="7858948" y="601662"/>
                <a:chExt cx="483334" cy="369332"/>
              </a:xfrm>
            </p:grpSpPr>
            <p:sp>
              <p:nvSpPr>
                <p:cNvPr id="645" name="Rectangle 3458"/>
                <p:cNvSpPr>
                  <a:spLocks noChangeArrowheads="1"/>
                </p:cNvSpPr>
                <p:nvPr/>
              </p:nvSpPr>
              <p:spPr bwMode="auto">
                <a:xfrm>
                  <a:off x="7858948" y="601662"/>
                  <a:ext cx="32220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2353" b="0" i="0" u="none" strike="noStrike" kern="0" cap="none" spc="0" normalizeH="0" baseline="0" noProof="0" dirty="0">
                      <a:ln>
                        <a:noFill/>
                      </a:ln>
                      <a:solidFill>
                        <a:srgbClr val="FFFFFF"/>
                      </a:solidFill>
                      <a:effectLst/>
                      <a:uLnTx/>
                      <a:uFillTx/>
                      <a:latin typeface="Segoe UI Light" panose="020B0502040204020203" pitchFamily="34" charset="0"/>
                      <a:ea typeface="+mn-ea"/>
                      <a:cs typeface="+mn-cs"/>
                    </a:rPr>
                    <a:t>40</a:t>
                  </a:r>
                  <a:endParaRPr kumimoji="0" lang="en-US" altLang="en-US" sz="2353" b="0" i="0" u="none" strike="noStrike" kern="0" cap="none" spc="0" normalizeH="0" baseline="0" noProof="0" dirty="0">
                    <a:ln>
                      <a:noFill/>
                    </a:ln>
                    <a:solidFill>
                      <a:srgbClr val="FFFFFF"/>
                    </a:solidFill>
                    <a:effectLst/>
                    <a:uLnTx/>
                    <a:uFillTx/>
                    <a:latin typeface="Segoe UI" panose="020B0502040204020203" pitchFamily="34" charset="0"/>
                    <a:ea typeface="+mn-ea"/>
                    <a:cs typeface="+mn-cs"/>
                  </a:endParaRPr>
                </a:p>
              </p:txBody>
            </p:sp>
            <p:sp>
              <p:nvSpPr>
                <p:cNvPr id="646" name="Rectangle 3459"/>
                <p:cNvSpPr>
                  <a:spLocks noChangeArrowheads="1"/>
                </p:cNvSpPr>
                <p:nvPr/>
              </p:nvSpPr>
              <p:spPr bwMode="auto">
                <a:xfrm>
                  <a:off x="8181982" y="609917"/>
                  <a:ext cx="1603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1568" b="0" i="0" u="none" strike="noStrike" kern="0" cap="none" spc="0" normalizeH="0" baseline="0" noProof="0" dirty="0">
                      <a:ln>
                        <a:noFill/>
                      </a:ln>
                      <a:solidFill>
                        <a:srgbClr val="FFFFFF"/>
                      </a:solidFill>
                      <a:effectLst/>
                      <a:uLnTx/>
                      <a:uFillTx/>
                      <a:latin typeface="Segoe UI Light" panose="020B0502040204020203" pitchFamily="34" charset="0"/>
                      <a:ea typeface="+mn-ea"/>
                      <a:cs typeface="+mn-cs"/>
                    </a:rPr>
                    <a:t>%</a:t>
                  </a:r>
                  <a:endParaRPr kumimoji="0" lang="en-US" altLang="en-US" sz="1568" b="0" i="0" u="none" strike="noStrike" kern="0" cap="none" spc="0" normalizeH="0" baseline="0" noProof="0" dirty="0">
                    <a:ln>
                      <a:noFill/>
                    </a:ln>
                    <a:solidFill>
                      <a:srgbClr val="FFFFFF"/>
                    </a:solidFill>
                    <a:effectLst/>
                    <a:uLnTx/>
                    <a:uFillTx/>
                    <a:latin typeface="Segoe UI" panose="020B0502040204020203" pitchFamily="34" charset="0"/>
                    <a:ea typeface="+mn-ea"/>
                    <a:cs typeface="+mn-cs"/>
                  </a:endParaRPr>
                </a:p>
              </p:txBody>
            </p:sp>
          </p:grpSp>
        </p:grpSp>
        <p:sp>
          <p:nvSpPr>
            <p:cNvPr id="642" name="Rectangle 3460"/>
            <p:cNvSpPr>
              <a:spLocks noChangeArrowheads="1"/>
            </p:cNvSpPr>
            <p:nvPr/>
          </p:nvSpPr>
          <p:spPr bwMode="auto">
            <a:xfrm>
              <a:off x="7285037" y="1135062"/>
              <a:ext cx="1978086" cy="498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2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 of implementations end up </a:t>
              </a: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getting reworked</a:t>
              </a: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 because they don’t meet the users’ original requirements</a:t>
              </a:r>
            </a:p>
          </p:txBody>
        </p:sp>
      </p:grpSp>
      <p:sp>
        <p:nvSpPr>
          <p:cNvPr id="647" name="Rectangle 3299"/>
          <p:cNvSpPr>
            <a:spLocks noChangeArrowheads="1"/>
          </p:cNvSpPr>
          <p:nvPr/>
        </p:nvSpPr>
        <p:spPr bwMode="auto">
          <a:xfrm>
            <a:off x="3769650" y="4427636"/>
            <a:ext cx="454161" cy="331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2157"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mn-cs"/>
              </a:rPr>
              <a:t> 1 in</a:t>
            </a:r>
            <a:endParaRPr kumimoji="0" lang="en-US" altLang="en-US" sz="1765" b="0" i="0" u="none" strike="noStrike" kern="1200" cap="none" spc="0" normalizeH="0" baseline="0" noProof="0" dirty="0">
              <a:ln>
                <a:noFill/>
              </a:ln>
              <a:solidFill>
                <a:srgbClr val="505050"/>
              </a:solidFill>
              <a:effectLst/>
              <a:uLnTx/>
              <a:uFillTx/>
              <a:latin typeface="Segoe UI" panose="020B0502040204020203" pitchFamily="34" charset="0"/>
              <a:ea typeface="+mn-ea"/>
              <a:cs typeface="+mn-cs"/>
            </a:endParaRPr>
          </a:p>
        </p:txBody>
      </p:sp>
      <p:grpSp>
        <p:nvGrpSpPr>
          <p:cNvPr id="648" name="Group 647"/>
          <p:cNvGrpSpPr/>
          <p:nvPr/>
        </p:nvGrpSpPr>
        <p:grpSpPr>
          <a:xfrm>
            <a:off x="8488018" y="2366053"/>
            <a:ext cx="2144572" cy="1990499"/>
            <a:chOff x="8701088" y="2387600"/>
            <a:chExt cx="2187575" cy="2030413"/>
          </a:xfrm>
        </p:grpSpPr>
        <p:sp>
          <p:nvSpPr>
            <p:cNvPr id="649" name="Freeform 6"/>
            <p:cNvSpPr>
              <a:spLocks/>
            </p:cNvSpPr>
            <p:nvPr/>
          </p:nvSpPr>
          <p:spPr bwMode="auto">
            <a:xfrm>
              <a:off x="9118600" y="2814638"/>
              <a:ext cx="534988" cy="159702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0" name="Freeform 8"/>
            <p:cNvSpPr>
              <a:spLocks/>
            </p:cNvSpPr>
            <p:nvPr/>
          </p:nvSpPr>
          <p:spPr bwMode="auto">
            <a:xfrm>
              <a:off x="9801225" y="2787650"/>
              <a:ext cx="747713" cy="1624013"/>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1" name="Freeform 9"/>
            <p:cNvSpPr>
              <a:spLocks/>
            </p:cNvSpPr>
            <p:nvPr/>
          </p:nvSpPr>
          <p:spPr bwMode="auto">
            <a:xfrm>
              <a:off x="10417175" y="2486025"/>
              <a:ext cx="311150" cy="360363"/>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E4A2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2" name="Freeform 10"/>
            <p:cNvSpPr>
              <a:spLocks/>
            </p:cNvSpPr>
            <p:nvPr/>
          </p:nvSpPr>
          <p:spPr bwMode="auto">
            <a:xfrm>
              <a:off x="10514013" y="2890838"/>
              <a:ext cx="107950" cy="546100"/>
            </a:xfrm>
            <a:custGeom>
              <a:avLst/>
              <a:gdLst>
                <a:gd name="T0" fmla="*/ 42 w 68"/>
                <a:gd name="T1" fmla="*/ 37 h 344"/>
                <a:gd name="T2" fmla="*/ 62 w 68"/>
                <a:gd name="T3" fmla="*/ 20 h 344"/>
                <a:gd name="T4" fmla="*/ 34 w 68"/>
                <a:gd name="T5" fmla="*/ 0 h 344"/>
                <a:gd name="T6" fmla="*/ 6 w 68"/>
                <a:gd name="T7" fmla="*/ 20 h 344"/>
                <a:gd name="T8" fmla="*/ 26 w 68"/>
                <a:gd name="T9" fmla="*/ 37 h 344"/>
                <a:gd name="T10" fmla="*/ 0 w 68"/>
                <a:gd name="T11" fmla="*/ 316 h 344"/>
                <a:gd name="T12" fmla="*/ 34 w 68"/>
                <a:gd name="T13" fmla="*/ 344 h 344"/>
                <a:gd name="T14" fmla="*/ 68 w 68"/>
                <a:gd name="T15" fmla="*/ 316 h 344"/>
                <a:gd name="T16" fmla="*/ 42 w 68"/>
                <a:gd name="T17" fmla="*/ 37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44">
                  <a:moveTo>
                    <a:pt x="42" y="37"/>
                  </a:moveTo>
                  <a:lnTo>
                    <a:pt x="62" y="20"/>
                  </a:lnTo>
                  <a:lnTo>
                    <a:pt x="34" y="0"/>
                  </a:lnTo>
                  <a:lnTo>
                    <a:pt x="6" y="20"/>
                  </a:lnTo>
                  <a:lnTo>
                    <a:pt x="26" y="37"/>
                  </a:lnTo>
                  <a:lnTo>
                    <a:pt x="0" y="316"/>
                  </a:lnTo>
                  <a:lnTo>
                    <a:pt x="34" y="344"/>
                  </a:lnTo>
                  <a:lnTo>
                    <a:pt x="68" y="316"/>
                  </a:lnTo>
                  <a:lnTo>
                    <a:pt x="42" y="37"/>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3" name="Freeform 11"/>
            <p:cNvSpPr>
              <a:spLocks/>
            </p:cNvSpPr>
            <p:nvPr/>
          </p:nvSpPr>
          <p:spPr bwMode="auto">
            <a:xfrm>
              <a:off x="10696575" y="2874963"/>
              <a:ext cx="192088" cy="496888"/>
            </a:xfrm>
            <a:custGeom>
              <a:avLst/>
              <a:gdLst>
                <a:gd name="T0" fmla="*/ 0 w 60"/>
                <a:gd name="T1" fmla="*/ 7 h 155"/>
                <a:gd name="T2" fmla="*/ 24 w 60"/>
                <a:gd name="T3" fmla="*/ 0 h 155"/>
                <a:gd name="T4" fmla="*/ 60 w 60"/>
                <a:gd name="T5" fmla="*/ 155 h 155"/>
                <a:gd name="T6" fmla="*/ 35 w 60"/>
                <a:gd name="T7" fmla="*/ 155 h 155"/>
                <a:gd name="T8" fmla="*/ 0 w 60"/>
                <a:gd name="T9" fmla="*/ 7 h 155"/>
              </a:gdLst>
              <a:ahLst/>
              <a:cxnLst>
                <a:cxn ang="0">
                  <a:pos x="T0" y="T1"/>
                </a:cxn>
                <a:cxn ang="0">
                  <a:pos x="T2" y="T3"/>
                </a:cxn>
                <a:cxn ang="0">
                  <a:pos x="T4" y="T5"/>
                </a:cxn>
                <a:cxn ang="0">
                  <a:pos x="T6" y="T7"/>
                </a:cxn>
                <a:cxn ang="0">
                  <a:pos x="T8" y="T9"/>
                </a:cxn>
              </a:cxnLst>
              <a:rect l="0" t="0" r="r" b="b"/>
              <a:pathLst>
                <a:path w="60" h="155">
                  <a:moveTo>
                    <a:pt x="0" y="7"/>
                  </a:moveTo>
                  <a:cubicBezTo>
                    <a:pt x="8" y="5"/>
                    <a:pt x="16" y="3"/>
                    <a:pt x="24" y="0"/>
                  </a:cubicBezTo>
                  <a:cubicBezTo>
                    <a:pt x="47" y="51"/>
                    <a:pt x="54" y="100"/>
                    <a:pt x="60" y="155"/>
                  </a:cubicBezTo>
                  <a:cubicBezTo>
                    <a:pt x="35" y="155"/>
                    <a:pt x="35" y="155"/>
                    <a:pt x="35" y="155"/>
                  </a:cubicBezTo>
                  <a:cubicBezTo>
                    <a:pt x="29" y="102"/>
                    <a:pt x="23" y="55"/>
                    <a:pt x="0" y="7"/>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4" name="Freeform 12"/>
            <p:cNvSpPr>
              <a:spLocks/>
            </p:cNvSpPr>
            <p:nvPr/>
          </p:nvSpPr>
          <p:spPr bwMode="auto">
            <a:xfrm>
              <a:off x="10448925" y="3814763"/>
              <a:ext cx="115888" cy="596900"/>
            </a:xfrm>
            <a:custGeom>
              <a:avLst/>
              <a:gdLst>
                <a:gd name="T0" fmla="*/ 63 w 73"/>
                <a:gd name="T1" fmla="*/ 376 h 376"/>
                <a:gd name="T2" fmla="*/ 10 w 73"/>
                <a:gd name="T3" fmla="*/ 376 h 376"/>
                <a:gd name="T4" fmla="*/ 0 w 73"/>
                <a:gd name="T5" fmla="*/ 0 h 376"/>
                <a:gd name="T6" fmla="*/ 73 w 73"/>
                <a:gd name="T7" fmla="*/ 0 h 376"/>
                <a:gd name="T8" fmla="*/ 63 w 73"/>
                <a:gd name="T9" fmla="*/ 376 h 376"/>
              </a:gdLst>
              <a:ahLst/>
              <a:cxnLst>
                <a:cxn ang="0">
                  <a:pos x="T0" y="T1"/>
                </a:cxn>
                <a:cxn ang="0">
                  <a:pos x="T2" y="T3"/>
                </a:cxn>
                <a:cxn ang="0">
                  <a:pos x="T4" y="T5"/>
                </a:cxn>
                <a:cxn ang="0">
                  <a:pos x="T6" y="T7"/>
                </a:cxn>
                <a:cxn ang="0">
                  <a:pos x="T8" y="T9"/>
                </a:cxn>
              </a:cxnLst>
              <a:rect l="0" t="0" r="r" b="b"/>
              <a:pathLst>
                <a:path w="73" h="376">
                  <a:moveTo>
                    <a:pt x="63" y="376"/>
                  </a:moveTo>
                  <a:lnTo>
                    <a:pt x="10" y="376"/>
                  </a:lnTo>
                  <a:lnTo>
                    <a:pt x="0" y="0"/>
                  </a:lnTo>
                  <a:lnTo>
                    <a:pt x="73" y="0"/>
                  </a:lnTo>
                  <a:lnTo>
                    <a:pt x="63" y="376"/>
                  </a:ln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5" name="Freeform 13"/>
            <p:cNvSpPr>
              <a:spLocks/>
            </p:cNvSpPr>
            <p:nvPr/>
          </p:nvSpPr>
          <p:spPr bwMode="auto">
            <a:xfrm>
              <a:off x="10455275" y="4360863"/>
              <a:ext cx="106363" cy="50800"/>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E4A2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6" name="Freeform 14"/>
            <p:cNvSpPr>
              <a:spLocks/>
            </p:cNvSpPr>
            <p:nvPr/>
          </p:nvSpPr>
          <p:spPr bwMode="auto">
            <a:xfrm>
              <a:off x="10583863" y="3814763"/>
              <a:ext cx="112713" cy="596900"/>
            </a:xfrm>
            <a:custGeom>
              <a:avLst/>
              <a:gdLst>
                <a:gd name="T0" fmla="*/ 8 w 71"/>
                <a:gd name="T1" fmla="*/ 376 h 376"/>
                <a:gd name="T2" fmla="*/ 61 w 71"/>
                <a:gd name="T3" fmla="*/ 376 h 376"/>
                <a:gd name="T4" fmla="*/ 71 w 71"/>
                <a:gd name="T5" fmla="*/ 0 h 376"/>
                <a:gd name="T6" fmla="*/ 0 w 71"/>
                <a:gd name="T7" fmla="*/ 0 h 376"/>
                <a:gd name="T8" fmla="*/ 8 w 71"/>
                <a:gd name="T9" fmla="*/ 376 h 376"/>
              </a:gdLst>
              <a:ahLst/>
              <a:cxnLst>
                <a:cxn ang="0">
                  <a:pos x="T0" y="T1"/>
                </a:cxn>
                <a:cxn ang="0">
                  <a:pos x="T2" y="T3"/>
                </a:cxn>
                <a:cxn ang="0">
                  <a:pos x="T4" y="T5"/>
                </a:cxn>
                <a:cxn ang="0">
                  <a:pos x="T6" y="T7"/>
                </a:cxn>
                <a:cxn ang="0">
                  <a:pos x="T8" y="T9"/>
                </a:cxn>
              </a:cxnLst>
              <a:rect l="0" t="0" r="r" b="b"/>
              <a:pathLst>
                <a:path w="71" h="376">
                  <a:moveTo>
                    <a:pt x="8" y="376"/>
                  </a:moveTo>
                  <a:lnTo>
                    <a:pt x="61" y="376"/>
                  </a:lnTo>
                  <a:lnTo>
                    <a:pt x="71" y="0"/>
                  </a:lnTo>
                  <a:lnTo>
                    <a:pt x="0" y="0"/>
                  </a:lnTo>
                  <a:lnTo>
                    <a:pt x="8" y="376"/>
                  </a:ln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7" name="Freeform 15"/>
            <p:cNvSpPr>
              <a:spLocks/>
            </p:cNvSpPr>
            <p:nvPr/>
          </p:nvSpPr>
          <p:spPr bwMode="auto">
            <a:xfrm>
              <a:off x="10587038" y="4360863"/>
              <a:ext cx="106363" cy="50800"/>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E4A2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8" name="Freeform 16"/>
            <p:cNvSpPr>
              <a:spLocks/>
            </p:cNvSpPr>
            <p:nvPr/>
          </p:nvSpPr>
          <p:spPr bwMode="auto">
            <a:xfrm>
              <a:off x="10818813" y="3371850"/>
              <a:ext cx="57150" cy="65088"/>
            </a:xfrm>
            <a:custGeom>
              <a:avLst/>
              <a:gdLst>
                <a:gd name="T0" fmla="*/ 0 w 18"/>
                <a:gd name="T1" fmla="*/ 0 h 20"/>
                <a:gd name="T2" fmla="*/ 0 w 18"/>
                <a:gd name="T3" fmla="*/ 11 h 20"/>
                <a:gd name="T4" fmla="*/ 9 w 18"/>
                <a:gd name="T5" fmla="*/ 20 h 20"/>
                <a:gd name="T6" fmla="*/ 18 w 18"/>
                <a:gd name="T7" fmla="*/ 11 h 20"/>
                <a:gd name="T8" fmla="*/ 18 w 18"/>
                <a:gd name="T9" fmla="*/ 0 h 20"/>
                <a:gd name="T10" fmla="*/ 0 w 18"/>
                <a:gd name="T11" fmla="*/ 0 h 20"/>
              </a:gdLst>
              <a:ahLst/>
              <a:cxnLst>
                <a:cxn ang="0">
                  <a:pos x="T0" y="T1"/>
                </a:cxn>
                <a:cxn ang="0">
                  <a:pos x="T2" y="T3"/>
                </a:cxn>
                <a:cxn ang="0">
                  <a:pos x="T4" y="T5"/>
                </a:cxn>
                <a:cxn ang="0">
                  <a:pos x="T6" y="T7"/>
                </a:cxn>
                <a:cxn ang="0">
                  <a:pos x="T8" y="T9"/>
                </a:cxn>
                <a:cxn ang="0">
                  <a:pos x="T10" y="T11"/>
                </a:cxn>
              </a:cxnLst>
              <a:rect l="0" t="0" r="r" b="b"/>
              <a:pathLst>
                <a:path w="18" h="20">
                  <a:moveTo>
                    <a:pt x="0" y="0"/>
                  </a:moveTo>
                  <a:cubicBezTo>
                    <a:pt x="0" y="11"/>
                    <a:pt x="0" y="11"/>
                    <a:pt x="0" y="11"/>
                  </a:cubicBezTo>
                  <a:cubicBezTo>
                    <a:pt x="0" y="16"/>
                    <a:pt x="4" y="20"/>
                    <a:pt x="9" y="20"/>
                  </a:cubicBezTo>
                  <a:cubicBezTo>
                    <a:pt x="14" y="20"/>
                    <a:pt x="18" y="16"/>
                    <a:pt x="18" y="11"/>
                  </a:cubicBezTo>
                  <a:cubicBezTo>
                    <a:pt x="18" y="0"/>
                    <a:pt x="18" y="0"/>
                    <a:pt x="18" y="0"/>
                  </a:cubicBezTo>
                  <a:lnTo>
                    <a:pt x="0" y="0"/>
                  </a:ln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59" name="Freeform 17"/>
            <p:cNvSpPr>
              <a:spLocks/>
            </p:cNvSpPr>
            <p:nvPr/>
          </p:nvSpPr>
          <p:spPr bwMode="auto">
            <a:xfrm>
              <a:off x="10244138" y="2874963"/>
              <a:ext cx="195263" cy="496888"/>
            </a:xfrm>
            <a:custGeom>
              <a:avLst/>
              <a:gdLst>
                <a:gd name="T0" fmla="*/ 61 w 61"/>
                <a:gd name="T1" fmla="*/ 7 h 155"/>
                <a:gd name="T2" fmla="*/ 36 w 61"/>
                <a:gd name="T3" fmla="*/ 0 h 155"/>
                <a:gd name="T4" fmla="*/ 0 w 61"/>
                <a:gd name="T5" fmla="*/ 155 h 155"/>
                <a:gd name="T6" fmla="*/ 25 w 61"/>
                <a:gd name="T7" fmla="*/ 155 h 155"/>
                <a:gd name="T8" fmla="*/ 61 w 61"/>
                <a:gd name="T9" fmla="*/ 7 h 155"/>
              </a:gdLst>
              <a:ahLst/>
              <a:cxnLst>
                <a:cxn ang="0">
                  <a:pos x="T0" y="T1"/>
                </a:cxn>
                <a:cxn ang="0">
                  <a:pos x="T2" y="T3"/>
                </a:cxn>
                <a:cxn ang="0">
                  <a:pos x="T4" y="T5"/>
                </a:cxn>
                <a:cxn ang="0">
                  <a:pos x="T6" y="T7"/>
                </a:cxn>
                <a:cxn ang="0">
                  <a:pos x="T8" y="T9"/>
                </a:cxn>
              </a:cxnLst>
              <a:rect l="0" t="0" r="r" b="b"/>
              <a:pathLst>
                <a:path w="61" h="155">
                  <a:moveTo>
                    <a:pt x="61" y="7"/>
                  </a:moveTo>
                  <a:cubicBezTo>
                    <a:pt x="53" y="5"/>
                    <a:pt x="44" y="3"/>
                    <a:pt x="36" y="0"/>
                  </a:cubicBezTo>
                  <a:cubicBezTo>
                    <a:pt x="12" y="51"/>
                    <a:pt x="5" y="100"/>
                    <a:pt x="0" y="155"/>
                  </a:cubicBezTo>
                  <a:cubicBezTo>
                    <a:pt x="25" y="155"/>
                    <a:pt x="25" y="155"/>
                    <a:pt x="25" y="155"/>
                  </a:cubicBezTo>
                  <a:cubicBezTo>
                    <a:pt x="31" y="102"/>
                    <a:pt x="38" y="55"/>
                    <a:pt x="61" y="7"/>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0" name="Freeform 18"/>
            <p:cNvSpPr>
              <a:spLocks/>
            </p:cNvSpPr>
            <p:nvPr/>
          </p:nvSpPr>
          <p:spPr bwMode="auto">
            <a:xfrm>
              <a:off x="10253663" y="3371850"/>
              <a:ext cx="60325" cy="65088"/>
            </a:xfrm>
            <a:custGeom>
              <a:avLst/>
              <a:gdLst>
                <a:gd name="T0" fmla="*/ 19 w 19"/>
                <a:gd name="T1" fmla="*/ 0 h 20"/>
                <a:gd name="T2" fmla="*/ 19 w 19"/>
                <a:gd name="T3" fmla="*/ 11 h 20"/>
                <a:gd name="T4" fmla="*/ 10 w 19"/>
                <a:gd name="T5" fmla="*/ 20 h 20"/>
                <a:gd name="T6" fmla="*/ 0 w 19"/>
                <a:gd name="T7" fmla="*/ 11 h 20"/>
                <a:gd name="T8" fmla="*/ 0 w 19"/>
                <a:gd name="T9" fmla="*/ 0 h 20"/>
                <a:gd name="T10" fmla="*/ 19 w 19"/>
                <a:gd name="T11" fmla="*/ 0 h 20"/>
              </a:gdLst>
              <a:ahLst/>
              <a:cxnLst>
                <a:cxn ang="0">
                  <a:pos x="T0" y="T1"/>
                </a:cxn>
                <a:cxn ang="0">
                  <a:pos x="T2" y="T3"/>
                </a:cxn>
                <a:cxn ang="0">
                  <a:pos x="T4" y="T5"/>
                </a:cxn>
                <a:cxn ang="0">
                  <a:pos x="T6" y="T7"/>
                </a:cxn>
                <a:cxn ang="0">
                  <a:pos x="T8" y="T9"/>
                </a:cxn>
                <a:cxn ang="0">
                  <a:pos x="T10" y="T11"/>
                </a:cxn>
              </a:cxnLst>
              <a:rect l="0" t="0" r="r" b="b"/>
              <a:pathLst>
                <a:path w="19" h="20">
                  <a:moveTo>
                    <a:pt x="19" y="0"/>
                  </a:moveTo>
                  <a:cubicBezTo>
                    <a:pt x="19" y="11"/>
                    <a:pt x="19" y="11"/>
                    <a:pt x="19" y="11"/>
                  </a:cubicBezTo>
                  <a:cubicBezTo>
                    <a:pt x="19" y="16"/>
                    <a:pt x="15" y="20"/>
                    <a:pt x="10" y="20"/>
                  </a:cubicBezTo>
                  <a:cubicBezTo>
                    <a:pt x="4" y="20"/>
                    <a:pt x="0" y="16"/>
                    <a:pt x="0" y="11"/>
                  </a:cubicBezTo>
                  <a:cubicBezTo>
                    <a:pt x="0" y="0"/>
                    <a:pt x="0" y="0"/>
                    <a:pt x="0" y="0"/>
                  </a:cubicBezTo>
                  <a:lnTo>
                    <a:pt x="19" y="0"/>
                  </a:ln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1" name="Freeform 19"/>
            <p:cNvSpPr>
              <a:spLocks/>
            </p:cNvSpPr>
            <p:nvPr/>
          </p:nvSpPr>
          <p:spPr bwMode="auto">
            <a:xfrm>
              <a:off x="10363200" y="2862263"/>
              <a:ext cx="409575" cy="635000"/>
            </a:xfrm>
            <a:custGeom>
              <a:avLst/>
              <a:gdLst>
                <a:gd name="T0" fmla="*/ 165 w 258"/>
                <a:gd name="T1" fmla="*/ 0 h 400"/>
                <a:gd name="T2" fmla="*/ 129 w 258"/>
                <a:gd name="T3" fmla="*/ 291 h 400"/>
                <a:gd name="T4" fmla="*/ 93 w 258"/>
                <a:gd name="T5" fmla="*/ 0 h 400"/>
                <a:gd name="T6" fmla="*/ 0 w 258"/>
                <a:gd name="T7" fmla="*/ 8 h 400"/>
                <a:gd name="T8" fmla="*/ 18 w 258"/>
                <a:gd name="T9" fmla="*/ 400 h 400"/>
                <a:gd name="T10" fmla="*/ 238 w 258"/>
                <a:gd name="T11" fmla="*/ 400 h 400"/>
                <a:gd name="T12" fmla="*/ 258 w 258"/>
                <a:gd name="T13" fmla="*/ 8 h 400"/>
                <a:gd name="T14" fmla="*/ 165 w 258"/>
                <a:gd name="T15" fmla="*/ 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400">
                  <a:moveTo>
                    <a:pt x="165" y="0"/>
                  </a:moveTo>
                  <a:lnTo>
                    <a:pt x="129" y="291"/>
                  </a:lnTo>
                  <a:lnTo>
                    <a:pt x="93" y="0"/>
                  </a:lnTo>
                  <a:lnTo>
                    <a:pt x="0" y="8"/>
                  </a:lnTo>
                  <a:lnTo>
                    <a:pt x="18" y="400"/>
                  </a:lnTo>
                  <a:lnTo>
                    <a:pt x="238" y="400"/>
                  </a:lnTo>
                  <a:lnTo>
                    <a:pt x="258" y="8"/>
                  </a:lnTo>
                  <a:lnTo>
                    <a:pt x="165"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2" name="Freeform 32"/>
            <p:cNvSpPr>
              <a:spLocks/>
            </p:cNvSpPr>
            <p:nvPr/>
          </p:nvSpPr>
          <p:spPr bwMode="auto">
            <a:xfrm>
              <a:off x="10448925" y="2611438"/>
              <a:ext cx="231775" cy="279400"/>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3" name="Freeform 33"/>
            <p:cNvSpPr>
              <a:spLocks/>
            </p:cNvSpPr>
            <p:nvPr/>
          </p:nvSpPr>
          <p:spPr bwMode="auto">
            <a:xfrm>
              <a:off x="10391775" y="3497263"/>
              <a:ext cx="349250" cy="382588"/>
            </a:xfrm>
            <a:custGeom>
              <a:avLst/>
              <a:gdLst>
                <a:gd name="T0" fmla="*/ 210 w 220"/>
                <a:gd name="T1" fmla="*/ 241 h 241"/>
                <a:gd name="T2" fmla="*/ 10 w 220"/>
                <a:gd name="T3" fmla="*/ 241 h 241"/>
                <a:gd name="T4" fmla="*/ 0 w 220"/>
                <a:gd name="T5" fmla="*/ 0 h 241"/>
                <a:gd name="T6" fmla="*/ 220 w 220"/>
                <a:gd name="T7" fmla="*/ 0 h 241"/>
                <a:gd name="T8" fmla="*/ 210 w 220"/>
                <a:gd name="T9" fmla="*/ 241 h 241"/>
              </a:gdLst>
              <a:ahLst/>
              <a:cxnLst>
                <a:cxn ang="0">
                  <a:pos x="T0" y="T1"/>
                </a:cxn>
                <a:cxn ang="0">
                  <a:pos x="T2" y="T3"/>
                </a:cxn>
                <a:cxn ang="0">
                  <a:pos x="T4" y="T5"/>
                </a:cxn>
                <a:cxn ang="0">
                  <a:pos x="T6" y="T7"/>
                </a:cxn>
                <a:cxn ang="0">
                  <a:pos x="T8" y="T9"/>
                </a:cxn>
              </a:cxnLst>
              <a:rect l="0" t="0" r="r" b="b"/>
              <a:pathLst>
                <a:path w="220" h="241">
                  <a:moveTo>
                    <a:pt x="210" y="241"/>
                  </a:moveTo>
                  <a:lnTo>
                    <a:pt x="10" y="241"/>
                  </a:lnTo>
                  <a:lnTo>
                    <a:pt x="0" y="0"/>
                  </a:lnTo>
                  <a:lnTo>
                    <a:pt x="220" y="0"/>
                  </a:lnTo>
                  <a:lnTo>
                    <a:pt x="210" y="241"/>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4" name="Rectangle 34"/>
            <p:cNvSpPr>
              <a:spLocks noChangeArrowheads="1"/>
            </p:cNvSpPr>
            <p:nvPr/>
          </p:nvSpPr>
          <p:spPr bwMode="auto">
            <a:xfrm>
              <a:off x="9002713" y="2814638"/>
              <a:ext cx="128588" cy="3778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5" name="Freeform 35"/>
            <p:cNvSpPr>
              <a:spLocks/>
            </p:cNvSpPr>
            <p:nvPr/>
          </p:nvSpPr>
          <p:spPr bwMode="auto">
            <a:xfrm>
              <a:off x="8896350" y="4338638"/>
              <a:ext cx="160338" cy="79375"/>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6" name="Freeform 36"/>
            <p:cNvSpPr>
              <a:spLocks/>
            </p:cNvSpPr>
            <p:nvPr/>
          </p:nvSpPr>
          <p:spPr bwMode="auto">
            <a:xfrm>
              <a:off x="9072563" y="4338638"/>
              <a:ext cx="160338" cy="79375"/>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7" name="Freeform 37"/>
            <p:cNvSpPr>
              <a:spLocks/>
            </p:cNvSpPr>
            <p:nvPr/>
          </p:nvSpPr>
          <p:spPr bwMode="auto">
            <a:xfrm>
              <a:off x="8953500" y="2486025"/>
              <a:ext cx="247650" cy="298450"/>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8" name="Freeform 38"/>
            <p:cNvSpPr>
              <a:spLocks/>
            </p:cNvSpPr>
            <p:nvPr/>
          </p:nvSpPr>
          <p:spPr bwMode="auto">
            <a:xfrm>
              <a:off x="8921750" y="2454275"/>
              <a:ext cx="244475" cy="279400"/>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69" name="Freeform 39"/>
            <p:cNvSpPr>
              <a:spLocks/>
            </p:cNvSpPr>
            <p:nvPr/>
          </p:nvSpPr>
          <p:spPr bwMode="auto">
            <a:xfrm>
              <a:off x="9002713" y="2711450"/>
              <a:ext cx="128588" cy="134938"/>
            </a:xfrm>
            <a:custGeom>
              <a:avLst/>
              <a:gdLst>
                <a:gd name="T0" fmla="*/ 81 w 81"/>
                <a:gd name="T1" fmla="*/ 65 h 85"/>
                <a:gd name="T2" fmla="*/ 40 w 81"/>
                <a:gd name="T3" fmla="*/ 85 h 85"/>
                <a:gd name="T4" fmla="*/ 0 w 81"/>
                <a:gd name="T5" fmla="*/ 65 h 85"/>
                <a:gd name="T6" fmla="*/ 0 w 81"/>
                <a:gd name="T7" fmla="*/ 0 h 85"/>
                <a:gd name="T8" fmla="*/ 81 w 81"/>
                <a:gd name="T9" fmla="*/ 0 h 85"/>
                <a:gd name="T10" fmla="*/ 81 w 81"/>
                <a:gd name="T11" fmla="*/ 65 h 85"/>
              </a:gdLst>
              <a:ahLst/>
              <a:cxnLst>
                <a:cxn ang="0">
                  <a:pos x="T0" y="T1"/>
                </a:cxn>
                <a:cxn ang="0">
                  <a:pos x="T2" y="T3"/>
                </a:cxn>
                <a:cxn ang="0">
                  <a:pos x="T4" y="T5"/>
                </a:cxn>
                <a:cxn ang="0">
                  <a:pos x="T6" y="T7"/>
                </a:cxn>
                <a:cxn ang="0">
                  <a:pos x="T8" y="T9"/>
                </a:cxn>
                <a:cxn ang="0">
                  <a:pos x="T10" y="T11"/>
                </a:cxn>
              </a:cxnLst>
              <a:rect l="0" t="0" r="r" b="b"/>
              <a:pathLst>
                <a:path w="81" h="85">
                  <a:moveTo>
                    <a:pt x="81" y="65"/>
                  </a:moveTo>
                  <a:lnTo>
                    <a:pt x="40" y="85"/>
                  </a:lnTo>
                  <a:lnTo>
                    <a:pt x="0" y="65"/>
                  </a:lnTo>
                  <a:lnTo>
                    <a:pt x="0" y="0"/>
                  </a:lnTo>
                  <a:lnTo>
                    <a:pt x="81" y="0"/>
                  </a:lnTo>
                  <a:lnTo>
                    <a:pt x="81" y="65"/>
                  </a:lnTo>
                  <a:close/>
                </a:path>
              </a:pathLst>
            </a:custGeom>
            <a:solidFill>
              <a:srgbClr val="C3A47C"/>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0" name="Freeform 40"/>
            <p:cNvSpPr>
              <a:spLocks/>
            </p:cNvSpPr>
            <p:nvPr/>
          </p:nvSpPr>
          <p:spPr bwMode="auto">
            <a:xfrm>
              <a:off x="9031288" y="2846388"/>
              <a:ext cx="69850" cy="500063"/>
            </a:xfrm>
            <a:custGeom>
              <a:avLst/>
              <a:gdLst>
                <a:gd name="T0" fmla="*/ 34 w 44"/>
                <a:gd name="T1" fmla="*/ 24 h 315"/>
                <a:gd name="T2" fmla="*/ 44 w 44"/>
                <a:gd name="T3" fmla="*/ 18 h 315"/>
                <a:gd name="T4" fmla="*/ 22 w 44"/>
                <a:gd name="T5" fmla="*/ 0 h 315"/>
                <a:gd name="T6" fmla="*/ 0 w 44"/>
                <a:gd name="T7" fmla="*/ 18 h 315"/>
                <a:gd name="T8" fmla="*/ 10 w 44"/>
                <a:gd name="T9" fmla="*/ 24 h 315"/>
                <a:gd name="T10" fmla="*/ 8 w 44"/>
                <a:gd name="T11" fmla="*/ 291 h 315"/>
                <a:gd name="T12" fmla="*/ 22 w 44"/>
                <a:gd name="T13" fmla="*/ 315 h 315"/>
                <a:gd name="T14" fmla="*/ 34 w 44"/>
                <a:gd name="T15" fmla="*/ 291 h 315"/>
                <a:gd name="T16" fmla="*/ 34 w 44"/>
                <a:gd name="T17" fmla="*/ 24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15">
                  <a:moveTo>
                    <a:pt x="34" y="24"/>
                  </a:moveTo>
                  <a:lnTo>
                    <a:pt x="44" y="18"/>
                  </a:lnTo>
                  <a:lnTo>
                    <a:pt x="22" y="0"/>
                  </a:lnTo>
                  <a:lnTo>
                    <a:pt x="0" y="18"/>
                  </a:lnTo>
                  <a:lnTo>
                    <a:pt x="10" y="24"/>
                  </a:lnTo>
                  <a:lnTo>
                    <a:pt x="8" y="291"/>
                  </a:lnTo>
                  <a:lnTo>
                    <a:pt x="22" y="315"/>
                  </a:lnTo>
                  <a:lnTo>
                    <a:pt x="34" y="291"/>
                  </a:lnTo>
                  <a:lnTo>
                    <a:pt x="34"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1" name="Freeform 41"/>
            <p:cNvSpPr>
              <a:spLocks/>
            </p:cNvSpPr>
            <p:nvPr/>
          </p:nvSpPr>
          <p:spPr bwMode="auto">
            <a:xfrm>
              <a:off x="8701088" y="2852738"/>
              <a:ext cx="273050" cy="700088"/>
            </a:xfrm>
            <a:custGeom>
              <a:avLst/>
              <a:gdLst>
                <a:gd name="T0" fmla="*/ 85 w 85"/>
                <a:gd name="T1" fmla="*/ 9 h 218"/>
                <a:gd name="T2" fmla="*/ 51 w 85"/>
                <a:gd name="T3" fmla="*/ 0 h 218"/>
                <a:gd name="T4" fmla="*/ 0 w 85"/>
                <a:gd name="T5" fmla="*/ 218 h 218"/>
                <a:gd name="T6" fmla="*/ 35 w 85"/>
                <a:gd name="T7" fmla="*/ 218 h 218"/>
                <a:gd name="T8" fmla="*/ 85 w 85"/>
                <a:gd name="T9" fmla="*/ 9 h 218"/>
              </a:gdLst>
              <a:ahLst/>
              <a:cxnLst>
                <a:cxn ang="0">
                  <a:pos x="T0" y="T1"/>
                </a:cxn>
                <a:cxn ang="0">
                  <a:pos x="T2" y="T3"/>
                </a:cxn>
                <a:cxn ang="0">
                  <a:pos x="T4" y="T5"/>
                </a:cxn>
                <a:cxn ang="0">
                  <a:pos x="T6" y="T7"/>
                </a:cxn>
                <a:cxn ang="0">
                  <a:pos x="T8" y="T9"/>
                </a:cxn>
              </a:cxnLst>
              <a:rect l="0" t="0" r="r" b="b"/>
              <a:pathLst>
                <a:path w="85" h="218">
                  <a:moveTo>
                    <a:pt x="85" y="9"/>
                  </a:moveTo>
                  <a:cubicBezTo>
                    <a:pt x="74" y="6"/>
                    <a:pt x="62" y="3"/>
                    <a:pt x="51" y="0"/>
                  </a:cubicBezTo>
                  <a:cubicBezTo>
                    <a:pt x="19" y="71"/>
                    <a:pt x="8" y="141"/>
                    <a:pt x="0" y="218"/>
                  </a:cubicBezTo>
                  <a:cubicBezTo>
                    <a:pt x="35" y="218"/>
                    <a:pt x="35" y="218"/>
                    <a:pt x="35" y="218"/>
                  </a:cubicBezTo>
                  <a:cubicBezTo>
                    <a:pt x="43" y="144"/>
                    <a:pt x="53" y="77"/>
                    <a:pt x="85" y="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2" name="Freeform 42"/>
            <p:cNvSpPr>
              <a:spLocks/>
            </p:cNvSpPr>
            <p:nvPr/>
          </p:nvSpPr>
          <p:spPr bwMode="auto">
            <a:xfrm>
              <a:off x="9163050" y="2852738"/>
              <a:ext cx="269875" cy="700088"/>
            </a:xfrm>
            <a:custGeom>
              <a:avLst/>
              <a:gdLst>
                <a:gd name="T0" fmla="*/ 0 w 84"/>
                <a:gd name="T1" fmla="*/ 9 h 218"/>
                <a:gd name="T2" fmla="*/ 33 w 84"/>
                <a:gd name="T3" fmla="*/ 0 h 218"/>
                <a:gd name="T4" fmla="*/ 84 w 84"/>
                <a:gd name="T5" fmla="*/ 218 h 218"/>
                <a:gd name="T6" fmla="*/ 50 w 84"/>
                <a:gd name="T7" fmla="*/ 218 h 218"/>
                <a:gd name="T8" fmla="*/ 0 w 84"/>
                <a:gd name="T9" fmla="*/ 9 h 218"/>
              </a:gdLst>
              <a:ahLst/>
              <a:cxnLst>
                <a:cxn ang="0">
                  <a:pos x="T0" y="T1"/>
                </a:cxn>
                <a:cxn ang="0">
                  <a:pos x="T2" y="T3"/>
                </a:cxn>
                <a:cxn ang="0">
                  <a:pos x="T4" y="T5"/>
                </a:cxn>
                <a:cxn ang="0">
                  <a:pos x="T6" y="T7"/>
                </a:cxn>
                <a:cxn ang="0">
                  <a:pos x="T8" y="T9"/>
                </a:cxn>
              </a:cxnLst>
              <a:rect l="0" t="0" r="r" b="b"/>
              <a:pathLst>
                <a:path w="84" h="218">
                  <a:moveTo>
                    <a:pt x="0" y="9"/>
                  </a:moveTo>
                  <a:cubicBezTo>
                    <a:pt x="11" y="6"/>
                    <a:pt x="22" y="3"/>
                    <a:pt x="33" y="0"/>
                  </a:cubicBezTo>
                  <a:cubicBezTo>
                    <a:pt x="66" y="71"/>
                    <a:pt x="77" y="141"/>
                    <a:pt x="84" y="218"/>
                  </a:cubicBezTo>
                  <a:cubicBezTo>
                    <a:pt x="50" y="218"/>
                    <a:pt x="50" y="218"/>
                    <a:pt x="50" y="218"/>
                  </a:cubicBezTo>
                  <a:cubicBezTo>
                    <a:pt x="42" y="144"/>
                    <a:pt x="31" y="77"/>
                    <a:pt x="0" y="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3" name="Freeform 43"/>
            <p:cNvSpPr>
              <a:spLocks/>
            </p:cNvSpPr>
            <p:nvPr/>
          </p:nvSpPr>
          <p:spPr bwMode="auto">
            <a:xfrm>
              <a:off x="8899525" y="3616325"/>
              <a:ext cx="160338" cy="738188"/>
            </a:xfrm>
            <a:custGeom>
              <a:avLst/>
              <a:gdLst>
                <a:gd name="T0" fmla="*/ 85 w 101"/>
                <a:gd name="T1" fmla="*/ 465 h 465"/>
                <a:gd name="T2" fmla="*/ 12 w 101"/>
                <a:gd name="T3" fmla="*/ 465 h 465"/>
                <a:gd name="T4" fmla="*/ 0 w 101"/>
                <a:gd name="T5" fmla="*/ 0 h 465"/>
                <a:gd name="T6" fmla="*/ 101 w 101"/>
                <a:gd name="T7" fmla="*/ 0 h 465"/>
                <a:gd name="T8" fmla="*/ 85 w 101"/>
                <a:gd name="T9" fmla="*/ 465 h 465"/>
              </a:gdLst>
              <a:ahLst/>
              <a:cxnLst>
                <a:cxn ang="0">
                  <a:pos x="T0" y="T1"/>
                </a:cxn>
                <a:cxn ang="0">
                  <a:pos x="T2" y="T3"/>
                </a:cxn>
                <a:cxn ang="0">
                  <a:pos x="T4" y="T5"/>
                </a:cxn>
                <a:cxn ang="0">
                  <a:pos x="T6" y="T7"/>
                </a:cxn>
                <a:cxn ang="0">
                  <a:pos x="T8" y="T9"/>
                </a:cxn>
              </a:cxnLst>
              <a:rect l="0" t="0" r="r" b="b"/>
              <a:pathLst>
                <a:path w="101" h="465">
                  <a:moveTo>
                    <a:pt x="85" y="465"/>
                  </a:moveTo>
                  <a:lnTo>
                    <a:pt x="12" y="465"/>
                  </a:lnTo>
                  <a:lnTo>
                    <a:pt x="0" y="0"/>
                  </a:lnTo>
                  <a:lnTo>
                    <a:pt x="101" y="0"/>
                  </a:lnTo>
                  <a:lnTo>
                    <a:pt x="85" y="46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4" name="Freeform 44"/>
            <p:cNvSpPr>
              <a:spLocks/>
            </p:cNvSpPr>
            <p:nvPr/>
          </p:nvSpPr>
          <p:spPr bwMode="auto">
            <a:xfrm>
              <a:off x="9066213" y="3616325"/>
              <a:ext cx="163513" cy="738188"/>
            </a:xfrm>
            <a:custGeom>
              <a:avLst/>
              <a:gdLst>
                <a:gd name="T0" fmla="*/ 91 w 103"/>
                <a:gd name="T1" fmla="*/ 465 h 465"/>
                <a:gd name="T2" fmla="*/ 18 w 103"/>
                <a:gd name="T3" fmla="*/ 465 h 465"/>
                <a:gd name="T4" fmla="*/ 0 w 103"/>
                <a:gd name="T5" fmla="*/ 0 h 465"/>
                <a:gd name="T6" fmla="*/ 103 w 103"/>
                <a:gd name="T7" fmla="*/ 0 h 465"/>
                <a:gd name="T8" fmla="*/ 91 w 103"/>
                <a:gd name="T9" fmla="*/ 465 h 465"/>
              </a:gdLst>
              <a:ahLst/>
              <a:cxnLst>
                <a:cxn ang="0">
                  <a:pos x="T0" y="T1"/>
                </a:cxn>
                <a:cxn ang="0">
                  <a:pos x="T2" y="T3"/>
                </a:cxn>
                <a:cxn ang="0">
                  <a:pos x="T4" y="T5"/>
                </a:cxn>
                <a:cxn ang="0">
                  <a:pos x="T6" y="T7"/>
                </a:cxn>
                <a:cxn ang="0">
                  <a:pos x="T8" y="T9"/>
                </a:cxn>
              </a:cxnLst>
              <a:rect l="0" t="0" r="r" b="b"/>
              <a:pathLst>
                <a:path w="103" h="465">
                  <a:moveTo>
                    <a:pt x="91" y="465"/>
                  </a:moveTo>
                  <a:lnTo>
                    <a:pt x="18" y="465"/>
                  </a:lnTo>
                  <a:lnTo>
                    <a:pt x="0" y="0"/>
                  </a:lnTo>
                  <a:lnTo>
                    <a:pt x="103" y="0"/>
                  </a:lnTo>
                  <a:lnTo>
                    <a:pt x="91" y="46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5" name="Freeform 45"/>
            <p:cNvSpPr>
              <a:spLocks/>
            </p:cNvSpPr>
            <p:nvPr/>
          </p:nvSpPr>
          <p:spPr bwMode="auto">
            <a:xfrm>
              <a:off x="8716963" y="3552825"/>
              <a:ext cx="79375" cy="88900"/>
            </a:xfrm>
            <a:custGeom>
              <a:avLst/>
              <a:gdLst>
                <a:gd name="T0" fmla="*/ 0 w 25"/>
                <a:gd name="T1" fmla="*/ 0 h 28"/>
                <a:gd name="T2" fmla="*/ 0 w 25"/>
                <a:gd name="T3" fmla="*/ 15 h 28"/>
                <a:gd name="T4" fmla="*/ 13 w 25"/>
                <a:gd name="T5" fmla="*/ 28 h 28"/>
                <a:gd name="T6" fmla="*/ 25 w 25"/>
                <a:gd name="T7" fmla="*/ 15 h 28"/>
                <a:gd name="T8" fmla="*/ 25 w 25"/>
                <a:gd name="T9" fmla="*/ 0 h 28"/>
                <a:gd name="T10" fmla="*/ 0 w 25"/>
                <a:gd name="T11" fmla="*/ 0 h 28"/>
              </a:gdLst>
              <a:ahLst/>
              <a:cxnLst>
                <a:cxn ang="0">
                  <a:pos x="T0" y="T1"/>
                </a:cxn>
                <a:cxn ang="0">
                  <a:pos x="T2" y="T3"/>
                </a:cxn>
                <a:cxn ang="0">
                  <a:pos x="T4" y="T5"/>
                </a:cxn>
                <a:cxn ang="0">
                  <a:pos x="T6" y="T7"/>
                </a:cxn>
                <a:cxn ang="0">
                  <a:pos x="T8" y="T9"/>
                </a:cxn>
                <a:cxn ang="0">
                  <a:pos x="T10" y="T11"/>
                </a:cxn>
              </a:cxnLst>
              <a:rect l="0" t="0" r="r" b="b"/>
              <a:pathLst>
                <a:path w="25" h="28">
                  <a:moveTo>
                    <a:pt x="0" y="0"/>
                  </a:moveTo>
                  <a:cubicBezTo>
                    <a:pt x="0" y="15"/>
                    <a:pt x="0" y="15"/>
                    <a:pt x="0" y="15"/>
                  </a:cubicBezTo>
                  <a:cubicBezTo>
                    <a:pt x="0" y="22"/>
                    <a:pt x="6" y="28"/>
                    <a:pt x="13" y="28"/>
                  </a:cubicBezTo>
                  <a:cubicBezTo>
                    <a:pt x="20" y="28"/>
                    <a:pt x="25" y="22"/>
                    <a:pt x="25" y="15"/>
                  </a:cubicBezTo>
                  <a:cubicBezTo>
                    <a:pt x="25" y="0"/>
                    <a:pt x="25" y="0"/>
                    <a:pt x="25" y="0"/>
                  </a:cubicBezTo>
                  <a:lnTo>
                    <a:pt x="0" y="0"/>
                  </a:ln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6" name="Freeform 46"/>
            <p:cNvSpPr>
              <a:spLocks/>
            </p:cNvSpPr>
            <p:nvPr/>
          </p:nvSpPr>
          <p:spPr bwMode="auto">
            <a:xfrm>
              <a:off x="9336088" y="3552825"/>
              <a:ext cx="82550" cy="88900"/>
            </a:xfrm>
            <a:custGeom>
              <a:avLst/>
              <a:gdLst>
                <a:gd name="T0" fmla="*/ 0 w 26"/>
                <a:gd name="T1" fmla="*/ 0 h 28"/>
                <a:gd name="T2" fmla="*/ 0 w 26"/>
                <a:gd name="T3" fmla="*/ 15 h 28"/>
                <a:gd name="T4" fmla="*/ 13 w 26"/>
                <a:gd name="T5" fmla="*/ 28 h 28"/>
                <a:gd name="T6" fmla="*/ 26 w 26"/>
                <a:gd name="T7" fmla="*/ 15 h 28"/>
                <a:gd name="T8" fmla="*/ 26 w 26"/>
                <a:gd name="T9" fmla="*/ 0 h 28"/>
                <a:gd name="T10" fmla="*/ 0 w 26"/>
                <a:gd name="T11" fmla="*/ 0 h 28"/>
              </a:gdLst>
              <a:ahLst/>
              <a:cxnLst>
                <a:cxn ang="0">
                  <a:pos x="T0" y="T1"/>
                </a:cxn>
                <a:cxn ang="0">
                  <a:pos x="T2" y="T3"/>
                </a:cxn>
                <a:cxn ang="0">
                  <a:pos x="T4" y="T5"/>
                </a:cxn>
                <a:cxn ang="0">
                  <a:pos x="T6" y="T7"/>
                </a:cxn>
                <a:cxn ang="0">
                  <a:pos x="T8" y="T9"/>
                </a:cxn>
                <a:cxn ang="0">
                  <a:pos x="T10" y="T11"/>
                </a:cxn>
              </a:cxnLst>
              <a:rect l="0" t="0" r="r" b="b"/>
              <a:pathLst>
                <a:path w="26" h="28">
                  <a:moveTo>
                    <a:pt x="0" y="0"/>
                  </a:moveTo>
                  <a:cubicBezTo>
                    <a:pt x="0" y="15"/>
                    <a:pt x="0" y="15"/>
                    <a:pt x="0" y="15"/>
                  </a:cubicBezTo>
                  <a:cubicBezTo>
                    <a:pt x="0" y="22"/>
                    <a:pt x="6" y="28"/>
                    <a:pt x="13" y="28"/>
                  </a:cubicBezTo>
                  <a:cubicBezTo>
                    <a:pt x="20" y="28"/>
                    <a:pt x="26" y="22"/>
                    <a:pt x="26" y="15"/>
                  </a:cubicBezTo>
                  <a:cubicBezTo>
                    <a:pt x="26" y="0"/>
                    <a:pt x="26" y="0"/>
                    <a:pt x="26" y="0"/>
                  </a:cubicBezTo>
                  <a:lnTo>
                    <a:pt x="0" y="0"/>
                  </a:ln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7" name="Freeform 47"/>
            <p:cNvSpPr>
              <a:spLocks/>
            </p:cNvSpPr>
            <p:nvPr/>
          </p:nvSpPr>
          <p:spPr bwMode="auto">
            <a:xfrm>
              <a:off x="8861425" y="2814638"/>
              <a:ext cx="406400" cy="801688"/>
            </a:xfrm>
            <a:custGeom>
              <a:avLst/>
              <a:gdLst>
                <a:gd name="T0" fmla="*/ 170 w 256"/>
                <a:gd name="T1" fmla="*/ 0 h 505"/>
                <a:gd name="T2" fmla="*/ 129 w 256"/>
                <a:gd name="T3" fmla="*/ 315 h 505"/>
                <a:gd name="T4" fmla="*/ 89 w 256"/>
                <a:gd name="T5" fmla="*/ 0 h 505"/>
                <a:gd name="T6" fmla="*/ 0 w 256"/>
                <a:gd name="T7" fmla="*/ 24 h 505"/>
                <a:gd name="T8" fmla="*/ 6 w 256"/>
                <a:gd name="T9" fmla="*/ 505 h 505"/>
                <a:gd name="T10" fmla="*/ 252 w 256"/>
                <a:gd name="T11" fmla="*/ 505 h 505"/>
                <a:gd name="T12" fmla="*/ 256 w 256"/>
                <a:gd name="T13" fmla="*/ 24 h 505"/>
                <a:gd name="T14" fmla="*/ 170 w 256"/>
                <a:gd name="T15" fmla="*/ 0 h 5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505">
                  <a:moveTo>
                    <a:pt x="170" y="0"/>
                  </a:moveTo>
                  <a:lnTo>
                    <a:pt x="129" y="315"/>
                  </a:lnTo>
                  <a:lnTo>
                    <a:pt x="89" y="0"/>
                  </a:lnTo>
                  <a:lnTo>
                    <a:pt x="0" y="24"/>
                  </a:lnTo>
                  <a:lnTo>
                    <a:pt x="6" y="505"/>
                  </a:lnTo>
                  <a:lnTo>
                    <a:pt x="252" y="505"/>
                  </a:lnTo>
                  <a:lnTo>
                    <a:pt x="256" y="24"/>
                  </a:lnTo>
                  <a:lnTo>
                    <a:pt x="17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8" name="Freeform 48"/>
            <p:cNvSpPr>
              <a:spLocks/>
            </p:cNvSpPr>
            <p:nvPr/>
          </p:nvSpPr>
          <p:spPr bwMode="auto">
            <a:xfrm>
              <a:off x="9169400" y="2586038"/>
              <a:ext cx="0" cy="3175"/>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79" name="Freeform 49"/>
            <p:cNvSpPr>
              <a:spLocks/>
            </p:cNvSpPr>
            <p:nvPr/>
          </p:nvSpPr>
          <p:spPr bwMode="auto">
            <a:xfrm>
              <a:off x="9169400" y="25828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0" name="Freeform 50"/>
            <p:cNvSpPr>
              <a:spLocks/>
            </p:cNvSpPr>
            <p:nvPr/>
          </p:nvSpPr>
          <p:spPr bwMode="auto">
            <a:xfrm>
              <a:off x="9163050" y="25733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1" name="Freeform 51"/>
            <p:cNvSpPr>
              <a:spLocks/>
            </p:cNvSpPr>
            <p:nvPr/>
          </p:nvSpPr>
          <p:spPr bwMode="auto">
            <a:xfrm>
              <a:off x="9166225" y="25765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2" name="Freeform 52"/>
            <p:cNvSpPr>
              <a:spLocks/>
            </p:cNvSpPr>
            <p:nvPr/>
          </p:nvSpPr>
          <p:spPr bwMode="auto">
            <a:xfrm>
              <a:off x="8964613" y="25733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3" name="Freeform 53"/>
            <p:cNvSpPr>
              <a:spLocks/>
            </p:cNvSpPr>
            <p:nvPr/>
          </p:nvSpPr>
          <p:spPr bwMode="auto">
            <a:xfrm>
              <a:off x="9169400" y="2589213"/>
              <a:ext cx="0" cy="3175"/>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4" name="Freeform 54"/>
            <p:cNvSpPr>
              <a:spLocks/>
            </p:cNvSpPr>
            <p:nvPr/>
          </p:nvSpPr>
          <p:spPr bwMode="auto">
            <a:xfrm>
              <a:off x="9169400" y="2595563"/>
              <a:ext cx="0" cy="3175"/>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5" name="Rectangle 55"/>
            <p:cNvSpPr>
              <a:spLocks noChangeArrowheads="1"/>
            </p:cNvSpPr>
            <p:nvPr/>
          </p:nvSpPr>
          <p:spPr bwMode="auto">
            <a:xfrm>
              <a:off x="9159875" y="2570163"/>
              <a:ext cx="1588" cy="1588"/>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6" name="Freeform 56"/>
            <p:cNvSpPr>
              <a:spLocks/>
            </p:cNvSpPr>
            <p:nvPr/>
          </p:nvSpPr>
          <p:spPr bwMode="auto">
            <a:xfrm>
              <a:off x="8956675" y="25923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7" name="Freeform 57"/>
            <p:cNvSpPr>
              <a:spLocks/>
            </p:cNvSpPr>
            <p:nvPr/>
          </p:nvSpPr>
          <p:spPr bwMode="auto">
            <a:xfrm>
              <a:off x="8959850" y="25828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8" name="Freeform 58"/>
            <p:cNvSpPr>
              <a:spLocks/>
            </p:cNvSpPr>
            <p:nvPr/>
          </p:nvSpPr>
          <p:spPr bwMode="auto">
            <a:xfrm>
              <a:off x="8959850" y="2576513"/>
              <a:ext cx="0" cy="3175"/>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89" name="Freeform 59"/>
            <p:cNvSpPr>
              <a:spLocks/>
            </p:cNvSpPr>
            <p:nvPr/>
          </p:nvSpPr>
          <p:spPr bwMode="auto">
            <a:xfrm>
              <a:off x="8956675" y="2586038"/>
              <a:ext cx="0" cy="3175"/>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0" name="Freeform 60"/>
            <p:cNvSpPr>
              <a:spLocks/>
            </p:cNvSpPr>
            <p:nvPr/>
          </p:nvSpPr>
          <p:spPr bwMode="auto">
            <a:xfrm>
              <a:off x="8937625" y="2560638"/>
              <a:ext cx="250825" cy="223838"/>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1" name="Freeform 61"/>
            <p:cNvSpPr>
              <a:spLocks noEditPoints="1"/>
            </p:cNvSpPr>
            <p:nvPr/>
          </p:nvSpPr>
          <p:spPr bwMode="auto">
            <a:xfrm>
              <a:off x="8959850" y="2605088"/>
              <a:ext cx="215900" cy="71438"/>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2" name="Oval 62"/>
            <p:cNvSpPr>
              <a:spLocks noChangeArrowheads="1"/>
            </p:cNvSpPr>
            <p:nvPr/>
          </p:nvSpPr>
          <p:spPr bwMode="auto">
            <a:xfrm>
              <a:off x="8964613" y="2614613"/>
              <a:ext cx="6350"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3" name="Oval 63"/>
            <p:cNvSpPr>
              <a:spLocks noChangeArrowheads="1"/>
            </p:cNvSpPr>
            <p:nvPr/>
          </p:nvSpPr>
          <p:spPr bwMode="auto">
            <a:xfrm>
              <a:off x="9163050" y="2614613"/>
              <a:ext cx="6350" cy="6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4" name="Freeform 67"/>
            <p:cNvSpPr>
              <a:spLocks/>
            </p:cNvSpPr>
            <p:nvPr/>
          </p:nvSpPr>
          <p:spPr bwMode="auto">
            <a:xfrm>
              <a:off x="9766300" y="2736850"/>
              <a:ext cx="157163" cy="169863"/>
            </a:xfrm>
            <a:custGeom>
              <a:avLst/>
              <a:gdLst>
                <a:gd name="T0" fmla="*/ 0 w 99"/>
                <a:gd name="T1" fmla="*/ 10 h 107"/>
                <a:gd name="T2" fmla="*/ 10 w 99"/>
                <a:gd name="T3" fmla="*/ 0 h 107"/>
                <a:gd name="T4" fmla="*/ 89 w 99"/>
                <a:gd name="T5" fmla="*/ 0 h 107"/>
                <a:gd name="T6" fmla="*/ 99 w 99"/>
                <a:gd name="T7" fmla="*/ 10 h 107"/>
                <a:gd name="T8" fmla="*/ 72 w 99"/>
                <a:gd name="T9" fmla="*/ 99 h 107"/>
                <a:gd name="T10" fmla="*/ 36 w 99"/>
                <a:gd name="T11" fmla="*/ 107 h 107"/>
                <a:gd name="T12" fmla="*/ 6 w 99"/>
                <a:gd name="T13" fmla="*/ 65 h 107"/>
                <a:gd name="T14" fmla="*/ 0 w 99"/>
                <a:gd name="T15" fmla="*/ 10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 h="107">
                  <a:moveTo>
                    <a:pt x="0" y="10"/>
                  </a:moveTo>
                  <a:lnTo>
                    <a:pt x="10" y="0"/>
                  </a:lnTo>
                  <a:lnTo>
                    <a:pt x="89" y="0"/>
                  </a:lnTo>
                  <a:lnTo>
                    <a:pt x="99" y="10"/>
                  </a:lnTo>
                  <a:lnTo>
                    <a:pt x="72" y="99"/>
                  </a:lnTo>
                  <a:lnTo>
                    <a:pt x="36" y="107"/>
                  </a:lnTo>
                  <a:lnTo>
                    <a:pt x="6" y="6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5" name="Freeform 68"/>
            <p:cNvSpPr>
              <a:spLocks/>
            </p:cNvSpPr>
            <p:nvPr/>
          </p:nvSpPr>
          <p:spPr bwMode="auto">
            <a:xfrm>
              <a:off x="9675813" y="4335463"/>
              <a:ext cx="157163" cy="79375"/>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6" name="Freeform 69"/>
            <p:cNvSpPr>
              <a:spLocks/>
            </p:cNvSpPr>
            <p:nvPr/>
          </p:nvSpPr>
          <p:spPr bwMode="auto">
            <a:xfrm>
              <a:off x="9653588" y="3484563"/>
              <a:ext cx="201613" cy="866775"/>
            </a:xfrm>
            <a:custGeom>
              <a:avLst/>
              <a:gdLst>
                <a:gd name="T0" fmla="*/ 99 w 127"/>
                <a:gd name="T1" fmla="*/ 546 h 546"/>
                <a:gd name="T2" fmla="*/ 24 w 127"/>
                <a:gd name="T3" fmla="*/ 546 h 546"/>
                <a:gd name="T4" fmla="*/ 0 w 127"/>
                <a:gd name="T5" fmla="*/ 0 h 546"/>
                <a:gd name="T6" fmla="*/ 127 w 127"/>
                <a:gd name="T7" fmla="*/ 0 h 546"/>
                <a:gd name="T8" fmla="*/ 99 w 127"/>
                <a:gd name="T9" fmla="*/ 546 h 546"/>
              </a:gdLst>
              <a:ahLst/>
              <a:cxnLst>
                <a:cxn ang="0">
                  <a:pos x="T0" y="T1"/>
                </a:cxn>
                <a:cxn ang="0">
                  <a:pos x="T2" y="T3"/>
                </a:cxn>
                <a:cxn ang="0">
                  <a:pos x="T4" y="T5"/>
                </a:cxn>
                <a:cxn ang="0">
                  <a:pos x="T6" y="T7"/>
                </a:cxn>
                <a:cxn ang="0">
                  <a:pos x="T8" y="T9"/>
                </a:cxn>
              </a:cxnLst>
              <a:rect l="0" t="0" r="r" b="b"/>
              <a:pathLst>
                <a:path w="127" h="546">
                  <a:moveTo>
                    <a:pt x="99" y="546"/>
                  </a:moveTo>
                  <a:lnTo>
                    <a:pt x="24" y="546"/>
                  </a:lnTo>
                  <a:lnTo>
                    <a:pt x="0" y="0"/>
                  </a:lnTo>
                  <a:lnTo>
                    <a:pt x="127" y="0"/>
                  </a:lnTo>
                  <a:lnTo>
                    <a:pt x="99" y="5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7" name="Freeform 70"/>
            <p:cNvSpPr>
              <a:spLocks/>
            </p:cNvSpPr>
            <p:nvPr/>
          </p:nvSpPr>
          <p:spPr bwMode="auto">
            <a:xfrm>
              <a:off x="9829800" y="3484563"/>
              <a:ext cx="201613" cy="866775"/>
            </a:xfrm>
            <a:custGeom>
              <a:avLst/>
              <a:gdLst>
                <a:gd name="T0" fmla="*/ 103 w 127"/>
                <a:gd name="T1" fmla="*/ 546 h 546"/>
                <a:gd name="T2" fmla="*/ 28 w 127"/>
                <a:gd name="T3" fmla="*/ 546 h 546"/>
                <a:gd name="T4" fmla="*/ 0 w 127"/>
                <a:gd name="T5" fmla="*/ 0 h 546"/>
                <a:gd name="T6" fmla="*/ 127 w 127"/>
                <a:gd name="T7" fmla="*/ 0 h 546"/>
                <a:gd name="T8" fmla="*/ 103 w 127"/>
                <a:gd name="T9" fmla="*/ 546 h 546"/>
              </a:gdLst>
              <a:ahLst/>
              <a:cxnLst>
                <a:cxn ang="0">
                  <a:pos x="T0" y="T1"/>
                </a:cxn>
                <a:cxn ang="0">
                  <a:pos x="T2" y="T3"/>
                </a:cxn>
                <a:cxn ang="0">
                  <a:pos x="T4" y="T5"/>
                </a:cxn>
                <a:cxn ang="0">
                  <a:pos x="T6" y="T7"/>
                </a:cxn>
                <a:cxn ang="0">
                  <a:pos x="T8" y="T9"/>
                </a:cxn>
              </a:cxnLst>
              <a:rect l="0" t="0" r="r" b="b"/>
              <a:pathLst>
                <a:path w="127" h="546">
                  <a:moveTo>
                    <a:pt x="103" y="546"/>
                  </a:moveTo>
                  <a:lnTo>
                    <a:pt x="28" y="546"/>
                  </a:lnTo>
                  <a:lnTo>
                    <a:pt x="0" y="0"/>
                  </a:lnTo>
                  <a:lnTo>
                    <a:pt x="127" y="0"/>
                  </a:lnTo>
                  <a:lnTo>
                    <a:pt x="103" y="5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8" name="Freeform 71"/>
            <p:cNvSpPr>
              <a:spLocks/>
            </p:cNvSpPr>
            <p:nvPr/>
          </p:nvSpPr>
          <p:spPr bwMode="auto">
            <a:xfrm>
              <a:off x="9858375" y="4335463"/>
              <a:ext cx="157163" cy="79375"/>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699" name="Freeform 72"/>
            <p:cNvSpPr>
              <a:spLocks/>
            </p:cNvSpPr>
            <p:nvPr/>
          </p:nvSpPr>
          <p:spPr bwMode="auto">
            <a:xfrm>
              <a:off x="9750425" y="2755900"/>
              <a:ext cx="195263" cy="530225"/>
            </a:xfrm>
            <a:custGeom>
              <a:avLst/>
              <a:gdLst>
                <a:gd name="T0" fmla="*/ 123 w 123"/>
                <a:gd name="T1" fmla="*/ 71 h 334"/>
                <a:gd name="T2" fmla="*/ 62 w 123"/>
                <a:gd name="T3" fmla="*/ 0 h 334"/>
                <a:gd name="T4" fmla="*/ 0 w 123"/>
                <a:gd name="T5" fmla="*/ 65 h 334"/>
                <a:gd name="T6" fmla="*/ 46 w 123"/>
                <a:gd name="T7" fmla="*/ 308 h 334"/>
                <a:gd name="T8" fmla="*/ 58 w 123"/>
                <a:gd name="T9" fmla="*/ 334 h 334"/>
                <a:gd name="T10" fmla="*/ 72 w 123"/>
                <a:gd name="T11" fmla="*/ 308 h 334"/>
                <a:gd name="T12" fmla="*/ 123 w 123"/>
                <a:gd name="T13" fmla="*/ 71 h 334"/>
              </a:gdLst>
              <a:ahLst/>
              <a:cxnLst>
                <a:cxn ang="0">
                  <a:pos x="T0" y="T1"/>
                </a:cxn>
                <a:cxn ang="0">
                  <a:pos x="T2" y="T3"/>
                </a:cxn>
                <a:cxn ang="0">
                  <a:pos x="T4" y="T5"/>
                </a:cxn>
                <a:cxn ang="0">
                  <a:pos x="T6" y="T7"/>
                </a:cxn>
                <a:cxn ang="0">
                  <a:pos x="T8" y="T9"/>
                </a:cxn>
                <a:cxn ang="0">
                  <a:pos x="T10" y="T11"/>
                </a:cxn>
                <a:cxn ang="0">
                  <a:pos x="T12" y="T13"/>
                </a:cxn>
              </a:cxnLst>
              <a:rect l="0" t="0" r="r" b="b"/>
              <a:pathLst>
                <a:path w="123" h="334">
                  <a:moveTo>
                    <a:pt x="123" y="71"/>
                  </a:moveTo>
                  <a:lnTo>
                    <a:pt x="62" y="0"/>
                  </a:lnTo>
                  <a:lnTo>
                    <a:pt x="0" y="65"/>
                  </a:lnTo>
                  <a:lnTo>
                    <a:pt x="46" y="308"/>
                  </a:lnTo>
                  <a:lnTo>
                    <a:pt x="58" y="334"/>
                  </a:lnTo>
                  <a:lnTo>
                    <a:pt x="72" y="308"/>
                  </a:lnTo>
                  <a:lnTo>
                    <a:pt x="123" y="71"/>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0" name="Freeform 73"/>
            <p:cNvSpPr>
              <a:spLocks/>
            </p:cNvSpPr>
            <p:nvPr/>
          </p:nvSpPr>
          <p:spPr bwMode="auto">
            <a:xfrm>
              <a:off x="9729788" y="2400300"/>
              <a:ext cx="247650" cy="311150"/>
            </a:xfrm>
            <a:custGeom>
              <a:avLst/>
              <a:gdLst>
                <a:gd name="T0" fmla="*/ 68 w 77"/>
                <a:gd name="T1" fmla="*/ 59 h 97"/>
                <a:gd name="T2" fmla="*/ 28 w 77"/>
                <a:gd name="T3" fmla="*/ 90 h 97"/>
                <a:gd name="T4" fmla="*/ 8 w 77"/>
                <a:gd name="T5" fmla="*/ 39 h 97"/>
                <a:gd name="T6" fmla="*/ 57 w 77"/>
                <a:gd name="T7" fmla="*/ 6 h 97"/>
                <a:gd name="T8" fmla="*/ 68 w 77"/>
                <a:gd name="T9" fmla="*/ 59 h 97"/>
              </a:gdLst>
              <a:ahLst/>
              <a:cxnLst>
                <a:cxn ang="0">
                  <a:pos x="T0" y="T1"/>
                </a:cxn>
                <a:cxn ang="0">
                  <a:pos x="T2" y="T3"/>
                </a:cxn>
                <a:cxn ang="0">
                  <a:pos x="T4" y="T5"/>
                </a:cxn>
                <a:cxn ang="0">
                  <a:pos x="T6" y="T7"/>
                </a:cxn>
                <a:cxn ang="0">
                  <a:pos x="T8" y="T9"/>
                </a:cxn>
              </a:cxnLst>
              <a:rect l="0" t="0" r="r" b="b"/>
              <a:pathLst>
                <a:path w="77" h="97">
                  <a:moveTo>
                    <a:pt x="68" y="59"/>
                  </a:moveTo>
                  <a:cubicBezTo>
                    <a:pt x="54" y="97"/>
                    <a:pt x="46" y="96"/>
                    <a:pt x="28" y="90"/>
                  </a:cubicBezTo>
                  <a:cubicBezTo>
                    <a:pt x="9" y="84"/>
                    <a:pt x="0" y="61"/>
                    <a:pt x="8" y="39"/>
                  </a:cubicBezTo>
                  <a:cubicBezTo>
                    <a:pt x="15" y="17"/>
                    <a:pt x="39" y="0"/>
                    <a:pt x="57" y="6"/>
                  </a:cubicBezTo>
                  <a:cubicBezTo>
                    <a:pt x="76" y="12"/>
                    <a:pt x="77" y="37"/>
                    <a:pt x="68" y="59"/>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1" name="Freeform 74"/>
            <p:cNvSpPr>
              <a:spLocks/>
            </p:cNvSpPr>
            <p:nvPr/>
          </p:nvSpPr>
          <p:spPr bwMode="auto">
            <a:xfrm>
              <a:off x="9685338" y="2387600"/>
              <a:ext cx="276225" cy="339725"/>
            </a:xfrm>
            <a:custGeom>
              <a:avLst/>
              <a:gdLst>
                <a:gd name="T0" fmla="*/ 74 w 86"/>
                <a:gd name="T1" fmla="*/ 22 h 106"/>
                <a:gd name="T2" fmla="*/ 62 w 86"/>
                <a:gd name="T3" fmla="*/ 90 h 106"/>
                <a:gd name="T4" fmla="*/ 25 w 86"/>
                <a:gd name="T5" fmla="*/ 87 h 106"/>
                <a:gd name="T6" fmla="*/ 25 w 86"/>
                <a:gd name="T7" fmla="*/ 8 h 106"/>
                <a:gd name="T8" fmla="*/ 74 w 86"/>
                <a:gd name="T9" fmla="*/ 22 h 106"/>
              </a:gdLst>
              <a:ahLst/>
              <a:cxnLst>
                <a:cxn ang="0">
                  <a:pos x="T0" y="T1"/>
                </a:cxn>
                <a:cxn ang="0">
                  <a:pos x="T2" y="T3"/>
                </a:cxn>
                <a:cxn ang="0">
                  <a:pos x="T4" y="T5"/>
                </a:cxn>
                <a:cxn ang="0">
                  <a:pos x="T6" y="T7"/>
                </a:cxn>
                <a:cxn ang="0">
                  <a:pos x="T8" y="T9"/>
                </a:cxn>
              </a:cxnLst>
              <a:rect l="0" t="0" r="r" b="b"/>
              <a:pathLst>
                <a:path w="86" h="106">
                  <a:moveTo>
                    <a:pt x="74" y="22"/>
                  </a:moveTo>
                  <a:cubicBezTo>
                    <a:pt x="86" y="41"/>
                    <a:pt x="77" y="81"/>
                    <a:pt x="62" y="90"/>
                  </a:cubicBezTo>
                  <a:cubicBezTo>
                    <a:pt x="48" y="98"/>
                    <a:pt x="36" y="106"/>
                    <a:pt x="25" y="87"/>
                  </a:cubicBezTo>
                  <a:cubicBezTo>
                    <a:pt x="14" y="68"/>
                    <a:pt x="0" y="19"/>
                    <a:pt x="25" y="8"/>
                  </a:cubicBezTo>
                  <a:cubicBezTo>
                    <a:pt x="40" y="0"/>
                    <a:pt x="63" y="3"/>
                    <a:pt x="74" y="22"/>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2" name="Freeform 75"/>
            <p:cNvSpPr>
              <a:spLocks/>
            </p:cNvSpPr>
            <p:nvPr/>
          </p:nvSpPr>
          <p:spPr bwMode="auto">
            <a:xfrm>
              <a:off x="9782175" y="2636838"/>
              <a:ext cx="125413" cy="150813"/>
            </a:xfrm>
            <a:custGeom>
              <a:avLst/>
              <a:gdLst>
                <a:gd name="T0" fmla="*/ 79 w 79"/>
                <a:gd name="T1" fmla="*/ 63 h 95"/>
                <a:gd name="T2" fmla="*/ 38 w 79"/>
                <a:gd name="T3" fmla="*/ 95 h 95"/>
                <a:gd name="T4" fmla="*/ 0 w 79"/>
                <a:gd name="T5" fmla="*/ 63 h 95"/>
                <a:gd name="T6" fmla="*/ 0 w 79"/>
                <a:gd name="T7" fmla="*/ 0 h 95"/>
                <a:gd name="T8" fmla="*/ 79 w 79"/>
                <a:gd name="T9" fmla="*/ 0 h 95"/>
                <a:gd name="T10" fmla="*/ 79 w 79"/>
                <a:gd name="T11" fmla="*/ 63 h 95"/>
              </a:gdLst>
              <a:ahLst/>
              <a:cxnLst>
                <a:cxn ang="0">
                  <a:pos x="T0" y="T1"/>
                </a:cxn>
                <a:cxn ang="0">
                  <a:pos x="T2" y="T3"/>
                </a:cxn>
                <a:cxn ang="0">
                  <a:pos x="T4" y="T5"/>
                </a:cxn>
                <a:cxn ang="0">
                  <a:pos x="T6" y="T7"/>
                </a:cxn>
                <a:cxn ang="0">
                  <a:pos x="T8" y="T9"/>
                </a:cxn>
                <a:cxn ang="0">
                  <a:pos x="T10" y="T11"/>
                </a:cxn>
              </a:cxnLst>
              <a:rect l="0" t="0" r="r" b="b"/>
              <a:pathLst>
                <a:path w="79" h="95">
                  <a:moveTo>
                    <a:pt x="79" y="63"/>
                  </a:moveTo>
                  <a:lnTo>
                    <a:pt x="38" y="95"/>
                  </a:lnTo>
                  <a:lnTo>
                    <a:pt x="0" y="63"/>
                  </a:lnTo>
                  <a:lnTo>
                    <a:pt x="0" y="0"/>
                  </a:lnTo>
                  <a:lnTo>
                    <a:pt x="79" y="0"/>
                  </a:lnTo>
                  <a:lnTo>
                    <a:pt x="79" y="63"/>
                  </a:lnTo>
                  <a:close/>
                </a:path>
              </a:pathLst>
            </a:custGeom>
            <a:solidFill>
              <a:srgbClr val="C3A47C"/>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3" name="Freeform 76"/>
            <p:cNvSpPr>
              <a:spLocks/>
            </p:cNvSpPr>
            <p:nvPr/>
          </p:nvSpPr>
          <p:spPr bwMode="auto">
            <a:xfrm>
              <a:off x="9480550" y="2774950"/>
              <a:ext cx="269875" cy="700088"/>
            </a:xfrm>
            <a:custGeom>
              <a:avLst/>
              <a:gdLst>
                <a:gd name="T0" fmla="*/ 84 w 84"/>
                <a:gd name="T1" fmla="*/ 9 h 218"/>
                <a:gd name="T2" fmla="*/ 51 w 84"/>
                <a:gd name="T3" fmla="*/ 0 h 218"/>
                <a:gd name="T4" fmla="*/ 0 w 84"/>
                <a:gd name="T5" fmla="*/ 218 h 218"/>
                <a:gd name="T6" fmla="*/ 34 w 84"/>
                <a:gd name="T7" fmla="*/ 218 h 218"/>
                <a:gd name="T8" fmla="*/ 84 w 84"/>
                <a:gd name="T9" fmla="*/ 9 h 218"/>
              </a:gdLst>
              <a:ahLst/>
              <a:cxnLst>
                <a:cxn ang="0">
                  <a:pos x="T0" y="T1"/>
                </a:cxn>
                <a:cxn ang="0">
                  <a:pos x="T2" y="T3"/>
                </a:cxn>
                <a:cxn ang="0">
                  <a:pos x="T4" y="T5"/>
                </a:cxn>
                <a:cxn ang="0">
                  <a:pos x="T6" y="T7"/>
                </a:cxn>
                <a:cxn ang="0">
                  <a:pos x="T8" y="T9"/>
                </a:cxn>
              </a:cxnLst>
              <a:rect l="0" t="0" r="r" b="b"/>
              <a:pathLst>
                <a:path w="84" h="218">
                  <a:moveTo>
                    <a:pt x="84" y="9"/>
                  </a:moveTo>
                  <a:cubicBezTo>
                    <a:pt x="73" y="6"/>
                    <a:pt x="62" y="3"/>
                    <a:pt x="51" y="0"/>
                  </a:cubicBezTo>
                  <a:cubicBezTo>
                    <a:pt x="18" y="71"/>
                    <a:pt x="7" y="141"/>
                    <a:pt x="0" y="218"/>
                  </a:cubicBezTo>
                  <a:cubicBezTo>
                    <a:pt x="34" y="218"/>
                    <a:pt x="34" y="218"/>
                    <a:pt x="34" y="218"/>
                  </a:cubicBezTo>
                  <a:cubicBezTo>
                    <a:pt x="42" y="144"/>
                    <a:pt x="53" y="77"/>
                    <a:pt x="84" y="9"/>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4" name="Freeform 77"/>
            <p:cNvSpPr>
              <a:spLocks/>
            </p:cNvSpPr>
            <p:nvPr/>
          </p:nvSpPr>
          <p:spPr bwMode="auto">
            <a:xfrm>
              <a:off x="9939338" y="2774950"/>
              <a:ext cx="273050" cy="700088"/>
            </a:xfrm>
            <a:custGeom>
              <a:avLst/>
              <a:gdLst>
                <a:gd name="T0" fmla="*/ 0 w 85"/>
                <a:gd name="T1" fmla="*/ 9 h 218"/>
                <a:gd name="T2" fmla="*/ 34 w 85"/>
                <a:gd name="T3" fmla="*/ 0 h 218"/>
                <a:gd name="T4" fmla="*/ 85 w 85"/>
                <a:gd name="T5" fmla="*/ 218 h 218"/>
                <a:gd name="T6" fmla="*/ 50 w 85"/>
                <a:gd name="T7" fmla="*/ 218 h 218"/>
                <a:gd name="T8" fmla="*/ 0 w 85"/>
                <a:gd name="T9" fmla="*/ 9 h 218"/>
              </a:gdLst>
              <a:ahLst/>
              <a:cxnLst>
                <a:cxn ang="0">
                  <a:pos x="T0" y="T1"/>
                </a:cxn>
                <a:cxn ang="0">
                  <a:pos x="T2" y="T3"/>
                </a:cxn>
                <a:cxn ang="0">
                  <a:pos x="T4" y="T5"/>
                </a:cxn>
                <a:cxn ang="0">
                  <a:pos x="T6" y="T7"/>
                </a:cxn>
                <a:cxn ang="0">
                  <a:pos x="T8" y="T9"/>
                </a:cxn>
              </a:cxnLst>
              <a:rect l="0" t="0" r="r" b="b"/>
              <a:pathLst>
                <a:path w="85" h="218">
                  <a:moveTo>
                    <a:pt x="0" y="9"/>
                  </a:moveTo>
                  <a:cubicBezTo>
                    <a:pt x="12" y="6"/>
                    <a:pt x="23" y="3"/>
                    <a:pt x="34" y="0"/>
                  </a:cubicBezTo>
                  <a:cubicBezTo>
                    <a:pt x="67" y="71"/>
                    <a:pt x="77" y="141"/>
                    <a:pt x="85" y="218"/>
                  </a:cubicBezTo>
                  <a:cubicBezTo>
                    <a:pt x="50" y="218"/>
                    <a:pt x="50" y="218"/>
                    <a:pt x="50" y="218"/>
                  </a:cubicBezTo>
                  <a:cubicBezTo>
                    <a:pt x="42" y="144"/>
                    <a:pt x="32" y="77"/>
                    <a:pt x="0" y="9"/>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5" name="Freeform 78"/>
            <p:cNvSpPr>
              <a:spLocks/>
            </p:cNvSpPr>
            <p:nvPr/>
          </p:nvSpPr>
          <p:spPr bwMode="auto">
            <a:xfrm>
              <a:off x="9493250" y="3475038"/>
              <a:ext cx="82550" cy="90488"/>
            </a:xfrm>
            <a:custGeom>
              <a:avLst/>
              <a:gdLst>
                <a:gd name="T0" fmla="*/ 0 w 26"/>
                <a:gd name="T1" fmla="*/ 0 h 28"/>
                <a:gd name="T2" fmla="*/ 0 w 26"/>
                <a:gd name="T3" fmla="*/ 16 h 28"/>
                <a:gd name="T4" fmla="*/ 13 w 26"/>
                <a:gd name="T5" fmla="*/ 28 h 28"/>
                <a:gd name="T6" fmla="*/ 26 w 26"/>
                <a:gd name="T7" fmla="*/ 16 h 28"/>
                <a:gd name="T8" fmla="*/ 26 w 26"/>
                <a:gd name="T9" fmla="*/ 0 h 28"/>
                <a:gd name="T10" fmla="*/ 0 w 26"/>
                <a:gd name="T11" fmla="*/ 0 h 28"/>
              </a:gdLst>
              <a:ahLst/>
              <a:cxnLst>
                <a:cxn ang="0">
                  <a:pos x="T0" y="T1"/>
                </a:cxn>
                <a:cxn ang="0">
                  <a:pos x="T2" y="T3"/>
                </a:cxn>
                <a:cxn ang="0">
                  <a:pos x="T4" y="T5"/>
                </a:cxn>
                <a:cxn ang="0">
                  <a:pos x="T6" y="T7"/>
                </a:cxn>
                <a:cxn ang="0">
                  <a:pos x="T8" y="T9"/>
                </a:cxn>
                <a:cxn ang="0">
                  <a:pos x="T10" y="T11"/>
                </a:cxn>
              </a:cxnLst>
              <a:rect l="0" t="0" r="r" b="b"/>
              <a:pathLst>
                <a:path w="26" h="28">
                  <a:moveTo>
                    <a:pt x="0" y="0"/>
                  </a:moveTo>
                  <a:cubicBezTo>
                    <a:pt x="0" y="16"/>
                    <a:pt x="0" y="16"/>
                    <a:pt x="0" y="16"/>
                  </a:cubicBezTo>
                  <a:cubicBezTo>
                    <a:pt x="0" y="23"/>
                    <a:pt x="6" y="28"/>
                    <a:pt x="13" y="28"/>
                  </a:cubicBezTo>
                  <a:cubicBezTo>
                    <a:pt x="20" y="28"/>
                    <a:pt x="26" y="23"/>
                    <a:pt x="26" y="16"/>
                  </a:cubicBezTo>
                  <a:cubicBezTo>
                    <a:pt x="26" y="0"/>
                    <a:pt x="26" y="0"/>
                    <a:pt x="26" y="0"/>
                  </a:cubicBezTo>
                  <a:lnTo>
                    <a:pt x="0" y="0"/>
                  </a:ln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6" name="Freeform 79"/>
            <p:cNvSpPr>
              <a:spLocks/>
            </p:cNvSpPr>
            <p:nvPr/>
          </p:nvSpPr>
          <p:spPr bwMode="auto">
            <a:xfrm>
              <a:off x="10115550" y="3475038"/>
              <a:ext cx="80963" cy="90488"/>
            </a:xfrm>
            <a:custGeom>
              <a:avLst/>
              <a:gdLst>
                <a:gd name="T0" fmla="*/ 0 w 25"/>
                <a:gd name="T1" fmla="*/ 0 h 28"/>
                <a:gd name="T2" fmla="*/ 0 w 25"/>
                <a:gd name="T3" fmla="*/ 16 h 28"/>
                <a:gd name="T4" fmla="*/ 12 w 25"/>
                <a:gd name="T5" fmla="*/ 28 h 28"/>
                <a:gd name="T6" fmla="*/ 25 w 25"/>
                <a:gd name="T7" fmla="*/ 16 h 28"/>
                <a:gd name="T8" fmla="*/ 25 w 25"/>
                <a:gd name="T9" fmla="*/ 0 h 28"/>
                <a:gd name="T10" fmla="*/ 0 w 25"/>
                <a:gd name="T11" fmla="*/ 0 h 28"/>
              </a:gdLst>
              <a:ahLst/>
              <a:cxnLst>
                <a:cxn ang="0">
                  <a:pos x="T0" y="T1"/>
                </a:cxn>
                <a:cxn ang="0">
                  <a:pos x="T2" y="T3"/>
                </a:cxn>
                <a:cxn ang="0">
                  <a:pos x="T4" y="T5"/>
                </a:cxn>
                <a:cxn ang="0">
                  <a:pos x="T6" y="T7"/>
                </a:cxn>
                <a:cxn ang="0">
                  <a:pos x="T8" y="T9"/>
                </a:cxn>
                <a:cxn ang="0">
                  <a:pos x="T10" y="T11"/>
                </a:cxn>
              </a:cxnLst>
              <a:rect l="0" t="0" r="r" b="b"/>
              <a:pathLst>
                <a:path w="25" h="28">
                  <a:moveTo>
                    <a:pt x="0" y="0"/>
                  </a:moveTo>
                  <a:cubicBezTo>
                    <a:pt x="0" y="16"/>
                    <a:pt x="0" y="16"/>
                    <a:pt x="0" y="16"/>
                  </a:cubicBezTo>
                  <a:cubicBezTo>
                    <a:pt x="0" y="23"/>
                    <a:pt x="5" y="28"/>
                    <a:pt x="12" y="28"/>
                  </a:cubicBezTo>
                  <a:cubicBezTo>
                    <a:pt x="19" y="28"/>
                    <a:pt x="25" y="23"/>
                    <a:pt x="25" y="16"/>
                  </a:cubicBezTo>
                  <a:cubicBezTo>
                    <a:pt x="25" y="0"/>
                    <a:pt x="25" y="0"/>
                    <a:pt x="25" y="0"/>
                  </a:cubicBezTo>
                  <a:lnTo>
                    <a:pt x="0" y="0"/>
                  </a:ln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7" name="Freeform 80"/>
            <p:cNvSpPr>
              <a:spLocks/>
            </p:cNvSpPr>
            <p:nvPr/>
          </p:nvSpPr>
          <p:spPr bwMode="auto">
            <a:xfrm>
              <a:off x="9640888" y="2752725"/>
              <a:ext cx="407988" cy="709613"/>
            </a:xfrm>
            <a:custGeom>
              <a:avLst/>
              <a:gdLst>
                <a:gd name="T0" fmla="*/ 178 w 257"/>
                <a:gd name="T1" fmla="*/ 0 h 447"/>
                <a:gd name="T2" fmla="*/ 127 w 257"/>
                <a:gd name="T3" fmla="*/ 85 h 447"/>
                <a:gd name="T4" fmla="*/ 79 w 257"/>
                <a:gd name="T5" fmla="*/ 0 h 447"/>
                <a:gd name="T6" fmla="*/ 0 w 257"/>
                <a:gd name="T7" fmla="*/ 14 h 447"/>
                <a:gd name="T8" fmla="*/ 4 w 257"/>
                <a:gd name="T9" fmla="*/ 447 h 447"/>
                <a:gd name="T10" fmla="*/ 250 w 257"/>
                <a:gd name="T11" fmla="*/ 447 h 447"/>
                <a:gd name="T12" fmla="*/ 257 w 257"/>
                <a:gd name="T13" fmla="*/ 14 h 447"/>
                <a:gd name="T14" fmla="*/ 178 w 257"/>
                <a:gd name="T15" fmla="*/ 0 h 4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7" h="447">
                  <a:moveTo>
                    <a:pt x="178" y="0"/>
                  </a:moveTo>
                  <a:lnTo>
                    <a:pt x="127" y="85"/>
                  </a:lnTo>
                  <a:lnTo>
                    <a:pt x="79" y="0"/>
                  </a:lnTo>
                  <a:lnTo>
                    <a:pt x="0" y="14"/>
                  </a:lnTo>
                  <a:lnTo>
                    <a:pt x="4" y="447"/>
                  </a:lnTo>
                  <a:lnTo>
                    <a:pt x="250" y="447"/>
                  </a:lnTo>
                  <a:lnTo>
                    <a:pt x="257" y="14"/>
                  </a:lnTo>
                  <a:lnTo>
                    <a:pt x="178"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8" name="Freeform 81"/>
            <p:cNvSpPr>
              <a:spLocks/>
            </p:cNvSpPr>
            <p:nvPr/>
          </p:nvSpPr>
          <p:spPr bwMode="auto">
            <a:xfrm>
              <a:off x="9945688" y="2509838"/>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09" name="Freeform 82"/>
            <p:cNvSpPr>
              <a:spLocks/>
            </p:cNvSpPr>
            <p:nvPr/>
          </p:nvSpPr>
          <p:spPr bwMode="auto">
            <a:xfrm>
              <a:off x="9945688" y="25066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0" name="Freeform 83"/>
            <p:cNvSpPr>
              <a:spLocks/>
            </p:cNvSpPr>
            <p:nvPr/>
          </p:nvSpPr>
          <p:spPr bwMode="auto">
            <a:xfrm>
              <a:off x="9939338" y="2495550"/>
              <a:ext cx="3175"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1" name="Freeform 84"/>
            <p:cNvSpPr>
              <a:spLocks/>
            </p:cNvSpPr>
            <p:nvPr/>
          </p:nvSpPr>
          <p:spPr bwMode="auto">
            <a:xfrm>
              <a:off x="9942513" y="25003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2" name="Freeform 85"/>
            <p:cNvSpPr>
              <a:spLocks/>
            </p:cNvSpPr>
            <p:nvPr/>
          </p:nvSpPr>
          <p:spPr bwMode="auto">
            <a:xfrm>
              <a:off x="9740900" y="24955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3" name="Freeform 86"/>
            <p:cNvSpPr>
              <a:spLocks/>
            </p:cNvSpPr>
            <p:nvPr/>
          </p:nvSpPr>
          <p:spPr bwMode="auto">
            <a:xfrm>
              <a:off x="9948863" y="2513013"/>
              <a:ext cx="0" cy="3175"/>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4" name="Freeform 87"/>
            <p:cNvSpPr>
              <a:spLocks/>
            </p:cNvSpPr>
            <p:nvPr/>
          </p:nvSpPr>
          <p:spPr bwMode="auto">
            <a:xfrm>
              <a:off x="9948863" y="2519363"/>
              <a:ext cx="0" cy="3175"/>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5" name="Rectangle 88"/>
            <p:cNvSpPr>
              <a:spLocks noChangeArrowheads="1"/>
            </p:cNvSpPr>
            <p:nvPr/>
          </p:nvSpPr>
          <p:spPr bwMode="auto">
            <a:xfrm>
              <a:off x="9939338" y="2492375"/>
              <a:ext cx="1588" cy="1588"/>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6" name="Freeform 89"/>
            <p:cNvSpPr>
              <a:spLocks/>
            </p:cNvSpPr>
            <p:nvPr/>
          </p:nvSpPr>
          <p:spPr bwMode="auto">
            <a:xfrm>
              <a:off x="9734550" y="2516188"/>
              <a:ext cx="3175"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7" name="Freeform 90"/>
            <p:cNvSpPr>
              <a:spLocks/>
            </p:cNvSpPr>
            <p:nvPr/>
          </p:nvSpPr>
          <p:spPr bwMode="auto">
            <a:xfrm>
              <a:off x="9737725" y="25066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8" name="Freeform 91"/>
            <p:cNvSpPr>
              <a:spLocks/>
            </p:cNvSpPr>
            <p:nvPr/>
          </p:nvSpPr>
          <p:spPr bwMode="auto">
            <a:xfrm>
              <a:off x="9740900" y="25034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19" name="Freeform 92"/>
            <p:cNvSpPr>
              <a:spLocks/>
            </p:cNvSpPr>
            <p:nvPr/>
          </p:nvSpPr>
          <p:spPr bwMode="auto">
            <a:xfrm>
              <a:off x="9737725" y="2509838"/>
              <a:ext cx="0" cy="3175"/>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20" name="Freeform 93"/>
            <p:cNvSpPr>
              <a:spLocks/>
            </p:cNvSpPr>
            <p:nvPr/>
          </p:nvSpPr>
          <p:spPr bwMode="auto">
            <a:xfrm>
              <a:off x="9717088" y="2482850"/>
              <a:ext cx="250825" cy="225425"/>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DFBA8D"/>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21" name="Rectangle 94"/>
            <p:cNvSpPr>
              <a:spLocks noChangeArrowheads="1"/>
            </p:cNvSpPr>
            <p:nvPr/>
          </p:nvSpPr>
          <p:spPr bwMode="auto">
            <a:xfrm>
              <a:off x="9647238" y="3462338"/>
              <a:ext cx="390525" cy="254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22" name="Rectangle 95"/>
            <p:cNvSpPr>
              <a:spLocks noChangeArrowheads="1"/>
            </p:cNvSpPr>
            <p:nvPr/>
          </p:nvSpPr>
          <p:spPr bwMode="auto">
            <a:xfrm>
              <a:off x="9807575" y="3462338"/>
              <a:ext cx="69850" cy="254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23" name="Oval 96"/>
            <p:cNvSpPr>
              <a:spLocks noChangeArrowheads="1"/>
            </p:cNvSpPr>
            <p:nvPr/>
          </p:nvSpPr>
          <p:spPr bwMode="auto">
            <a:xfrm>
              <a:off x="9836150" y="2811463"/>
              <a:ext cx="12700" cy="1270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sp>
          <p:nvSpPr>
            <p:cNvPr id="724" name="Oval 97"/>
            <p:cNvSpPr>
              <a:spLocks noChangeArrowheads="1"/>
            </p:cNvSpPr>
            <p:nvPr/>
          </p:nvSpPr>
          <p:spPr bwMode="auto">
            <a:xfrm>
              <a:off x="9836150" y="2855913"/>
              <a:ext cx="12700" cy="9525"/>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404040"/>
                </a:solidFill>
                <a:effectLst/>
                <a:uLnTx/>
                <a:uFillTx/>
                <a:latin typeface="Segoe UI"/>
                <a:ea typeface="+mn-ea"/>
                <a:cs typeface="+mn-cs"/>
              </a:endParaRPr>
            </a:p>
          </p:txBody>
        </p:sp>
      </p:grpSp>
      <p:grpSp>
        <p:nvGrpSpPr>
          <p:cNvPr id="725" name="Group 724"/>
          <p:cNvGrpSpPr/>
          <p:nvPr/>
        </p:nvGrpSpPr>
        <p:grpSpPr>
          <a:xfrm>
            <a:off x="549189" y="4786113"/>
            <a:ext cx="2614572" cy="1634023"/>
            <a:chOff x="579437" y="4868862"/>
            <a:chExt cx="2667000" cy="1666789"/>
          </a:xfrm>
        </p:grpSpPr>
        <p:pic>
          <p:nvPicPr>
            <p:cNvPr id="726" name="Picture 725"/>
            <p:cNvPicPr>
              <a:picLocks noChangeAspect="1"/>
            </p:cNvPicPr>
            <p:nvPr/>
          </p:nvPicPr>
          <p:blipFill rotWithShape="1">
            <a:blip r:embed="rId8"/>
            <a:srcRect l="10942" b="33156"/>
            <a:stretch/>
          </p:blipFill>
          <p:spPr>
            <a:xfrm>
              <a:off x="579437" y="4868862"/>
              <a:ext cx="2067281" cy="1338176"/>
            </a:xfrm>
            <a:prstGeom prst="rect">
              <a:avLst/>
            </a:prstGeom>
          </p:spPr>
        </p:pic>
        <p:grpSp>
          <p:nvGrpSpPr>
            <p:cNvPr id="727" name="Group 726"/>
            <p:cNvGrpSpPr/>
            <p:nvPr/>
          </p:nvGrpSpPr>
          <p:grpSpPr>
            <a:xfrm>
              <a:off x="635000" y="6200689"/>
              <a:ext cx="2611437" cy="334962"/>
              <a:chOff x="635000" y="6200689"/>
              <a:chExt cx="2611437" cy="334962"/>
            </a:xfrm>
          </p:grpSpPr>
          <p:sp>
            <p:nvSpPr>
              <p:cNvPr id="728" name="Freeform 3541"/>
              <p:cNvSpPr>
                <a:spLocks/>
              </p:cNvSpPr>
              <p:nvPr/>
            </p:nvSpPr>
            <p:spPr bwMode="auto">
              <a:xfrm>
                <a:off x="1370013" y="6200689"/>
                <a:ext cx="1876424" cy="334962"/>
              </a:xfrm>
              <a:custGeom>
                <a:avLst/>
                <a:gdLst>
                  <a:gd name="T0" fmla="*/ 1116 w 1193"/>
                  <a:gd name="T1" fmla="*/ 162 h 162"/>
                  <a:gd name="T2" fmla="*/ 77 w 1193"/>
                  <a:gd name="T3" fmla="*/ 162 h 162"/>
                  <a:gd name="T4" fmla="*/ 0 w 1193"/>
                  <a:gd name="T5" fmla="*/ 82 h 162"/>
                  <a:gd name="T6" fmla="*/ 0 w 1193"/>
                  <a:gd name="T7" fmla="*/ 80 h 162"/>
                  <a:gd name="T8" fmla="*/ 77 w 1193"/>
                  <a:gd name="T9" fmla="*/ 0 h 162"/>
                  <a:gd name="T10" fmla="*/ 1116 w 1193"/>
                  <a:gd name="T11" fmla="*/ 0 h 162"/>
                  <a:gd name="T12" fmla="*/ 1193 w 1193"/>
                  <a:gd name="T13" fmla="*/ 80 h 162"/>
                  <a:gd name="T14" fmla="*/ 1193 w 1193"/>
                  <a:gd name="T15" fmla="*/ 82 h 162"/>
                  <a:gd name="T16" fmla="*/ 1116 w 1193"/>
                  <a:gd name="T17"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3" h="162">
                    <a:moveTo>
                      <a:pt x="1116" y="162"/>
                    </a:moveTo>
                    <a:cubicBezTo>
                      <a:pt x="77" y="162"/>
                      <a:pt x="77" y="162"/>
                      <a:pt x="77" y="162"/>
                    </a:cubicBezTo>
                    <a:cubicBezTo>
                      <a:pt x="34" y="162"/>
                      <a:pt x="0" y="126"/>
                      <a:pt x="0" y="82"/>
                    </a:cubicBezTo>
                    <a:cubicBezTo>
                      <a:pt x="0" y="80"/>
                      <a:pt x="0" y="80"/>
                      <a:pt x="0" y="80"/>
                    </a:cubicBezTo>
                    <a:cubicBezTo>
                      <a:pt x="0" y="36"/>
                      <a:pt x="34" y="0"/>
                      <a:pt x="77" y="0"/>
                    </a:cubicBezTo>
                    <a:cubicBezTo>
                      <a:pt x="1116" y="0"/>
                      <a:pt x="1116" y="0"/>
                      <a:pt x="1116" y="0"/>
                    </a:cubicBezTo>
                    <a:cubicBezTo>
                      <a:pt x="1158" y="0"/>
                      <a:pt x="1193" y="36"/>
                      <a:pt x="1193" y="80"/>
                    </a:cubicBezTo>
                    <a:cubicBezTo>
                      <a:pt x="1193" y="82"/>
                      <a:pt x="1193" y="82"/>
                      <a:pt x="1193" y="82"/>
                    </a:cubicBezTo>
                    <a:cubicBezTo>
                      <a:pt x="1193" y="126"/>
                      <a:pt x="1158" y="162"/>
                      <a:pt x="1116" y="162"/>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729" name="Rectangle 3544"/>
              <p:cNvSpPr>
                <a:spLocks noChangeArrowheads="1"/>
              </p:cNvSpPr>
              <p:nvPr/>
            </p:nvSpPr>
            <p:spPr bwMode="auto">
              <a:xfrm>
                <a:off x="1958975" y="6306789"/>
                <a:ext cx="1128514"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Agile methodologies</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730" name="Freeform 3540"/>
              <p:cNvSpPr>
                <a:spLocks/>
              </p:cNvSpPr>
              <p:nvPr/>
            </p:nvSpPr>
            <p:spPr bwMode="auto">
              <a:xfrm>
                <a:off x="635000" y="6200689"/>
                <a:ext cx="1033463" cy="334962"/>
              </a:xfrm>
              <a:custGeom>
                <a:avLst/>
                <a:gdLst>
                  <a:gd name="T0" fmla="*/ 423 w 500"/>
                  <a:gd name="T1" fmla="*/ 162 h 162"/>
                  <a:gd name="T2" fmla="*/ 78 w 500"/>
                  <a:gd name="T3" fmla="*/ 162 h 162"/>
                  <a:gd name="T4" fmla="*/ 0 w 500"/>
                  <a:gd name="T5" fmla="*/ 82 h 162"/>
                  <a:gd name="T6" fmla="*/ 0 w 500"/>
                  <a:gd name="T7" fmla="*/ 80 h 162"/>
                  <a:gd name="T8" fmla="*/ 78 w 500"/>
                  <a:gd name="T9" fmla="*/ 0 h 162"/>
                  <a:gd name="T10" fmla="*/ 423 w 500"/>
                  <a:gd name="T11" fmla="*/ 0 h 162"/>
                  <a:gd name="T12" fmla="*/ 500 w 500"/>
                  <a:gd name="T13" fmla="*/ 80 h 162"/>
                  <a:gd name="T14" fmla="*/ 500 w 500"/>
                  <a:gd name="T15" fmla="*/ 82 h 162"/>
                  <a:gd name="T16" fmla="*/ 423 w 500"/>
                  <a:gd name="T17"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0" h="162">
                    <a:moveTo>
                      <a:pt x="423" y="162"/>
                    </a:moveTo>
                    <a:cubicBezTo>
                      <a:pt x="78" y="162"/>
                      <a:pt x="78" y="162"/>
                      <a:pt x="78" y="162"/>
                    </a:cubicBezTo>
                    <a:cubicBezTo>
                      <a:pt x="35" y="162"/>
                      <a:pt x="0" y="126"/>
                      <a:pt x="0" y="82"/>
                    </a:cubicBezTo>
                    <a:cubicBezTo>
                      <a:pt x="0" y="80"/>
                      <a:pt x="0" y="80"/>
                      <a:pt x="0" y="80"/>
                    </a:cubicBezTo>
                    <a:cubicBezTo>
                      <a:pt x="0" y="36"/>
                      <a:pt x="35" y="0"/>
                      <a:pt x="78" y="0"/>
                    </a:cubicBezTo>
                    <a:cubicBezTo>
                      <a:pt x="423" y="0"/>
                      <a:pt x="423" y="0"/>
                      <a:pt x="423" y="0"/>
                    </a:cubicBezTo>
                    <a:cubicBezTo>
                      <a:pt x="466" y="0"/>
                      <a:pt x="500" y="36"/>
                      <a:pt x="500" y="80"/>
                    </a:cubicBezTo>
                    <a:cubicBezTo>
                      <a:pt x="500" y="82"/>
                      <a:pt x="500" y="82"/>
                      <a:pt x="500" y="82"/>
                    </a:cubicBezTo>
                    <a:cubicBezTo>
                      <a:pt x="500" y="126"/>
                      <a:pt x="466" y="162"/>
                      <a:pt x="423" y="162"/>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731" name="Freeform 3542"/>
              <p:cNvSpPr>
                <a:spLocks/>
              </p:cNvSpPr>
              <p:nvPr/>
            </p:nvSpPr>
            <p:spPr bwMode="auto">
              <a:xfrm>
                <a:off x="890588" y="6200689"/>
                <a:ext cx="987425" cy="334962"/>
              </a:xfrm>
              <a:custGeom>
                <a:avLst/>
                <a:gdLst>
                  <a:gd name="T0" fmla="*/ 405 w 478"/>
                  <a:gd name="T1" fmla="*/ 162 h 162"/>
                  <a:gd name="T2" fmla="*/ 74 w 478"/>
                  <a:gd name="T3" fmla="*/ 162 h 162"/>
                  <a:gd name="T4" fmla="*/ 0 w 478"/>
                  <a:gd name="T5" fmla="*/ 82 h 162"/>
                  <a:gd name="T6" fmla="*/ 0 w 478"/>
                  <a:gd name="T7" fmla="*/ 80 h 162"/>
                  <a:gd name="T8" fmla="*/ 74 w 478"/>
                  <a:gd name="T9" fmla="*/ 0 h 162"/>
                  <a:gd name="T10" fmla="*/ 405 w 478"/>
                  <a:gd name="T11" fmla="*/ 0 h 162"/>
                  <a:gd name="T12" fmla="*/ 478 w 478"/>
                  <a:gd name="T13" fmla="*/ 80 h 162"/>
                  <a:gd name="T14" fmla="*/ 478 w 478"/>
                  <a:gd name="T15" fmla="*/ 82 h 162"/>
                  <a:gd name="T16" fmla="*/ 405 w 478"/>
                  <a:gd name="T17"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8" h="162">
                    <a:moveTo>
                      <a:pt x="405" y="162"/>
                    </a:moveTo>
                    <a:cubicBezTo>
                      <a:pt x="74" y="162"/>
                      <a:pt x="74" y="162"/>
                      <a:pt x="74" y="162"/>
                    </a:cubicBezTo>
                    <a:cubicBezTo>
                      <a:pt x="33" y="162"/>
                      <a:pt x="0" y="126"/>
                      <a:pt x="0" y="82"/>
                    </a:cubicBezTo>
                    <a:cubicBezTo>
                      <a:pt x="0" y="80"/>
                      <a:pt x="0" y="80"/>
                      <a:pt x="0" y="80"/>
                    </a:cubicBezTo>
                    <a:cubicBezTo>
                      <a:pt x="0" y="36"/>
                      <a:pt x="33" y="0"/>
                      <a:pt x="74" y="0"/>
                    </a:cubicBezTo>
                    <a:cubicBezTo>
                      <a:pt x="405" y="0"/>
                      <a:pt x="405" y="0"/>
                      <a:pt x="405" y="0"/>
                    </a:cubicBezTo>
                    <a:cubicBezTo>
                      <a:pt x="445" y="0"/>
                      <a:pt x="478" y="36"/>
                      <a:pt x="478" y="80"/>
                    </a:cubicBezTo>
                    <a:cubicBezTo>
                      <a:pt x="478" y="82"/>
                      <a:pt x="478" y="82"/>
                      <a:pt x="478" y="82"/>
                    </a:cubicBezTo>
                    <a:cubicBezTo>
                      <a:pt x="478" y="126"/>
                      <a:pt x="445" y="162"/>
                      <a:pt x="405" y="162"/>
                    </a:cubicBezTo>
                    <a:close/>
                  </a:path>
                </a:pathLst>
              </a:custGeom>
              <a:solidFill>
                <a:srgbClr val="8D2376"/>
              </a:solidFill>
              <a:ln>
                <a:noFill/>
              </a:ln>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732" name="Rectangle 3543"/>
              <p:cNvSpPr>
                <a:spLocks noChangeArrowheads="1"/>
              </p:cNvSpPr>
              <p:nvPr/>
            </p:nvSpPr>
            <p:spPr bwMode="auto">
              <a:xfrm>
                <a:off x="971527" y="6291400"/>
                <a:ext cx="825547"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980" b="1" i="0" u="none" strike="noStrike" kern="0" cap="none" spc="0" normalizeH="0" baseline="0" noProof="0" dirty="0">
                    <a:ln>
                      <a:noFill/>
                    </a:ln>
                    <a:solidFill>
                      <a:srgbClr val="FFFFFF"/>
                    </a:solidFill>
                    <a:effectLst/>
                    <a:uLnTx/>
                    <a:uFillTx/>
                    <a:latin typeface="Segoe UI" panose="020B0502040204020203" pitchFamily="34" charset="0"/>
                    <a:ea typeface="+mn-ea"/>
                    <a:cs typeface="+mn-cs"/>
                  </a:rPr>
                  <a:t>have adopted</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grpSp>
      </p:grpSp>
      <p:grpSp>
        <p:nvGrpSpPr>
          <p:cNvPr id="733" name="Group 732"/>
          <p:cNvGrpSpPr/>
          <p:nvPr/>
        </p:nvGrpSpPr>
        <p:grpSpPr>
          <a:xfrm>
            <a:off x="493345" y="4702827"/>
            <a:ext cx="1101673" cy="596778"/>
            <a:chOff x="198437" y="4411662"/>
            <a:chExt cx="1123764" cy="608745"/>
          </a:xfrm>
        </p:grpSpPr>
        <p:grpSp>
          <p:nvGrpSpPr>
            <p:cNvPr id="734" name="Group 733"/>
            <p:cNvGrpSpPr/>
            <p:nvPr/>
          </p:nvGrpSpPr>
          <p:grpSpPr>
            <a:xfrm>
              <a:off x="198437" y="4411662"/>
              <a:ext cx="608745" cy="608745"/>
              <a:chOff x="7777955" y="466725"/>
              <a:chExt cx="608745" cy="608745"/>
            </a:xfrm>
            <a:solidFill>
              <a:srgbClr val="8D2376"/>
            </a:solidFill>
          </p:grpSpPr>
          <p:sp>
            <p:nvSpPr>
              <p:cNvPr id="736" name="Oval 735"/>
              <p:cNvSpPr/>
              <p:nvPr/>
            </p:nvSpPr>
            <p:spPr bwMode="auto">
              <a:xfrm>
                <a:off x="7777955" y="466725"/>
                <a:ext cx="608745" cy="608745"/>
              </a:xfrm>
              <a:prstGeom prst="ellipse">
                <a:avLst/>
              </a:prstGeom>
              <a:grpFill/>
              <a:ln w="9525" cap="flat" cmpd="sng" algn="ctr">
                <a:noFill/>
                <a:prstDash val="solid"/>
                <a:headEnd type="none" w="med" len="med"/>
                <a:tailEnd type="none" w="med" len="med"/>
              </a:ln>
              <a:effectLst/>
            </p:spPr>
            <p:txBody>
              <a:bodyPr lIns="89642" tIns="89642" rIns="33620" bIns="33620" rtlCol="0" anchor="b" anchorCtr="0"/>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37" name="Rectangle 3458"/>
              <p:cNvSpPr>
                <a:spLocks noChangeArrowheads="1"/>
              </p:cNvSpPr>
              <p:nvPr/>
            </p:nvSpPr>
            <p:spPr bwMode="auto">
              <a:xfrm>
                <a:off x="7876086" y="586431"/>
                <a:ext cx="415178" cy="3693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2353" b="0" i="0" u="none" strike="noStrike" kern="0" cap="none" spc="-49" normalizeH="0" baseline="0" noProof="0" dirty="0">
                    <a:ln>
                      <a:noFill/>
                    </a:ln>
                    <a:solidFill>
                      <a:srgbClr val="FFFFFF"/>
                    </a:solidFill>
                    <a:effectLst/>
                    <a:uLnTx/>
                    <a:uFillTx/>
                    <a:latin typeface="Segoe UI Light" panose="020B0502040204020203" pitchFamily="34" charset="0"/>
                    <a:ea typeface="+mn-ea"/>
                    <a:cs typeface="+mn-cs"/>
                  </a:rPr>
                  <a:t>3/4</a:t>
                </a:r>
                <a:endParaRPr kumimoji="0" lang="en-US" altLang="en-US" sz="2353" b="0" i="0" u="none" strike="noStrike" kern="0" cap="none" spc="-49" normalizeH="0" baseline="0" noProof="0" dirty="0">
                  <a:ln>
                    <a:noFill/>
                  </a:ln>
                  <a:solidFill>
                    <a:srgbClr val="FFFFFF"/>
                  </a:solidFill>
                  <a:effectLst/>
                  <a:uLnTx/>
                  <a:uFillTx/>
                  <a:latin typeface="Segoe UI" panose="020B0502040204020203" pitchFamily="34" charset="0"/>
                  <a:ea typeface="+mn-ea"/>
                  <a:cs typeface="+mn-cs"/>
                </a:endParaRPr>
              </a:p>
            </p:txBody>
          </p:sp>
        </p:grpSp>
        <p:sp>
          <p:nvSpPr>
            <p:cNvPr id="735" name="Rectangle 3471"/>
            <p:cNvSpPr>
              <a:spLocks noChangeArrowheads="1"/>
            </p:cNvSpPr>
            <p:nvPr/>
          </p:nvSpPr>
          <p:spPr bwMode="auto">
            <a:xfrm>
              <a:off x="878169" y="4646785"/>
              <a:ext cx="444032"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of teams</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grpSp>
      <p:grpSp>
        <p:nvGrpSpPr>
          <p:cNvPr id="738" name="Group 737"/>
          <p:cNvGrpSpPr/>
          <p:nvPr/>
        </p:nvGrpSpPr>
        <p:grpSpPr>
          <a:xfrm>
            <a:off x="9980508" y="5685414"/>
            <a:ext cx="1822730" cy="972997"/>
            <a:chOff x="10339187" y="5721690"/>
            <a:chExt cx="1859280" cy="992508"/>
          </a:xfrm>
        </p:grpSpPr>
        <p:sp>
          <p:nvSpPr>
            <p:cNvPr id="739" name="Rectangle 3696"/>
            <p:cNvSpPr>
              <a:spLocks noChangeArrowheads="1"/>
            </p:cNvSpPr>
            <p:nvPr/>
          </p:nvSpPr>
          <p:spPr bwMode="auto">
            <a:xfrm>
              <a:off x="10339187" y="5938601"/>
              <a:ext cx="1717441" cy="775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4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A bug caught in production ends up costing</a:t>
              </a:r>
            </a:p>
            <a:p>
              <a:pPr marL="0" marR="0" lvl="0" indent="0" algn="l" defTabSz="896386" rtl="0" eaLnBrk="0" fontAlgn="base" latinLnBrk="0" hangingPunct="0">
                <a:lnSpc>
                  <a:spcPct val="20000"/>
                </a:lnSpc>
                <a:spcBef>
                  <a:spcPct val="0"/>
                </a:spcBef>
                <a:spcAft>
                  <a:spcPct val="0"/>
                </a:spcAft>
                <a:buClrTx/>
                <a:buSzTx/>
                <a:buFontTx/>
                <a:buNone/>
                <a:tabLst/>
                <a:defRPr/>
              </a:pPr>
              <a:endPar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endParaRPr>
            </a:p>
            <a:p>
              <a:pPr marL="0" marR="0" lvl="0" indent="0" algn="l" defTabSz="896386" rtl="0" eaLnBrk="0" fontAlgn="base" latinLnBrk="0" hangingPunct="0">
                <a:lnSpc>
                  <a:spcPct val="13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than if the same bug was </a:t>
              </a:r>
              <a:r>
                <a:rPr kumimoji="0" lang="en-US" altLang="en-US" sz="882" b="0" i="0" u="none" strike="noStrike" kern="0" cap="none" spc="-20" normalizeH="0" baseline="0" noProof="0" dirty="0">
                  <a:ln>
                    <a:noFill/>
                  </a:ln>
                  <a:solidFill>
                    <a:srgbClr val="002050"/>
                  </a:solidFill>
                  <a:effectLst/>
                  <a:uLnTx/>
                  <a:uFillTx/>
                  <a:latin typeface="Segoe UI" panose="020B0502040204020203" pitchFamily="34" charset="0"/>
                  <a:ea typeface="+mn-ea"/>
                  <a:cs typeface="+mn-cs"/>
                </a:rPr>
                <a:t>found </a:t>
              </a: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earlier in the development cycle</a:t>
              </a:r>
            </a:p>
          </p:txBody>
        </p:sp>
        <p:sp>
          <p:nvSpPr>
            <p:cNvPr id="740" name="Rectangle 739"/>
            <p:cNvSpPr/>
            <p:nvPr/>
          </p:nvSpPr>
          <p:spPr>
            <a:xfrm>
              <a:off x="10816018" y="5721690"/>
              <a:ext cx="1382449" cy="709785"/>
            </a:xfrm>
            <a:prstGeom prst="rect">
              <a:avLst/>
            </a:prstGeom>
          </p:spPr>
          <p:txBody>
            <a:bodyPr wrap="square" anchor="b">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en-US" sz="1961" b="0" i="0" u="none" strike="noStrike" kern="0" cap="none" spc="10" normalizeH="0" baseline="0" noProof="0" dirty="0">
                  <a:ln>
                    <a:noFill/>
                  </a:ln>
                  <a:solidFill>
                    <a:srgbClr val="FF0000"/>
                  </a:solidFill>
                  <a:effectLst/>
                  <a:uLnTx/>
                  <a:uFillTx/>
                  <a:latin typeface="Segoe UI"/>
                  <a:ea typeface="+mn-ea"/>
                  <a:cs typeface="+mn-cs"/>
                </a:rPr>
                <a:t>100x more</a:t>
              </a:r>
              <a:endParaRPr kumimoji="0" lang="en-US" sz="1961" b="0" i="0" u="none" strike="noStrike" kern="0" cap="none" spc="10" normalizeH="0" baseline="0" noProof="0" dirty="0">
                <a:ln>
                  <a:noFill/>
                </a:ln>
                <a:solidFill>
                  <a:srgbClr val="FF0000"/>
                </a:solidFill>
                <a:effectLst/>
                <a:uLnTx/>
                <a:uFillTx/>
                <a:latin typeface="Segoe UI"/>
                <a:ea typeface="+mn-ea"/>
                <a:cs typeface="+mn-cs"/>
              </a:endParaRPr>
            </a:p>
          </p:txBody>
        </p:sp>
      </p:grpSp>
      <p:sp>
        <p:nvSpPr>
          <p:cNvPr id="741" name="Freeform 3431"/>
          <p:cNvSpPr>
            <a:spLocks/>
          </p:cNvSpPr>
          <p:nvPr/>
        </p:nvSpPr>
        <p:spPr bwMode="auto">
          <a:xfrm>
            <a:off x="8458455" y="3599415"/>
            <a:ext cx="2146129" cy="1209239"/>
          </a:xfrm>
          <a:custGeom>
            <a:avLst/>
            <a:gdLst>
              <a:gd name="T0" fmla="*/ 483 w 1059"/>
              <a:gd name="T1" fmla="*/ 209 h 597"/>
              <a:gd name="T2" fmla="*/ 246 w 1059"/>
              <a:gd name="T3" fmla="*/ 105 h 597"/>
              <a:gd name="T4" fmla="*/ 65 w 1059"/>
              <a:gd name="T5" fmla="*/ 22 h 597"/>
              <a:gd name="T6" fmla="*/ 2 w 1059"/>
              <a:gd name="T7" fmla="*/ 0 h 597"/>
              <a:gd name="T8" fmla="*/ 0 w 1059"/>
              <a:gd name="T9" fmla="*/ 50 h 597"/>
              <a:gd name="T10" fmla="*/ 546 w 1059"/>
              <a:gd name="T11" fmla="*/ 597 h 597"/>
              <a:gd name="T12" fmla="*/ 1059 w 1059"/>
              <a:gd name="T13" fmla="*/ 240 h 597"/>
              <a:gd name="T14" fmla="*/ 483 w 1059"/>
              <a:gd name="T15" fmla="*/ 209 h 5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9" h="597">
                <a:moveTo>
                  <a:pt x="483" y="209"/>
                </a:moveTo>
                <a:cubicBezTo>
                  <a:pt x="397" y="182"/>
                  <a:pt x="320" y="143"/>
                  <a:pt x="246" y="105"/>
                </a:cubicBezTo>
                <a:cubicBezTo>
                  <a:pt x="188" y="76"/>
                  <a:pt x="128" y="46"/>
                  <a:pt x="65" y="22"/>
                </a:cubicBezTo>
                <a:cubicBezTo>
                  <a:pt x="45" y="14"/>
                  <a:pt x="23" y="6"/>
                  <a:pt x="2" y="0"/>
                </a:cubicBezTo>
                <a:cubicBezTo>
                  <a:pt x="0" y="16"/>
                  <a:pt x="0" y="33"/>
                  <a:pt x="0" y="50"/>
                </a:cubicBezTo>
                <a:cubicBezTo>
                  <a:pt x="0" y="352"/>
                  <a:pt x="244" y="597"/>
                  <a:pt x="546" y="597"/>
                </a:cubicBezTo>
                <a:cubicBezTo>
                  <a:pt x="781" y="597"/>
                  <a:pt x="982" y="448"/>
                  <a:pt x="1059" y="240"/>
                </a:cubicBezTo>
                <a:cubicBezTo>
                  <a:pt x="848" y="271"/>
                  <a:pt x="646" y="261"/>
                  <a:pt x="483" y="209"/>
                </a:cubicBezTo>
                <a:close/>
              </a:path>
            </a:pathLst>
          </a:custGeom>
          <a:solidFill>
            <a:srgbClr val="002050"/>
          </a:solidFill>
          <a:ln>
            <a:noFill/>
          </a:ln>
          <a:extLst/>
        </p:spPr>
        <p:txBody>
          <a:bodyPr vert="horz" wrap="square" lIns="89642" tIns="105877" rIns="89642" bIns="123523" numCol="1" anchor="b" anchorCtr="0" compatLnSpc="1">
            <a:prstTxWarp prst="textNoShape">
              <a:avLst/>
            </a:prstTxWarp>
          </a:bodyPr>
          <a:lstStyle/>
          <a:p>
            <a:pPr marL="0" marR="0" lvl="0" indent="0" algn="ctr" defTabSz="1066669"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dirty="0">
                <a:ln>
                  <a:noFill/>
                </a:ln>
                <a:solidFill>
                  <a:srgbClr val="FFFFFF"/>
                </a:solidFill>
                <a:effectLst/>
                <a:uLnTx/>
                <a:uFillTx/>
                <a:latin typeface="Segoe UI Light"/>
                <a:ea typeface="+mn-ea"/>
                <a:cs typeface="+mn-cs"/>
              </a:rPr>
              <a:t>Business</a:t>
            </a:r>
          </a:p>
          <a:p>
            <a:pPr marL="0" marR="0" lvl="0" indent="0" algn="ctr" defTabSz="1066669" rtl="0" eaLnBrk="1" fontAlgn="auto" latinLnBrk="0" hangingPunct="1">
              <a:lnSpc>
                <a:spcPct val="100000"/>
              </a:lnSpc>
              <a:spcBef>
                <a:spcPts val="0"/>
              </a:spcBef>
              <a:spcAft>
                <a:spcPts val="0"/>
              </a:spcAft>
              <a:buClrTx/>
              <a:buSzTx/>
              <a:buFontTx/>
              <a:buNone/>
              <a:tabLst/>
              <a:defRPr/>
            </a:pPr>
            <a:endParaRPr kumimoji="0" lang="en-US" sz="1568" b="0" i="0" u="none" strike="noStrike" kern="0" cap="none" spc="0" normalizeH="0" baseline="0" noProof="0" dirty="0">
              <a:ln>
                <a:noFill/>
              </a:ln>
              <a:solidFill>
                <a:srgbClr val="FFFFFF"/>
              </a:solidFill>
              <a:effectLst/>
              <a:uLnTx/>
              <a:uFillTx/>
              <a:latin typeface="Segoe UI"/>
              <a:ea typeface="+mn-ea"/>
              <a:cs typeface="+mn-cs"/>
            </a:endParaRPr>
          </a:p>
        </p:txBody>
      </p:sp>
      <p:sp>
        <p:nvSpPr>
          <p:cNvPr id="742" name="Freeform 3430"/>
          <p:cNvSpPr>
            <a:spLocks/>
          </p:cNvSpPr>
          <p:nvPr/>
        </p:nvSpPr>
        <p:spPr bwMode="auto">
          <a:xfrm>
            <a:off x="5070403" y="3525264"/>
            <a:ext cx="2066757" cy="1283389"/>
          </a:xfrm>
          <a:custGeom>
            <a:avLst/>
            <a:gdLst>
              <a:gd name="T0" fmla="*/ 553 w 1020"/>
              <a:gd name="T1" fmla="*/ 168 h 626"/>
              <a:gd name="T2" fmla="*/ 433 w 1020"/>
              <a:gd name="T3" fmla="*/ 221 h 626"/>
              <a:gd name="T4" fmla="*/ 0 w 1020"/>
              <a:gd name="T5" fmla="*/ 352 h 626"/>
              <a:gd name="T6" fmla="*/ 474 w 1020"/>
              <a:gd name="T7" fmla="*/ 626 h 626"/>
              <a:gd name="T8" fmla="*/ 1020 w 1020"/>
              <a:gd name="T9" fmla="*/ 79 h 626"/>
              <a:gd name="T10" fmla="*/ 1015 w 1020"/>
              <a:gd name="T11" fmla="*/ 0 h 626"/>
              <a:gd name="T12" fmla="*/ 553 w 1020"/>
              <a:gd name="T13" fmla="*/ 168 h 626"/>
            </a:gdLst>
            <a:ahLst/>
            <a:cxnLst>
              <a:cxn ang="0">
                <a:pos x="T0" y="T1"/>
              </a:cxn>
              <a:cxn ang="0">
                <a:pos x="T2" y="T3"/>
              </a:cxn>
              <a:cxn ang="0">
                <a:pos x="T4" y="T5"/>
              </a:cxn>
              <a:cxn ang="0">
                <a:pos x="T6" y="T7"/>
              </a:cxn>
              <a:cxn ang="0">
                <a:pos x="T8" y="T9"/>
              </a:cxn>
              <a:cxn ang="0">
                <a:pos x="T10" y="T11"/>
              </a:cxn>
              <a:cxn ang="0">
                <a:pos x="T12" y="T13"/>
              </a:cxn>
            </a:cxnLst>
            <a:rect l="0" t="0" r="r" b="b"/>
            <a:pathLst>
              <a:path w="1020" h="626">
                <a:moveTo>
                  <a:pt x="553" y="168"/>
                </a:moveTo>
                <a:cubicBezTo>
                  <a:pt x="514" y="186"/>
                  <a:pt x="473" y="204"/>
                  <a:pt x="433" y="221"/>
                </a:cubicBezTo>
                <a:cubicBezTo>
                  <a:pt x="320" y="270"/>
                  <a:pt x="168" y="328"/>
                  <a:pt x="0" y="352"/>
                </a:cubicBezTo>
                <a:cubicBezTo>
                  <a:pt x="95" y="516"/>
                  <a:pt x="271" y="626"/>
                  <a:pt x="474" y="626"/>
                </a:cubicBezTo>
                <a:cubicBezTo>
                  <a:pt x="776" y="626"/>
                  <a:pt x="1020" y="381"/>
                  <a:pt x="1020" y="79"/>
                </a:cubicBezTo>
                <a:cubicBezTo>
                  <a:pt x="1020" y="52"/>
                  <a:pt x="1018" y="26"/>
                  <a:pt x="1015" y="0"/>
                </a:cubicBezTo>
                <a:cubicBezTo>
                  <a:pt x="847" y="36"/>
                  <a:pt x="697" y="103"/>
                  <a:pt x="553" y="168"/>
                </a:cubicBezTo>
                <a:close/>
              </a:path>
            </a:pathLst>
          </a:custGeom>
          <a:solidFill>
            <a:srgbClr val="0070C0"/>
          </a:solidFill>
          <a:ln>
            <a:noFill/>
          </a:ln>
          <a:extLst/>
        </p:spPr>
        <p:txBody>
          <a:bodyPr vert="horz" wrap="square" lIns="89642" tIns="44821" rIns="89642" bIns="123523" numCol="1" anchor="b" anchorCtr="0" compatLnSpc="1">
            <a:prstTxWarp prst="textNoShape">
              <a:avLst/>
            </a:prstTxWarp>
          </a:bodyPr>
          <a:lstStyle/>
          <a:p>
            <a:pPr marL="0" marR="0" lvl="0" indent="0" algn="ctr" defTabSz="1066669"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dirty="0">
                <a:ln>
                  <a:noFill/>
                </a:ln>
                <a:solidFill>
                  <a:srgbClr val="FFFFFF"/>
                </a:solidFill>
                <a:effectLst/>
                <a:uLnTx/>
                <a:uFillTx/>
                <a:latin typeface="Segoe UI Light"/>
                <a:ea typeface="+mn-ea"/>
                <a:cs typeface="+mn-cs"/>
              </a:rPr>
              <a:t>IT Ops</a:t>
            </a:r>
          </a:p>
          <a:p>
            <a:pPr marL="0" marR="0" lvl="0" indent="0" algn="ctr" defTabSz="1066669" rtl="0" eaLnBrk="1" fontAlgn="auto" latinLnBrk="0" hangingPunct="1">
              <a:lnSpc>
                <a:spcPct val="100000"/>
              </a:lnSpc>
              <a:spcBef>
                <a:spcPts val="0"/>
              </a:spcBef>
              <a:spcAft>
                <a:spcPts val="0"/>
              </a:spcAft>
              <a:buClrTx/>
              <a:buSzTx/>
              <a:buFontTx/>
              <a:buNone/>
              <a:tabLst/>
              <a:defRPr/>
            </a:pPr>
            <a:endParaRPr kumimoji="0" lang="en-US" sz="1568" b="0" i="0" u="none" strike="noStrike" kern="0" cap="none" spc="0" normalizeH="0" baseline="0" noProof="0" dirty="0">
              <a:ln>
                <a:noFill/>
              </a:ln>
              <a:solidFill>
                <a:srgbClr val="FFFFFF"/>
              </a:solidFill>
              <a:effectLst/>
              <a:uLnTx/>
              <a:uFillTx/>
              <a:latin typeface="Segoe UI Light"/>
              <a:ea typeface="+mn-ea"/>
              <a:cs typeface="+mn-cs"/>
            </a:endParaRPr>
          </a:p>
        </p:txBody>
      </p:sp>
      <p:pic>
        <p:nvPicPr>
          <p:cNvPr id="743" name="Picture 742"/>
          <p:cNvPicPr>
            <a:picLocks noChangeAspect="1"/>
          </p:cNvPicPr>
          <p:nvPr/>
        </p:nvPicPr>
        <p:blipFill>
          <a:blip r:embed="rId4"/>
          <a:stretch>
            <a:fillRect/>
          </a:stretch>
        </p:blipFill>
        <p:spPr>
          <a:xfrm>
            <a:off x="7108875" y="3058063"/>
            <a:ext cx="1545495" cy="838359"/>
          </a:xfrm>
          <a:prstGeom prst="rect">
            <a:avLst/>
          </a:prstGeom>
        </p:spPr>
      </p:pic>
      <p:grpSp>
        <p:nvGrpSpPr>
          <p:cNvPr id="744" name="Group 743"/>
          <p:cNvGrpSpPr/>
          <p:nvPr/>
        </p:nvGrpSpPr>
        <p:grpSpPr>
          <a:xfrm>
            <a:off x="6964407" y="3581333"/>
            <a:ext cx="1697915" cy="1560962"/>
            <a:chOff x="7132637" y="3878262"/>
            <a:chExt cx="1731962" cy="1592263"/>
          </a:xfrm>
        </p:grpSpPr>
        <p:sp>
          <p:nvSpPr>
            <p:cNvPr id="745" name="Freeform 3527"/>
            <p:cNvSpPr>
              <a:spLocks/>
            </p:cNvSpPr>
            <p:nvPr/>
          </p:nvSpPr>
          <p:spPr bwMode="auto">
            <a:xfrm>
              <a:off x="7569199" y="3878262"/>
              <a:ext cx="901700" cy="595312"/>
            </a:xfrm>
            <a:custGeom>
              <a:avLst/>
              <a:gdLst>
                <a:gd name="T0" fmla="*/ 368 w 437"/>
                <a:gd name="T1" fmla="*/ 126 h 288"/>
                <a:gd name="T2" fmla="*/ 368 w 437"/>
                <a:gd name="T3" fmla="*/ 122 h 288"/>
                <a:gd name="T4" fmla="*/ 247 w 437"/>
                <a:gd name="T5" fmla="*/ 0 h 288"/>
                <a:gd name="T6" fmla="*/ 147 w 437"/>
                <a:gd name="T7" fmla="*/ 56 h 288"/>
                <a:gd name="T8" fmla="*/ 114 w 437"/>
                <a:gd name="T9" fmla="*/ 47 h 288"/>
                <a:gd name="T10" fmla="*/ 75 w 437"/>
                <a:gd name="T11" fmla="*/ 58 h 288"/>
                <a:gd name="T12" fmla="*/ 44 w 437"/>
                <a:gd name="T13" fmla="*/ 113 h 288"/>
                <a:gd name="T14" fmla="*/ 0 w 437"/>
                <a:gd name="T15" fmla="*/ 193 h 288"/>
                <a:gd name="T16" fmla="*/ 86 w 437"/>
                <a:gd name="T17" fmla="*/ 288 h 288"/>
                <a:gd name="T18" fmla="*/ 95 w 437"/>
                <a:gd name="T19" fmla="*/ 288 h 288"/>
                <a:gd name="T20" fmla="*/ 106 w 437"/>
                <a:gd name="T21" fmla="*/ 288 h 288"/>
                <a:gd name="T22" fmla="*/ 302 w 437"/>
                <a:gd name="T23" fmla="*/ 288 h 288"/>
                <a:gd name="T24" fmla="*/ 306 w 437"/>
                <a:gd name="T25" fmla="*/ 288 h 288"/>
                <a:gd name="T26" fmla="*/ 311 w 437"/>
                <a:gd name="T27" fmla="*/ 288 h 288"/>
                <a:gd name="T28" fmla="*/ 324 w 437"/>
                <a:gd name="T29" fmla="*/ 288 h 288"/>
                <a:gd name="T30" fmla="*/ 357 w 437"/>
                <a:gd name="T31" fmla="*/ 288 h 288"/>
                <a:gd name="T32" fmla="*/ 437 w 437"/>
                <a:gd name="T33" fmla="*/ 208 h 288"/>
                <a:gd name="T34" fmla="*/ 368 w 437"/>
                <a:gd name="T3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7" h="288">
                  <a:moveTo>
                    <a:pt x="368" y="126"/>
                  </a:moveTo>
                  <a:cubicBezTo>
                    <a:pt x="368" y="122"/>
                    <a:pt x="368" y="122"/>
                    <a:pt x="368" y="122"/>
                  </a:cubicBezTo>
                  <a:cubicBezTo>
                    <a:pt x="368" y="56"/>
                    <a:pt x="313" y="0"/>
                    <a:pt x="247" y="0"/>
                  </a:cubicBezTo>
                  <a:cubicBezTo>
                    <a:pt x="205" y="0"/>
                    <a:pt x="167" y="23"/>
                    <a:pt x="147" y="56"/>
                  </a:cubicBezTo>
                  <a:cubicBezTo>
                    <a:pt x="136" y="49"/>
                    <a:pt x="125" y="47"/>
                    <a:pt x="114" y="47"/>
                  </a:cubicBezTo>
                  <a:cubicBezTo>
                    <a:pt x="99" y="47"/>
                    <a:pt x="86" y="49"/>
                    <a:pt x="75" y="58"/>
                  </a:cubicBezTo>
                  <a:cubicBezTo>
                    <a:pt x="57" y="69"/>
                    <a:pt x="44" y="91"/>
                    <a:pt x="44" y="113"/>
                  </a:cubicBezTo>
                  <a:cubicBezTo>
                    <a:pt x="17" y="131"/>
                    <a:pt x="0" y="162"/>
                    <a:pt x="0" y="193"/>
                  </a:cubicBezTo>
                  <a:cubicBezTo>
                    <a:pt x="0" y="243"/>
                    <a:pt x="37" y="283"/>
                    <a:pt x="86" y="288"/>
                  </a:cubicBezTo>
                  <a:cubicBezTo>
                    <a:pt x="88" y="288"/>
                    <a:pt x="92" y="288"/>
                    <a:pt x="95" y="288"/>
                  </a:cubicBezTo>
                  <a:cubicBezTo>
                    <a:pt x="99" y="288"/>
                    <a:pt x="101" y="288"/>
                    <a:pt x="106" y="288"/>
                  </a:cubicBezTo>
                  <a:cubicBezTo>
                    <a:pt x="150" y="288"/>
                    <a:pt x="253" y="288"/>
                    <a:pt x="302" y="288"/>
                  </a:cubicBezTo>
                  <a:cubicBezTo>
                    <a:pt x="302" y="288"/>
                    <a:pt x="304" y="288"/>
                    <a:pt x="306" y="288"/>
                  </a:cubicBezTo>
                  <a:cubicBezTo>
                    <a:pt x="311" y="288"/>
                    <a:pt x="311" y="288"/>
                    <a:pt x="311" y="288"/>
                  </a:cubicBezTo>
                  <a:cubicBezTo>
                    <a:pt x="313" y="288"/>
                    <a:pt x="320" y="288"/>
                    <a:pt x="324" y="288"/>
                  </a:cubicBezTo>
                  <a:cubicBezTo>
                    <a:pt x="357" y="288"/>
                    <a:pt x="357" y="288"/>
                    <a:pt x="357" y="288"/>
                  </a:cubicBezTo>
                  <a:cubicBezTo>
                    <a:pt x="401" y="288"/>
                    <a:pt x="437" y="252"/>
                    <a:pt x="437" y="208"/>
                  </a:cubicBezTo>
                  <a:cubicBezTo>
                    <a:pt x="437" y="166"/>
                    <a:pt x="406" y="133"/>
                    <a:pt x="368" y="12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746" name="Rectangle 3528"/>
            <p:cNvSpPr>
              <a:spLocks noChangeArrowheads="1"/>
            </p:cNvSpPr>
            <p:nvPr/>
          </p:nvSpPr>
          <p:spPr bwMode="auto">
            <a:xfrm>
              <a:off x="8061324" y="4216400"/>
              <a:ext cx="323807"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1176" b="1" i="0" u="none" strike="noStrike" kern="0" cap="none" spc="0" normalizeH="0" baseline="0" noProof="0" dirty="0">
                  <a:ln>
                    <a:noFill/>
                  </a:ln>
                  <a:solidFill>
                    <a:srgbClr val="FFFFFF"/>
                  </a:solidFill>
                  <a:effectLst/>
                  <a:uLnTx/>
                  <a:uFillTx/>
                  <a:latin typeface="Segoe UI Semibold" panose="020B0702040204020203" pitchFamily="34" charset="0"/>
                  <a:ea typeface="+mn-ea"/>
                  <a:cs typeface="+mn-cs"/>
                </a:rPr>
                <a:t>CIOs</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747" name="Rectangle 3529"/>
            <p:cNvSpPr>
              <a:spLocks noChangeArrowheads="1"/>
            </p:cNvSpPr>
            <p:nvPr/>
          </p:nvSpPr>
          <p:spPr bwMode="auto">
            <a:xfrm>
              <a:off x="7732349" y="4001313"/>
              <a:ext cx="23403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1765" b="0" i="0" u="none" strike="noStrike" kern="0" cap="none" spc="0" normalizeH="0" baseline="0" noProof="0" dirty="0">
                  <a:ln>
                    <a:noFill/>
                  </a:ln>
                  <a:solidFill>
                    <a:srgbClr val="FFFFFF"/>
                  </a:solidFill>
                  <a:effectLst/>
                  <a:uLnTx/>
                  <a:uFillTx/>
                  <a:latin typeface="Segoe UI Light" panose="020B0502040204020203" pitchFamily="34" charset="0"/>
                  <a:ea typeface="+mn-ea"/>
                  <a:cs typeface="+mn-cs"/>
                </a:rPr>
                <a:t>70</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748" name="Rectangle 3530"/>
            <p:cNvSpPr>
              <a:spLocks noChangeArrowheads="1"/>
            </p:cNvSpPr>
            <p:nvPr/>
          </p:nvSpPr>
          <p:spPr bwMode="auto">
            <a:xfrm>
              <a:off x="8005503" y="3950999"/>
              <a:ext cx="190758"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1863" b="0" i="0" u="none" strike="noStrike" kern="0" cap="none" spc="0" normalizeH="0" baseline="0" noProof="0" dirty="0">
                  <a:ln>
                    <a:noFill/>
                  </a:ln>
                  <a:solidFill>
                    <a:srgbClr val="FFFFFF"/>
                  </a:solidFill>
                  <a:effectLst/>
                  <a:uLnTx/>
                  <a:uFillTx/>
                  <a:latin typeface="Segoe UI Light" panose="020B0502040204020203" pitchFamily="34" charset="0"/>
                  <a:ea typeface="+mn-ea"/>
                  <a:cs typeface="+mn-cs"/>
                </a:rPr>
                <a:t>%</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749" name="Rectangle 3531"/>
            <p:cNvSpPr>
              <a:spLocks noChangeArrowheads="1"/>
            </p:cNvSpPr>
            <p:nvPr/>
          </p:nvSpPr>
          <p:spPr bwMode="auto">
            <a:xfrm>
              <a:off x="7132637" y="4981575"/>
              <a:ext cx="50334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to </a:t>
              </a: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reduce</a:t>
              </a:r>
              <a:b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IT costs</a:t>
              </a:r>
              <a:endParaRPr kumimoji="0" lang="en-US" altLang="en-US" sz="1765" b="1"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750" name="Rectangle 3535"/>
            <p:cNvSpPr>
              <a:spLocks noChangeArrowheads="1"/>
            </p:cNvSpPr>
            <p:nvPr/>
          </p:nvSpPr>
          <p:spPr bwMode="auto">
            <a:xfrm>
              <a:off x="7193170" y="4548187"/>
              <a:ext cx="44403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Would</a:t>
              </a:r>
              <a:b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increase</a:t>
              </a:r>
              <a:b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risk</a:t>
              </a:r>
              <a:endParaRPr kumimoji="0" lang="en-US" altLang="en-US" sz="1765" b="1"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751" name="Freeform 3608"/>
            <p:cNvSpPr>
              <a:spLocks/>
            </p:cNvSpPr>
            <p:nvPr/>
          </p:nvSpPr>
          <p:spPr bwMode="auto">
            <a:xfrm>
              <a:off x="7640637" y="4298950"/>
              <a:ext cx="238125" cy="539750"/>
            </a:xfrm>
            <a:custGeom>
              <a:avLst/>
              <a:gdLst>
                <a:gd name="T0" fmla="*/ 112 w 150"/>
                <a:gd name="T1" fmla="*/ 75 h 340"/>
                <a:gd name="T2" fmla="*/ 112 w 150"/>
                <a:gd name="T3" fmla="*/ 340 h 340"/>
                <a:gd name="T4" fmla="*/ 38 w 150"/>
                <a:gd name="T5" fmla="*/ 340 h 340"/>
                <a:gd name="T6" fmla="*/ 38 w 150"/>
                <a:gd name="T7" fmla="*/ 75 h 340"/>
                <a:gd name="T8" fmla="*/ 0 w 150"/>
                <a:gd name="T9" fmla="*/ 75 h 340"/>
                <a:gd name="T10" fmla="*/ 74 w 150"/>
                <a:gd name="T11" fmla="*/ 0 h 340"/>
                <a:gd name="T12" fmla="*/ 150 w 150"/>
                <a:gd name="T13" fmla="*/ 75 h 340"/>
                <a:gd name="T14" fmla="*/ 112 w 150"/>
                <a:gd name="T15" fmla="*/ 75 h 340"/>
                <a:gd name="T16" fmla="*/ 112 w 150"/>
                <a:gd name="T17" fmla="*/ 75 h 340"/>
                <a:gd name="T18" fmla="*/ 112 w 150"/>
                <a:gd name="T19" fmla="*/ 75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340">
                  <a:moveTo>
                    <a:pt x="112" y="75"/>
                  </a:moveTo>
                  <a:lnTo>
                    <a:pt x="112" y="340"/>
                  </a:lnTo>
                  <a:lnTo>
                    <a:pt x="38" y="340"/>
                  </a:lnTo>
                  <a:lnTo>
                    <a:pt x="38" y="75"/>
                  </a:lnTo>
                  <a:lnTo>
                    <a:pt x="0" y="75"/>
                  </a:lnTo>
                  <a:lnTo>
                    <a:pt x="74" y="0"/>
                  </a:lnTo>
                  <a:lnTo>
                    <a:pt x="150" y="75"/>
                  </a:lnTo>
                  <a:lnTo>
                    <a:pt x="112" y="75"/>
                  </a:lnTo>
                  <a:lnTo>
                    <a:pt x="112" y="75"/>
                  </a:lnTo>
                  <a:lnTo>
                    <a:pt x="112" y="75"/>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752" name="Freeform 3609"/>
            <p:cNvSpPr>
              <a:spLocks/>
            </p:cNvSpPr>
            <p:nvPr/>
          </p:nvSpPr>
          <p:spPr bwMode="auto">
            <a:xfrm>
              <a:off x="7640637" y="4838700"/>
              <a:ext cx="238125" cy="631825"/>
            </a:xfrm>
            <a:custGeom>
              <a:avLst/>
              <a:gdLst>
                <a:gd name="T0" fmla="*/ 112 w 150"/>
                <a:gd name="T1" fmla="*/ 324 h 398"/>
                <a:gd name="T2" fmla="*/ 112 w 150"/>
                <a:gd name="T3" fmla="*/ 0 h 398"/>
                <a:gd name="T4" fmla="*/ 38 w 150"/>
                <a:gd name="T5" fmla="*/ 0 h 398"/>
                <a:gd name="T6" fmla="*/ 38 w 150"/>
                <a:gd name="T7" fmla="*/ 324 h 398"/>
                <a:gd name="T8" fmla="*/ 0 w 150"/>
                <a:gd name="T9" fmla="*/ 324 h 398"/>
                <a:gd name="T10" fmla="*/ 74 w 150"/>
                <a:gd name="T11" fmla="*/ 398 h 398"/>
                <a:gd name="T12" fmla="*/ 150 w 150"/>
                <a:gd name="T13" fmla="*/ 324 h 398"/>
                <a:gd name="T14" fmla="*/ 112 w 150"/>
                <a:gd name="T15" fmla="*/ 324 h 398"/>
                <a:gd name="T16" fmla="*/ 112 w 150"/>
                <a:gd name="T17" fmla="*/ 324 h 398"/>
                <a:gd name="T18" fmla="*/ 112 w 150"/>
                <a:gd name="T19" fmla="*/ 324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398">
                  <a:moveTo>
                    <a:pt x="112" y="324"/>
                  </a:moveTo>
                  <a:lnTo>
                    <a:pt x="112" y="0"/>
                  </a:lnTo>
                  <a:lnTo>
                    <a:pt x="38" y="0"/>
                  </a:lnTo>
                  <a:lnTo>
                    <a:pt x="38" y="324"/>
                  </a:lnTo>
                  <a:lnTo>
                    <a:pt x="0" y="324"/>
                  </a:lnTo>
                  <a:lnTo>
                    <a:pt x="74" y="398"/>
                  </a:lnTo>
                  <a:lnTo>
                    <a:pt x="150" y="324"/>
                  </a:lnTo>
                  <a:lnTo>
                    <a:pt x="112" y="324"/>
                  </a:lnTo>
                  <a:lnTo>
                    <a:pt x="112" y="324"/>
                  </a:lnTo>
                  <a:lnTo>
                    <a:pt x="112" y="324"/>
                  </a:lnTo>
                  <a:close/>
                </a:path>
              </a:pathLst>
            </a:custGeom>
            <a:solidFill>
              <a:srgbClr val="176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753" name="Rectangle 3610"/>
            <p:cNvSpPr>
              <a:spLocks noChangeArrowheads="1"/>
            </p:cNvSpPr>
            <p:nvPr/>
          </p:nvSpPr>
          <p:spPr bwMode="auto">
            <a:xfrm>
              <a:off x="7891461" y="4981575"/>
              <a:ext cx="83195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and </a:t>
              </a: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accelerate</a:t>
              </a:r>
              <a:b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b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business agility</a:t>
              </a:r>
            </a:p>
          </p:txBody>
        </p:sp>
        <p:sp>
          <p:nvSpPr>
            <p:cNvPr id="754" name="Freeform 3613"/>
            <p:cNvSpPr>
              <a:spLocks/>
            </p:cNvSpPr>
            <p:nvPr/>
          </p:nvSpPr>
          <p:spPr bwMode="auto">
            <a:xfrm>
              <a:off x="7897811" y="4783138"/>
              <a:ext cx="966788" cy="238125"/>
            </a:xfrm>
            <a:custGeom>
              <a:avLst/>
              <a:gdLst>
                <a:gd name="T0" fmla="*/ 535 w 609"/>
                <a:gd name="T1" fmla="*/ 38 h 150"/>
                <a:gd name="T2" fmla="*/ 0 w 609"/>
                <a:gd name="T3" fmla="*/ 38 h 150"/>
                <a:gd name="T4" fmla="*/ 0 w 609"/>
                <a:gd name="T5" fmla="*/ 112 h 150"/>
                <a:gd name="T6" fmla="*/ 535 w 609"/>
                <a:gd name="T7" fmla="*/ 112 h 150"/>
                <a:gd name="T8" fmla="*/ 535 w 609"/>
                <a:gd name="T9" fmla="*/ 150 h 150"/>
                <a:gd name="T10" fmla="*/ 609 w 609"/>
                <a:gd name="T11" fmla="*/ 76 h 150"/>
                <a:gd name="T12" fmla="*/ 535 w 609"/>
                <a:gd name="T13" fmla="*/ 0 h 150"/>
                <a:gd name="T14" fmla="*/ 535 w 609"/>
                <a:gd name="T15" fmla="*/ 38 h 150"/>
                <a:gd name="T16" fmla="*/ 535 w 609"/>
                <a:gd name="T17" fmla="*/ 38 h 150"/>
                <a:gd name="T18" fmla="*/ 535 w 609"/>
                <a:gd name="T19" fmla="*/ 3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9" h="150">
                  <a:moveTo>
                    <a:pt x="535" y="38"/>
                  </a:moveTo>
                  <a:lnTo>
                    <a:pt x="0" y="38"/>
                  </a:lnTo>
                  <a:lnTo>
                    <a:pt x="0" y="112"/>
                  </a:lnTo>
                  <a:lnTo>
                    <a:pt x="535" y="112"/>
                  </a:lnTo>
                  <a:lnTo>
                    <a:pt x="535" y="150"/>
                  </a:lnTo>
                  <a:lnTo>
                    <a:pt x="609" y="76"/>
                  </a:lnTo>
                  <a:lnTo>
                    <a:pt x="535" y="0"/>
                  </a:lnTo>
                  <a:lnTo>
                    <a:pt x="535" y="38"/>
                  </a:lnTo>
                  <a:lnTo>
                    <a:pt x="535" y="38"/>
                  </a:lnTo>
                  <a:lnTo>
                    <a:pt x="535" y="38"/>
                  </a:lnTo>
                  <a:close/>
                </a:path>
              </a:pathLst>
            </a:custGeom>
            <a:solidFill>
              <a:srgbClr val="176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1066669" rtl="0" eaLnBrk="1" fontAlgn="auto" latinLnBrk="0" hangingPunct="1">
                <a:lnSpc>
                  <a:spcPct val="100000"/>
                </a:lnSpc>
                <a:spcBef>
                  <a:spcPts val="0"/>
                </a:spcBef>
                <a:spcAft>
                  <a:spcPts val="0"/>
                </a:spcAft>
                <a:buClrTx/>
                <a:buSzTx/>
                <a:buFontTx/>
                <a:buNone/>
                <a:tabLst/>
                <a:defRPr/>
              </a:pPr>
              <a:endParaRPr kumimoji="0" lang="en-US" sz="2157" b="0" i="0" u="none" strike="noStrike" kern="0" cap="none" spc="0" normalizeH="0" baseline="0" noProof="0">
                <a:ln>
                  <a:noFill/>
                </a:ln>
                <a:solidFill>
                  <a:srgbClr val="505050"/>
                </a:solidFill>
                <a:effectLst/>
                <a:uLnTx/>
                <a:uFillTx/>
                <a:latin typeface="Segoe UI"/>
                <a:ea typeface="+mn-ea"/>
                <a:cs typeface="+mn-cs"/>
              </a:endParaRPr>
            </a:p>
          </p:txBody>
        </p:sp>
        <p:sp>
          <p:nvSpPr>
            <p:cNvPr id="755" name="Rectangle 3778"/>
            <p:cNvSpPr>
              <a:spLocks noChangeArrowheads="1"/>
            </p:cNvSpPr>
            <p:nvPr/>
          </p:nvSpPr>
          <p:spPr bwMode="auto">
            <a:xfrm>
              <a:off x="7918449" y="4256088"/>
              <a:ext cx="67326"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FFFFFF"/>
                  </a:solidFill>
                  <a:effectLst/>
                  <a:uLnTx/>
                  <a:uFillTx/>
                  <a:latin typeface="Segoe UI" panose="020B0502040204020203" pitchFamily="34" charset="0"/>
                  <a:ea typeface="+mn-ea"/>
                  <a:cs typeface="+mn-cs"/>
                </a:rPr>
                <a:t>o</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sp>
          <p:nvSpPr>
            <p:cNvPr id="756" name="Rectangle 3779"/>
            <p:cNvSpPr>
              <a:spLocks noChangeArrowheads="1"/>
            </p:cNvSpPr>
            <p:nvPr/>
          </p:nvSpPr>
          <p:spPr bwMode="auto">
            <a:xfrm>
              <a:off x="7983537" y="4256088"/>
              <a:ext cx="35973" cy="138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FFFFFF"/>
                  </a:solidFill>
                  <a:effectLst/>
                  <a:uLnTx/>
                  <a:uFillTx/>
                  <a:latin typeface="Segoe UI" panose="020B0502040204020203" pitchFamily="34" charset="0"/>
                  <a:ea typeface="+mn-ea"/>
                  <a:cs typeface="+mn-cs"/>
                </a:rPr>
                <a:t>f</a:t>
              </a:r>
              <a:endParaRPr kumimoji="0" lang="en-US" altLang="en-US" sz="1765" b="0" i="0" u="none" strike="noStrike" kern="0" cap="none" spc="0" normalizeH="0" baseline="0" noProof="0" dirty="0">
                <a:ln>
                  <a:noFill/>
                </a:ln>
                <a:solidFill>
                  <a:srgbClr val="505050"/>
                </a:solidFill>
                <a:effectLst/>
                <a:uLnTx/>
                <a:uFillTx/>
                <a:latin typeface="Segoe UI" panose="020B0502040204020203" pitchFamily="34" charset="0"/>
                <a:ea typeface="+mn-ea"/>
                <a:cs typeface="+mn-cs"/>
              </a:endParaRPr>
            </a:p>
          </p:txBody>
        </p:sp>
      </p:grpSp>
      <p:grpSp>
        <p:nvGrpSpPr>
          <p:cNvPr id="757" name="Group 756"/>
          <p:cNvGrpSpPr/>
          <p:nvPr/>
        </p:nvGrpSpPr>
        <p:grpSpPr>
          <a:xfrm>
            <a:off x="4228448" y="1640042"/>
            <a:ext cx="2763977" cy="596778"/>
            <a:chOff x="4084637" y="1423316"/>
            <a:chExt cx="2819400" cy="608745"/>
          </a:xfrm>
        </p:grpSpPr>
        <p:sp>
          <p:nvSpPr>
            <p:cNvPr id="758" name="Rectangle 3696"/>
            <p:cNvSpPr>
              <a:spLocks noChangeArrowheads="1"/>
            </p:cNvSpPr>
            <p:nvPr/>
          </p:nvSpPr>
          <p:spPr bwMode="auto">
            <a:xfrm>
              <a:off x="4768850" y="1478389"/>
              <a:ext cx="2135187" cy="498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20000"/>
                </a:lnSpc>
                <a:spcBef>
                  <a:spcPct val="0"/>
                </a:spcBef>
                <a:spcAft>
                  <a:spcPct val="0"/>
                </a:spcAft>
                <a:buClrTx/>
                <a:buSzTx/>
                <a:buFontTx/>
                <a:buNone/>
                <a:tabLst/>
                <a:defRPr/>
              </a:pPr>
              <a:r>
                <a:rPr kumimoji="0" lang="en-US" altLang="en-US" sz="882" b="0"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 of development budgets for software, IT staff and external professional services will be consumed by </a:t>
              </a:r>
              <a:r>
                <a:rPr kumimoji="0" lang="en-US" altLang="en-US" sz="882" b="1" i="0" u="none" strike="noStrike" kern="0" cap="none" spc="0" normalizeH="0" baseline="0" noProof="0" dirty="0">
                  <a:ln>
                    <a:noFill/>
                  </a:ln>
                  <a:solidFill>
                    <a:srgbClr val="002050"/>
                  </a:solidFill>
                  <a:effectLst/>
                  <a:uLnTx/>
                  <a:uFillTx/>
                  <a:latin typeface="Segoe UI" panose="020B0502040204020203" pitchFamily="34" charset="0"/>
                  <a:ea typeface="+mn-ea"/>
                  <a:cs typeface="+mn-cs"/>
                </a:rPr>
                <a:t>poor requirements</a:t>
              </a:r>
            </a:p>
          </p:txBody>
        </p:sp>
        <p:grpSp>
          <p:nvGrpSpPr>
            <p:cNvPr id="759" name="Group 758"/>
            <p:cNvGrpSpPr/>
            <p:nvPr/>
          </p:nvGrpSpPr>
          <p:grpSpPr>
            <a:xfrm>
              <a:off x="4084637" y="1423316"/>
              <a:ext cx="608745" cy="608745"/>
              <a:chOff x="7777955" y="466725"/>
              <a:chExt cx="608745" cy="608745"/>
            </a:xfrm>
          </p:grpSpPr>
          <p:sp>
            <p:nvSpPr>
              <p:cNvPr id="760" name="Oval 759"/>
              <p:cNvSpPr/>
              <p:nvPr/>
            </p:nvSpPr>
            <p:spPr bwMode="auto">
              <a:xfrm>
                <a:off x="7777955" y="466725"/>
                <a:ext cx="608745" cy="608745"/>
              </a:xfrm>
              <a:prstGeom prst="ellipse">
                <a:avLst/>
              </a:prstGeom>
              <a:solidFill>
                <a:srgbClr val="002050"/>
              </a:solidFill>
              <a:ln w="9525" cap="flat" cmpd="sng" algn="ctr">
                <a:noFill/>
                <a:prstDash val="solid"/>
                <a:headEnd type="none" w="med" len="med"/>
                <a:tailEnd type="none" w="med" len="med"/>
              </a:ln>
              <a:effectLst/>
            </p:spPr>
            <p:txBody>
              <a:bodyPr lIns="89642" tIns="89642" rIns="33620" bIns="33620" rtlCol="0" anchor="b" anchorCtr="0"/>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61" name="Group 760"/>
              <p:cNvGrpSpPr/>
              <p:nvPr/>
            </p:nvGrpSpPr>
            <p:grpSpPr>
              <a:xfrm>
                <a:off x="7885590" y="586431"/>
                <a:ext cx="438404" cy="369332"/>
                <a:chOff x="7903878" y="601662"/>
                <a:chExt cx="438404" cy="369332"/>
              </a:xfrm>
            </p:grpSpPr>
            <p:sp>
              <p:nvSpPr>
                <p:cNvPr id="762" name="Rectangle 3458"/>
                <p:cNvSpPr>
                  <a:spLocks noChangeArrowheads="1"/>
                </p:cNvSpPr>
                <p:nvPr/>
              </p:nvSpPr>
              <p:spPr bwMode="auto">
                <a:xfrm>
                  <a:off x="7903878" y="601662"/>
                  <a:ext cx="2725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2353" b="0" i="0" u="none" strike="noStrike" kern="0" cap="none" spc="0" normalizeH="0" baseline="0" noProof="0" dirty="0">
                      <a:ln>
                        <a:noFill/>
                      </a:ln>
                      <a:solidFill>
                        <a:srgbClr val="FFFFFF"/>
                      </a:solidFill>
                      <a:effectLst/>
                      <a:uLnTx/>
                      <a:uFillTx/>
                      <a:latin typeface="Segoe UI Light" panose="020B0502040204020203" pitchFamily="34" charset="0"/>
                      <a:ea typeface="+mn-ea"/>
                      <a:cs typeface="+mn-cs"/>
                    </a:rPr>
                    <a:t>41</a:t>
                  </a:r>
                  <a:endParaRPr kumimoji="0" lang="en-US" altLang="en-US" sz="2353" b="0" i="0" u="none" strike="noStrike" kern="0" cap="none" spc="0" normalizeH="0" baseline="0" noProof="0" dirty="0">
                    <a:ln>
                      <a:noFill/>
                    </a:ln>
                    <a:solidFill>
                      <a:srgbClr val="FFFFFF"/>
                    </a:solidFill>
                    <a:effectLst/>
                    <a:uLnTx/>
                    <a:uFillTx/>
                    <a:latin typeface="Segoe UI" panose="020B0502040204020203" pitchFamily="34" charset="0"/>
                    <a:ea typeface="+mn-ea"/>
                    <a:cs typeface="+mn-cs"/>
                  </a:endParaRPr>
                </a:p>
              </p:txBody>
            </p:sp>
            <p:sp>
              <p:nvSpPr>
                <p:cNvPr id="763" name="Rectangle 3459"/>
                <p:cNvSpPr>
                  <a:spLocks noChangeArrowheads="1"/>
                </p:cNvSpPr>
                <p:nvPr/>
              </p:nvSpPr>
              <p:spPr bwMode="auto">
                <a:xfrm>
                  <a:off x="8181982" y="609917"/>
                  <a:ext cx="1603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altLang="en-US" sz="1568" b="0" i="0" u="none" strike="noStrike" kern="0" cap="none" spc="0" normalizeH="0" baseline="0" noProof="0" dirty="0">
                      <a:ln>
                        <a:noFill/>
                      </a:ln>
                      <a:solidFill>
                        <a:srgbClr val="FFFFFF"/>
                      </a:solidFill>
                      <a:effectLst/>
                      <a:uLnTx/>
                      <a:uFillTx/>
                      <a:latin typeface="Segoe UI Light" panose="020B0502040204020203" pitchFamily="34" charset="0"/>
                      <a:ea typeface="+mn-ea"/>
                      <a:cs typeface="+mn-cs"/>
                    </a:rPr>
                    <a:t>%</a:t>
                  </a:r>
                  <a:endParaRPr kumimoji="0" lang="en-US" altLang="en-US" sz="1568" b="0" i="0" u="none" strike="noStrike" kern="0" cap="none" spc="0" normalizeH="0" baseline="0" noProof="0" dirty="0">
                    <a:ln>
                      <a:noFill/>
                    </a:ln>
                    <a:solidFill>
                      <a:srgbClr val="FFFFFF"/>
                    </a:solidFill>
                    <a:effectLst/>
                    <a:uLnTx/>
                    <a:uFillTx/>
                    <a:latin typeface="Segoe UI" panose="020B0502040204020203" pitchFamily="34" charset="0"/>
                    <a:ea typeface="+mn-ea"/>
                    <a:cs typeface="+mn-cs"/>
                  </a:endParaRPr>
                </a:p>
              </p:txBody>
            </p:sp>
          </p:grpSp>
        </p:grpSp>
      </p:grpSp>
    </p:spTree>
    <p:extLst>
      <p:ext uri="{BB962C8B-B14F-4D97-AF65-F5344CB8AC3E}">
        <p14:creationId xmlns:p14="http://schemas.microsoft.com/office/powerpoint/2010/main" val="1898804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84914" y="282764"/>
            <a:ext cx="11655078" cy="899537"/>
          </a:xfrm>
        </p:spPr>
        <p:txBody>
          <a:bodyPr/>
          <a:lstStyle/>
          <a:p>
            <a:r>
              <a:rPr lang="de-DE" dirty="0"/>
              <a:t>Microsoft Converged DevOps lifecycle</a:t>
            </a:r>
          </a:p>
        </p:txBody>
      </p:sp>
      <p:grpSp>
        <p:nvGrpSpPr>
          <p:cNvPr id="13" name="Group 12"/>
          <p:cNvGrpSpPr/>
          <p:nvPr/>
        </p:nvGrpSpPr>
        <p:grpSpPr>
          <a:xfrm>
            <a:off x="42696" y="1785556"/>
            <a:ext cx="12182616" cy="3753837"/>
            <a:chOff x="43550" y="1899446"/>
            <a:chExt cx="12426903" cy="3829109"/>
          </a:xfrm>
        </p:grpSpPr>
        <p:sp>
          <p:nvSpPr>
            <p:cNvPr id="14" name="AutoShape 63"/>
            <p:cNvSpPr>
              <a:spLocks noChangeAspect="1" noChangeArrowheads="1" noTextEdit="1"/>
            </p:cNvSpPr>
            <p:nvPr/>
          </p:nvSpPr>
          <p:spPr bwMode="auto">
            <a:xfrm>
              <a:off x="3370790" y="2363586"/>
              <a:ext cx="5807321" cy="2882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15" name="Freeform 67"/>
            <p:cNvSpPr>
              <a:spLocks/>
            </p:cNvSpPr>
            <p:nvPr/>
          </p:nvSpPr>
          <p:spPr bwMode="auto">
            <a:xfrm>
              <a:off x="3370790" y="3584797"/>
              <a:ext cx="3039881" cy="1660944"/>
            </a:xfrm>
            <a:custGeom>
              <a:avLst/>
              <a:gdLst>
                <a:gd name="T0" fmla="*/ 2545 w 2545"/>
                <a:gd name="T1" fmla="*/ 365 h 1391"/>
                <a:gd name="T2" fmla="*/ 2464 w 2545"/>
                <a:gd name="T3" fmla="*/ 486 h 1391"/>
                <a:gd name="T4" fmla="*/ 2395 w 2545"/>
                <a:gd name="T5" fmla="*/ 587 h 1391"/>
                <a:gd name="T6" fmla="*/ 2333 w 2545"/>
                <a:gd name="T7" fmla="*/ 679 h 1391"/>
                <a:gd name="T8" fmla="*/ 2271 w 2545"/>
                <a:gd name="T9" fmla="*/ 767 h 1391"/>
                <a:gd name="T10" fmla="*/ 2203 w 2545"/>
                <a:gd name="T11" fmla="*/ 861 h 1391"/>
                <a:gd name="T12" fmla="*/ 2134 w 2545"/>
                <a:gd name="T13" fmla="*/ 951 h 1391"/>
                <a:gd name="T14" fmla="*/ 2059 w 2545"/>
                <a:gd name="T15" fmla="*/ 1033 h 1391"/>
                <a:gd name="T16" fmla="*/ 1968 w 2545"/>
                <a:gd name="T17" fmla="*/ 1114 h 1391"/>
                <a:gd name="T18" fmla="*/ 1859 w 2545"/>
                <a:gd name="T19" fmla="*/ 1192 h 1391"/>
                <a:gd name="T20" fmla="*/ 1733 w 2545"/>
                <a:gd name="T21" fmla="*/ 1263 h 1391"/>
                <a:gd name="T22" fmla="*/ 1591 w 2545"/>
                <a:gd name="T23" fmla="*/ 1322 h 1391"/>
                <a:gd name="T24" fmla="*/ 1430 w 2545"/>
                <a:gd name="T25" fmla="*/ 1366 h 1391"/>
                <a:gd name="T26" fmla="*/ 1250 w 2545"/>
                <a:gd name="T27" fmla="*/ 1390 h 1391"/>
                <a:gd name="T28" fmla="*/ 1250 w 2545"/>
                <a:gd name="T29" fmla="*/ 1390 h 1391"/>
                <a:gd name="T30" fmla="*/ 1100 w 2545"/>
                <a:gd name="T31" fmla="*/ 1387 h 1391"/>
                <a:gd name="T32" fmla="*/ 900 w 2545"/>
                <a:gd name="T33" fmla="*/ 1351 h 1391"/>
                <a:gd name="T34" fmla="*/ 713 w 2545"/>
                <a:gd name="T35" fmla="*/ 1287 h 1391"/>
                <a:gd name="T36" fmla="*/ 540 w 2545"/>
                <a:gd name="T37" fmla="*/ 1192 h 1391"/>
                <a:gd name="T38" fmla="*/ 387 w 2545"/>
                <a:gd name="T39" fmla="*/ 1072 h 1391"/>
                <a:gd name="T40" fmla="*/ 256 w 2545"/>
                <a:gd name="T41" fmla="*/ 929 h 1391"/>
                <a:gd name="T42" fmla="*/ 149 w 2545"/>
                <a:gd name="T43" fmla="*/ 766 h 1391"/>
                <a:gd name="T44" fmla="*/ 68 w 2545"/>
                <a:gd name="T45" fmla="*/ 586 h 1391"/>
                <a:gd name="T46" fmla="*/ 18 w 2545"/>
                <a:gd name="T47" fmla="*/ 392 h 1391"/>
                <a:gd name="T48" fmla="*/ 0 w 2545"/>
                <a:gd name="T49" fmla="*/ 187 h 1391"/>
                <a:gd name="T50" fmla="*/ 4 w 2545"/>
                <a:gd name="T51" fmla="*/ 125 h 1391"/>
                <a:gd name="T52" fmla="*/ 402 w 2545"/>
                <a:gd name="T53" fmla="*/ 187 h 1391"/>
                <a:gd name="T54" fmla="*/ 418 w 2545"/>
                <a:gd name="T55" fmla="*/ 349 h 1391"/>
                <a:gd name="T56" fmla="*/ 464 w 2545"/>
                <a:gd name="T57" fmla="*/ 499 h 1391"/>
                <a:gd name="T58" fmla="*/ 539 w 2545"/>
                <a:gd name="T59" fmla="*/ 636 h 1391"/>
                <a:gd name="T60" fmla="*/ 636 w 2545"/>
                <a:gd name="T61" fmla="*/ 754 h 1391"/>
                <a:gd name="T62" fmla="*/ 756 w 2545"/>
                <a:gd name="T63" fmla="*/ 852 h 1391"/>
                <a:gd name="T64" fmla="*/ 891 w 2545"/>
                <a:gd name="T65" fmla="*/ 926 h 1391"/>
                <a:gd name="T66" fmla="*/ 1043 w 2545"/>
                <a:gd name="T67" fmla="*/ 973 h 1391"/>
                <a:gd name="T68" fmla="*/ 1205 w 2545"/>
                <a:gd name="T69" fmla="*/ 989 h 1391"/>
                <a:gd name="T70" fmla="*/ 1250 w 2545"/>
                <a:gd name="T71" fmla="*/ 988 h 1391"/>
                <a:gd name="T72" fmla="*/ 1409 w 2545"/>
                <a:gd name="T73" fmla="*/ 963 h 1391"/>
                <a:gd name="T74" fmla="*/ 1558 w 2545"/>
                <a:gd name="T75" fmla="*/ 908 h 1391"/>
                <a:gd name="T76" fmla="*/ 1689 w 2545"/>
                <a:gd name="T77" fmla="*/ 829 h 1391"/>
                <a:gd name="T78" fmla="*/ 1801 w 2545"/>
                <a:gd name="T79" fmla="*/ 724 h 1391"/>
                <a:gd name="T80" fmla="*/ 1906 w 2545"/>
                <a:gd name="T81" fmla="*/ 583 h 1391"/>
                <a:gd name="T82" fmla="*/ 2031 w 2545"/>
                <a:gd name="T83" fmla="*/ 399 h 1391"/>
                <a:gd name="T84" fmla="*/ 2166 w 2545"/>
                <a:gd name="T85" fmla="*/ 202 h 1391"/>
                <a:gd name="T86" fmla="*/ 2306 w 2545"/>
                <a:gd name="T87" fmla="*/ 0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45" h="1391">
                  <a:moveTo>
                    <a:pt x="2306" y="0"/>
                  </a:moveTo>
                  <a:lnTo>
                    <a:pt x="2545" y="365"/>
                  </a:lnTo>
                  <a:lnTo>
                    <a:pt x="2502" y="429"/>
                  </a:lnTo>
                  <a:lnTo>
                    <a:pt x="2464" y="486"/>
                  </a:lnTo>
                  <a:lnTo>
                    <a:pt x="2429" y="539"/>
                  </a:lnTo>
                  <a:lnTo>
                    <a:pt x="2395" y="587"/>
                  </a:lnTo>
                  <a:lnTo>
                    <a:pt x="2364" y="635"/>
                  </a:lnTo>
                  <a:lnTo>
                    <a:pt x="2333" y="679"/>
                  </a:lnTo>
                  <a:lnTo>
                    <a:pt x="2302" y="723"/>
                  </a:lnTo>
                  <a:lnTo>
                    <a:pt x="2271" y="767"/>
                  </a:lnTo>
                  <a:lnTo>
                    <a:pt x="2239" y="813"/>
                  </a:lnTo>
                  <a:lnTo>
                    <a:pt x="2203" y="861"/>
                  </a:lnTo>
                  <a:lnTo>
                    <a:pt x="2165" y="913"/>
                  </a:lnTo>
                  <a:lnTo>
                    <a:pt x="2134" y="951"/>
                  </a:lnTo>
                  <a:lnTo>
                    <a:pt x="2099" y="992"/>
                  </a:lnTo>
                  <a:lnTo>
                    <a:pt x="2059" y="1033"/>
                  </a:lnTo>
                  <a:lnTo>
                    <a:pt x="2015" y="1075"/>
                  </a:lnTo>
                  <a:lnTo>
                    <a:pt x="1968" y="1114"/>
                  </a:lnTo>
                  <a:lnTo>
                    <a:pt x="1915" y="1154"/>
                  </a:lnTo>
                  <a:lnTo>
                    <a:pt x="1859" y="1192"/>
                  </a:lnTo>
                  <a:lnTo>
                    <a:pt x="1798" y="1229"/>
                  </a:lnTo>
                  <a:lnTo>
                    <a:pt x="1733" y="1263"/>
                  </a:lnTo>
                  <a:lnTo>
                    <a:pt x="1664" y="1294"/>
                  </a:lnTo>
                  <a:lnTo>
                    <a:pt x="1591" y="1322"/>
                  </a:lnTo>
                  <a:lnTo>
                    <a:pt x="1512" y="1345"/>
                  </a:lnTo>
                  <a:lnTo>
                    <a:pt x="1430" y="1366"/>
                  </a:lnTo>
                  <a:lnTo>
                    <a:pt x="1342" y="1381"/>
                  </a:lnTo>
                  <a:lnTo>
                    <a:pt x="1250" y="1390"/>
                  </a:lnTo>
                  <a:lnTo>
                    <a:pt x="1250" y="1390"/>
                  </a:lnTo>
                  <a:lnTo>
                    <a:pt x="1250" y="1390"/>
                  </a:lnTo>
                  <a:lnTo>
                    <a:pt x="1205" y="1391"/>
                  </a:lnTo>
                  <a:lnTo>
                    <a:pt x="1100" y="1387"/>
                  </a:lnTo>
                  <a:lnTo>
                    <a:pt x="999" y="1373"/>
                  </a:lnTo>
                  <a:lnTo>
                    <a:pt x="900" y="1351"/>
                  </a:lnTo>
                  <a:lnTo>
                    <a:pt x="804" y="1323"/>
                  </a:lnTo>
                  <a:lnTo>
                    <a:pt x="713" y="1287"/>
                  </a:lnTo>
                  <a:lnTo>
                    <a:pt x="624" y="1242"/>
                  </a:lnTo>
                  <a:lnTo>
                    <a:pt x="540" y="1192"/>
                  </a:lnTo>
                  <a:lnTo>
                    <a:pt x="462" y="1135"/>
                  </a:lnTo>
                  <a:lnTo>
                    <a:pt x="387" y="1072"/>
                  </a:lnTo>
                  <a:lnTo>
                    <a:pt x="320" y="1002"/>
                  </a:lnTo>
                  <a:lnTo>
                    <a:pt x="256" y="929"/>
                  </a:lnTo>
                  <a:lnTo>
                    <a:pt x="199" y="849"/>
                  </a:lnTo>
                  <a:lnTo>
                    <a:pt x="149" y="766"/>
                  </a:lnTo>
                  <a:lnTo>
                    <a:pt x="105" y="679"/>
                  </a:lnTo>
                  <a:lnTo>
                    <a:pt x="68" y="586"/>
                  </a:lnTo>
                  <a:lnTo>
                    <a:pt x="38" y="490"/>
                  </a:lnTo>
                  <a:lnTo>
                    <a:pt x="18" y="392"/>
                  </a:lnTo>
                  <a:lnTo>
                    <a:pt x="4" y="292"/>
                  </a:lnTo>
                  <a:lnTo>
                    <a:pt x="0" y="187"/>
                  </a:lnTo>
                  <a:lnTo>
                    <a:pt x="1" y="156"/>
                  </a:lnTo>
                  <a:lnTo>
                    <a:pt x="4" y="125"/>
                  </a:lnTo>
                  <a:lnTo>
                    <a:pt x="404" y="125"/>
                  </a:lnTo>
                  <a:lnTo>
                    <a:pt x="402" y="187"/>
                  </a:lnTo>
                  <a:lnTo>
                    <a:pt x="405" y="270"/>
                  </a:lnTo>
                  <a:lnTo>
                    <a:pt x="418" y="349"/>
                  </a:lnTo>
                  <a:lnTo>
                    <a:pt x="437" y="426"/>
                  </a:lnTo>
                  <a:lnTo>
                    <a:pt x="464" y="499"/>
                  </a:lnTo>
                  <a:lnTo>
                    <a:pt x="498" y="570"/>
                  </a:lnTo>
                  <a:lnTo>
                    <a:pt x="539" y="636"/>
                  </a:lnTo>
                  <a:lnTo>
                    <a:pt x="585" y="698"/>
                  </a:lnTo>
                  <a:lnTo>
                    <a:pt x="636" y="754"/>
                  </a:lnTo>
                  <a:lnTo>
                    <a:pt x="694" y="807"/>
                  </a:lnTo>
                  <a:lnTo>
                    <a:pt x="756" y="852"/>
                  </a:lnTo>
                  <a:lnTo>
                    <a:pt x="822" y="892"/>
                  </a:lnTo>
                  <a:lnTo>
                    <a:pt x="891" y="926"/>
                  </a:lnTo>
                  <a:lnTo>
                    <a:pt x="965" y="954"/>
                  </a:lnTo>
                  <a:lnTo>
                    <a:pt x="1043" y="973"/>
                  </a:lnTo>
                  <a:lnTo>
                    <a:pt x="1122" y="985"/>
                  </a:lnTo>
                  <a:lnTo>
                    <a:pt x="1205" y="989"/>
                  </a:lnTo>
                  <a:lnTo>
                    <a:pt x="1250" y="988"/>
                  </a:lnTo>
                  <a:lnTo>
                    <a:pt x="1250" y="988"/>
                  </a:lnTo>
                  <a:lnTo>
                    <a:pt x="1331" y="979"/>
                  </a:lnTo>
                  <a:lnTo>
                    <a:pt x="1409" y="963"/>
                  </a:lnTo>
                  <a:lnTo>
                    <a:pt x="1486" y="939"/>
                  </a:lnTo>
                  <a:lnTo>
                    <a:pt x="1558" y="908"/>
                  </a:lnTo>
                  <a:lnTo>
                    <a:pt x="1626" y="872"/>
                  </a:lnTo>
                  <a:lnTo>
                    <a:pt x="1689" y="829"/>
                  </a:lnTo>
                  <a:lnTo>
                    <a:pt x="1748" y="779"/>
                  </a:lnTo>
                  <a:lnTo>
                    <a:pt x="1801" y="724"/>
                  </a:lnTo>
                  <a:lnTo>
                    <a:pt x="1848" y="665"/>
                  </a:lnTo>
                  <a:lnTo>
                    <a:pt x="1906" y="583"/>
                  </a:lnTo>
                  <a:lnTo>
                    <a:pt x="1966" y="493"/>
                  </a:lnTo>
                  <a:lnTo>
                    <a:pt x="2031" y="399"/>
                  </a:lnTo>
                  <a:lnTo>
                    <a:pt x="2097" y="302"/>
                  </a:lnTo>
                  <a:lnTo>
                    <a:pt x="2166" y="202"/>
                  </a:lnTo>
                  <a:lnTo>
                    <a:pt x="2236" y="102"/>
                  </a:lnTo>
                  <a:lnTo>
                    <a:pt x="2306" y="0"/>
                  </a:lnTo>
                  <a:close/>
                </a:path>
              </a:pathLst>
            </a:custGeom>
            <a:solidFill>
              <a:srgbClr val="CB2627"/>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7" rtl="0"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2" name="Freeform 68"/>
            <p:cNvSpPr>
              <a:spLocks/>
            </p:cNvSpPr>
            <p:nvPr/>
          </p:nvSpPr>
          <p:spPr bwMode="auto">
            <a:xfrm>
              <a:off x="3748385" y="3018404"/>
              <a:ext cx="1687230" cy="1065871"/>
            </a:xfrm>
            <a:custGeom>
              <a:avLst/>
              <a:gdLst>
                <a:gd name="T0" fmla="*/ 161 w 1413"/>
                <a:gd name="T1" fmla="*/ 0 h 892"/>
                <a:gd name="T2" fmla="*/ 1413 w 1413"/>
                <a:gd name="T3" fmla="*/ 389 h 892"/>
                <a:gd name="T4" fmla="*/ 1252 w 1413"/>
                <a:gd name="T5" fmla="*/ 892 h 892"/>
                <a:gd name="T6" fmla="*/ 0 w 1413"/>
                <a:gd name="T7" fmla="*/ 504 h 892"/>
                <a:gd name="T8" fmla="*/ 161 w 1413"/>
                <a:gd name="T9" fmla="*/ 0 h 892"/>
              </a:gdLst>
              <a:ahLst/>
              <a:cxnLst>
                <a:cxn ang="0">
                  <a:pos x="T0" y="T1"/>
                </a:cxn>
                <a:cxn ang="0">
                  <a:pos x="T2" y="T3"/>
                </a:cxn>
                <a:cxn ang="0">
                  <a:pos x="T4" y="T5"/>
                </a:cxn>
                <a:cxn ang="0">
                  <a:pos x="T6" y="T7"/>
                </a:cxn>
                <a:cxn ang="0">
                  <a:pos x="T8" y="T9"/>
                </a:cxn>
              </a:cxnLst>
              <a:rect l="0" t="0" r="r" b="b"/>
              <a:pathLst>
                <a:path w="1413" h="892">
                  <a:moveTo>
                    <a:pt x="161" y="0"/>
                  </a:moveTo>
                  <a:lnTo>
                    <a:pt x="1413" y="389"/>
                  </a:lnTo>
                  <a:lnTo>
                    <a:pt x="1252" y="892"/>
                  </a:lnTo>
                  <a:lnTo>
                    <a:pt x="0" y="504"/>
                  </a:lnTo>
                  <a:lnTo>
                    <a:pt x="161" y="0"/>
                  </a:lnTo>
                  <a:close/>
                </a:path>
              </a:pathLst>
            </a:custGeom>
            <a:solidFill>
              <a:srgbClr val="000000"/>
            </a:solidFill>
            <a:ln w="0">
              <a:solidFill>
                <a:srgbClr val="000000"/>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23" name="Freeform 69"/>
            <p:cNvSpPr>
              <a:spLocks/>
            </p:cNvSpPr>
            <p:nvPr/>
          </p:nvSpPr>
          <p:spPr bwMode="auto">
            <a:xfrm>
              <a:off x="3370790" y="2370756"/>
              <a:ext cx="3015983" cy="1646605"/>
            </a:xfrm>
            <a:custGeom>
              <a:avLst/>
              <a:gdLst>
                <a:gd name="T0" fmla="*/ 1404 w 2524"/>
                <a:gd name="T1" fmla="*/ 16 h 1377"/>
                <a:gd name="T2" fmla="*/ 1683 w 2524"/>
                <a:gd name="T3" fmla="*/ 103 h 1377"/>
                <a:gd name="T4" fmla="*/ 1931 w 2524"/>
                <a:gd name="T5" fmla="*/ 249 h 1377"/>
                <a:gd name="T6" fmla="*/ 2134 w 2524"/>
                <a:gd name="T7" fmla="*/ 441 h 1377"/>
                <a:gd name="T8" fmla="*/ 2216 w 2524"/>
                <a:gd name="T9" fmla="*/ 549 h 1377"/>
                <a:gd name="T10" fmla="*/ 2247 w 2524"/>
                <a:gd name="T11" fmla="*/ 591 h 1377"/>
                <a:gd name="T12" fmla="*/ 2268 w 2524"/>
                <a:gd name="T13" fmla="*/ 619 h 1377"/>
                <a:gd name="T14" fmla="*/ 2281 w 2524"/>
                <a:gd name="T15" fmla="*/ 637 h 1377"/>
                <a:gd name="T16" fmla="*/ 2287 w 2524"/>
                <a:gd name="T17" fmla="*/ 646 h 1377"/>
                <a:gd name="T18" fmla="*/ 2286 w 2524"/>
                <a:gd name="T19" fmla="*/ 644 h 1377"/>
                <a:gd name="T20" fmla="*/ 2281 w 2524"/>
                <a:gd name="T21" fmla="*/ 639 h 1377"/>
                <a:gd name="T22" fmla="*/ 2272 w 2524"/>
                <a:gd name="T23" fmla="*/ 625 h 1377"/>
                <a:gd name="T24" fmla="*/ 2261 w 2524"/>
                <a:gd name="T25" fmla="*/ 609 h 1377"/>
                <a:gd name="T26" fmla="*/ 2247 w 2524"/>
                <a:gd name="T27" fmla="*/ 591 h 1377"/>
                <a:gd name="T28" fmla="*/ 2233 w 2524"/>
                <a:gd name="T29" fmla="*/ 572 h 1377"/>
                <a:gd name="T30" fmla="*/ 2219 w 2524"/>
                <a:gd name="T31" fmla="*/ 553 h 1377"/>
                <a:gd name="T32" fmla="*/ 2208 w 2524"/>
                <a:gd name="T33" fmla="*/ 537 h 1377"/>
                <a:gd name="T34" fmla="*/ 2199 w 2524"/>
                <a:gd name="T35" fmla="*/ 524 h 1377"/>
                <a:gd name="T36" fmla="*/ 2193 w 2524"/>
                <a:gd name="T37" fmla="*/ 516 h 1377"/>
                <a:gd name="T38" fmla="*/ 2209 w 2524"/>
                <a:gd name="T39" fmla="*/ 536 h 1377"/>
                <a:gd name="T40" fmla="*/ 2278 w 2524"/>
                <a:gd name="T41" fmla="*/ 630 h 1377"/>
                <a:gd name="T42" fmla="*/ 2371 w 2524"/>
                <a:gd name="T43" fmla="*/ 765 h 1377"/>
                <a:gd name="T44" fmla="*/ 2483 w 2524"/>
                <a:gd name="T45" fmla="*/ 928 h 1377"/>
                <a:gd name="T46" fmla="*/ 2206 w 2524"/>
                <a:gd name="T47" fmla="*/ 1251 h 1377"/>
                <a:gd name="T48" fmla="*/ 1966 w 2524"/>
                <a:gd name="T49" fmla="*/ 902 h 1377"/>
                <a:gd name="T50" fmla="*/ 1804 w 2524"/>
                <a:gd name="T51" fmla="*/ 678 h 1377"/>
                <a:gd name="T52" fmla="*/ 1635 w 2524"/>
                <a:gd name="T53" fmla="*/ 533 h 1377"/>
                <a:gd name="T54" fmla="*/ 1433 w 2524"/>
                <a:gd name="T55" fmla="*/ 435 h 1377"/>
                <a:gd name="T56" fmla="*/ 1205 w 2524"/>
                <a:gd name="T57" fmla="*/ 400 h 1377"/>
                <a:gd name="T58" fmla="*/ 1118 w 2524"/>
                <a:gd name="T59" fmla="*/ 405 h 1377"/>
                <a:gd name="T60" fmla="*/ 950 w 2524"/>
                <a:gd name="T61" fmla="*/ 441 h 1377"/>
                <a:gd name="T62" fmla="*/ 745 w 2524"/>
                <a:gd name="T63" fmla="*/ 544 h 1377"/>
                <a:gd name="T64" fmla="*/ 580 w 2524"/>
                <a:gd name="T65" fmla="*/ 699 h 1377"/>
                <a:gd name="T66" fmla="*/ 465 w 2524"/>
                <a:gd name="T67" fmla="*/ 895 h 1377"/>
                <a:gd name="T68" fmla="*/ 408 w 2524"/>
                <a:gd name="T69" fmla="*/ 1118 h 1377"/>
                <a:gd name="T70" fmla="*/ 6 w 2524"/>
                <a:gd name="T71" fmla="*/ 1095 h 1377"/>
                <a:gd name="T72" fmla="*/ 71 w 2524"/>
                <a:gd name="T73" fmla="*/ 803 h 1377"/>
                <a:gd name="T74" fmla="*/ 202 w 2524"/>
                <a:gd name="T75" fmla="*/ 541 h 1377"/>
                <a:gd name="T76" fmla="*/ 387 w 2524"/>
                <a:gd name="T77" fmla="*/ 321 h 1377"/>
                <a:gd name="T78" fmla="*/ 623 w 2524"/>
                <a:gd name="T79" fmla="*/ 150 h 1377"/>
                <a:gd name="T80" fmla="*/ 898 w 2524"/>
                <a:gd name="T81" fmla="*/ 40 h 1377"/>
                <a:gd name="T82" fmla="*/ 1102 w 2524"/>
                <a:gd name="T83" fmla="*/ 4 h 1377"/>
                <a:gd name="T84" fmla="*/ 1158 w 2524"/>
                <a:gd name="T85" fmla="*/ 0 h 1377"/>
                <a:gd name="T86" fmla="*/ 1205 w 2524"/>
                <a:gd name="T87" fmla="*/ 0 h 1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24" h="1377">
                  <a:moveTo>
                    <a:pt x="1205" y="0"/>
                  </a:moveTo>
                  <a:lnTo>
                    <a:pt x="1305" y="4"/>
                  </a:lnTo>
                  <a:lnTo>
                    <a:pt x="1404" y="16"/>
                  </a:lnTo>
                  <a:lnTo>
                    <a:pt x="1501" y="38"/>
                  </a:lnTo>
                  <a:lnTo>
                    <a:pt x="1593" y="66"/>
                  </a:lnTo>
                  <a:lnTo>
                    <a:pt x="1683" y="103"/>
                  </a:lnTo>
                  <a:lnTo>
                    <a:pt x="1770" y="144"/>
                  </a:lnTo>
                  <a:lnTo>
                    <a:pt x="1853" y="194"/>
                  </a:lnTo>
                  <a:lnTo>
                    <a:pt x="1931" y="249"/>
                  </a:lnTo>
                  <a:lnTo>
                    <a:pt x="2003" y="307"/>
                  </a:lnTo>
                  <a:lnTo>
                    <a:pt x="2072" y="372"/>
                  </a:lnTo>
                  <a:lnTo>
                    <a:pt x="2134" y="441"/>
                  </a:lnTo>
                  <a:lnTo>
                    <a:pt x="2191" y="513"/>
                  </a:lnTo>
                  <a:lnTo>
                    <a:pt x="2205" y="533"/>
                  </a:lnTo>
                  <a:lnTo>
                    <a:pt x="2216" y="549"/>
                  </a:lnTo>
                  <a:lnTo>
                    <a:pt x="2228" y="565"/>
                  </a:lnTo>
                  <a:lnTo>
                    <a:pt x="2239" y="578"/>
                  </a:lnTo>
                  <a:lnTo>
                    <a:pt x="2247" y="591"/>
                  </a:lnTo>
                  <a:lnTo>
                    <a:pt x="2255" y="602"/>
                  </a:lnTo>
                  <a:lnTo>
                    <a:pt x="2262" y="612"/>
                  </a:lnTo>
                  <a:lnTo>
                    <a:pt x="2268" y="619"/>
                  </a:lnTo>
                  <a:lnTo>
                    <a:pt x="2272" y="627"/>
                  </a:lnTo>
                  <a:lnTo>
                    <a:pt x="2277" y="633"/>
                  </a:lnTo>
                  <a:lnTo>
                    <a:pt x="2281" y="637"/>
                  </a:lnTo>
                  <a:lnTo>
                    <a:pt x="2283" y="642"/>
                  </a:lnTo>
                  <a:lnTo>
                    <a:pt x="2286" y="643"/>
                  </a:lnTo>
                  <a:lnTo>
                    <a:pt x="2287" y="646"/>
                  </a:lnTo>
                  <a:lnTo>
                    <a:pt x="2287" y="646"/>
                  </a:lnTo>
                  <a:lnTo>
                    <a:pt x="2287" y="646"/>
                  </a:lnTo>
                  <a:lnTo>
                    <a:pt x="2286" y="644"/>
                  </a:lnTo>
                  <a:lnTo>
                    <a:pt x="2286" y="643"/>
                  </a:lnTo>
                  <a:lnTo>
                    <a:pt x="2283" y="642"/>
                  </a:lnTo>
                  <a:lnTo>
                    <a:pt x="2281" y="639"/>
                  </a:lnTo>
                  <a:lnTo>
                    <a:pt x="2278" y="634"/>
                  </a:lnTo>
                  <a:lnTo>
                    <a:pt x="2275" y="630"/>
                  </a:lnTo>
                  <a:lnTo>
                    <a:pt x="2272" y="625"/>
                  </a:lnTo>
                  <a:lnTo>
                    <a:pt x="2268" y="621"/>
                  </a:lnTo>
                  <a:lnTo>
                    <a:pt x="2265" y="615"/>
                  </a:lnTo>
                  <a:lnTo>
                    <a:pt x="2261" y="609"/>
                  </a:lnTo>
                  <a:lnTo>
                    <a:pt x="2256" y="603"/>
                  </a:lnTo>
                  <a:lnTo>
                    <a:pt x="2252" y="597"/>
                  </a:lnTo>
                  <a:lnTo>
                    <a:pt x="2247" y="591"/>
                  </a:lnTo>
                  <a:lnTo>
                    <a:pt x="2243" y="584"/>
                  </a:lnTo>
                  <a:lnTo>
                    <a:pt x="2239" y="578"/>
                  </a:lnTo>
                  <a:lnTo>
                    <a:pt x="2233" y="572"/>
                  </a:lnTo>
                  <a:lnTo>
                    <a:pt x="2228" y="565"/>
                  </a:lnTo>
                  <a:lnTo>
                    <a:pt x="2224" y="559"/>
                  </a:lnTo>
                  <a:lnTo>
                    <a:pt x="2219" y="553"/>
                  </a:lnTo>
                  <a:lnTo>
                    <a:pt x="2215" y="547"/>
                  </a:lnTo>
                  <a:lnTo>
                    <a:pt x="2212" y="541"/>
                  </a:lnTo>
                  <a:lnTo>
                    <a:pt x="2208" y="537"/>
                  </a:lnTo>
                  <a:lnTo>
                    <a:pt x="2205" y="531"/>
                  </a:lnTo>
                  <a:lnTo>
                    <a:pt x="2202" y="528"/>
                  </a:lnTo>
                  <a:lnTo>
                    <a:pt x="2199" y="524"/>
                  </a:lnTo>
                  <a:lnTo>
                    <a:pt x="2196" y="521"/>
                  </a:lnTo>
                  <a:lnTo>
                    <a:pt x="2194" y="518"/>
                  </a:lnTo>
                  <a:lnTo>
                    <a:pt x="2193" y="516"/>
                  </a:lnTo>
                  <a:lnTo>
                    <a:pt x="2193" y="515"/>
                  </a:lnTo>
                  <a:lnTo>
                    <a:pt x="2191" y="515"/>
                  </a:lnTo>
                  <a:lnTo>
                    <a:pt x="2209" y="536"/>
                  </a:lnTo>
                  <a:lnTo>
                    <a:pt x="2228" y="562"/>
                  </a:lnTo>
                  <a:lnTo>
                    <a:pt x="2252" y="594"/>
                  </a:lnTo>
                  <a:lnTo>
                    <a:pt x="2278" y="630"/>
                  </a:lnTo>
                  <a:lnTo>
                    <a:pt x="2306" y="671"/>
                  </a:lnTo>
                  <a:lnTo>
                    <a:pt x="2339" y="717"/>
                  </a:lnTo>
                  <a:lnTo>
                    <a:pt x="2371" y="765"/>
                  </a:lnTo>
                  <a:lnTo>
                    <a:pt x="2408" y="817"/>
                  </a:lnTo>
                  <a:lnTo>
                    <a:pt x="2445" y="873"/>
                  </a:lnTo>
                  <a:lnTo>
                    <a:pt x="2483" y="928"/>
                  </a:lnTo>
                  <a:lnTo>
                    <a:pt x="2524" y="987"/>
                  </a:lnTo>
                  <a:lnTo>
                    <a:pt x="2295" y="1377"/>
                  </a:lnTo>
                  <a:lnTo>
                    <a:pt x="2206" y="1251"/>
                  </a:lnTo>
                  <a:lnTo>
                    <a:pt x="2121" y="1130"/>
                  </a:lnTo>
                  <a:lnTo>
                    <a:pt x="2041" y="1014"/>
                  </a:lnTo>
                  <a:lnTo>
                    <a:pt x="1966" y="902"/>
                  </a:lnTo>
                  <a:lnTo>
                    <a:pt x="1895" y="796"/>
                  </a:lnTo>
                  <a:lnTo>
                    <a:pt x="1851" y="734"/>
                  </a:lnTo>
                  <a:lnTo>
                    <a:pt x="1804" y="678"/>
                  </a:lnTo>
                  <a:lnTo>
                    <a:pt x="1751" y="624"/>
                  </a:lnTo>
                  <a:lnTo>
                    <a:pt x="1695" y="575"/>
                  </a:lnTo>
                  <a:lnTo>
                    <a:pt x="1635" y="533"/>
                  </a:lnTo>
                  <a:lnTo>
                    <a:pt x="1571" y="494"/>
                  </a:lnTo>
                  <a:lnTo>
                    <a:pt x="1504" y="462"/>
                  </a:lnTo>
                  <a:lnTo>
                    <a:pt x="1433" y="435"/>
                  </a:lnTo>
                  <a:lnTo>
                    <a:pt x="1359" y="416"/>
                  </a:lnTo>
                  <a:lnTo>
                    <a:pt x="1283" y="405"/>
                  </a:lnTo>
                  <a:lnTo>
                    <a:pt x="1205" y="400"/>
                  </a:lnTo>
                  <a:lnTo>
                    <a:pt x="1194" y="400"/>
                  </a:lnTo>
                  <a:lnTo>
                    <a:pt x="1194" y="400"/>
                  </a:lnTo>
                  <a:lnTo>
                    <a:pt x="1118" y="405"/>
                  </a:lnTo>
                  <a:lnTo>
                    <a:pt x="1107" y="406"/>
                  </a:lnTo>
                  <a:lnTo>
                    <a:pt x="1026" y="419"/>
                  </a:lnTo>
                  <a:lnTo>
                    <a:pt x="950" y="441"/>
                  </a:lnTo>
                  <a:lnTo>
                    <a:pt x="878" y="469"/>
                  </a:lnTo>
                  <a:lnTo>
                    <a:pt x="810" y="503"/>
                  </a:lnTo>
                  <a:lnTo>
                    <a:pt x="745" y="544"/>
                  </a:lnTo>
                  <a:lnTo>
                    <a:pt x="685" y="590"/>
                  </a:lnTo>
                  <a:lnTo>
                    <a:pt x="630" y="643"/>
                  </a:lnTo>
                  <a:lnTo>
                    <a:pt x="580" y="699"/>
                  </a:lnTo>
                  <a:lnTo>
                    <a:pt x="536" y="759"/>
                  </a:lnTo>
                  <a:lnTo>
                    <a:pt x="498" y="825"/>
                  </a:lnTo>
                  <a:lnTo>
                    <a:pt x="465" y="895"/>
                  </a:lnTo>
                  <a:lnTo>
                    <a:pt x="440" y="967"/>
                  </a:lnTo>
                  <a:lnTo>
                    <a:pt x="420" y="1040"/>
                  </a:lnTo>
                  <a:lnTo>
                    <a:pt x="408" y="1118"/>
                  </a:lnTo>
                  <a:lnTo>
                    <a:pt x="402" y="1198"/>
                  </a:lnTo>
                  <a:lnTo>
                    <a:pt x="0" y="1198"/>
                  </a:lnTo>
                  <a:lnTo>
                    <a:pt x="6" y="1095"/>
                  </a:lnTo>
                  <a:lnTo>
                    <a:pt x="21" y="995"/>
                  </a:lnTo>
                  <a:lnTo>
                    <a:pt x="41" y="898"/>
                  </a:lnTo>
                  <a:lnTo>
                    <a:pt x="71" y="803"/>
                  </a:lnTo>
                  <a:lnTo>
                    <a:pt x="108" y="712"/>
                  </a:lnTo>
                  <a:lnTo>
                    <a:pt x="152" y="625"/>
                  </a:lnTo>
                  <a:lnTo>
                    <a:pt x="202" y="541"/>
                  </a:lnTo>
                  <a:lnTo>
                    <a:pt x="258" y="463"/>
                  </a:lnTo>
                  <a:lnTo>
                    <a:pt x="320" y="390"/>
                  </a:lnTo>
                  <a:lnTo>
                    <a:pt x="387" y="321"/>
                  </a:lnTo>
                  <a:lnTo>
                    <a:pt x="461" y="257"/>
                  </a:lnTo>
                  <a:lnTo>
                    <a:pt x="539" y="201"/>
                  </a:lnTo>
                  <a:lnTo>
                    <a:pt x="623" y="150"/>
                  </a:lnTo>
                  <a:lnTo>
                    <a:pt x="711" y="106"/>
                  </a:lnTo>
                  <a:lnTo>
                    <a:pt x="803" y="69"/>
                  </a:lnTo>
                  <a:lnTo>
                    <a:pt x="898" y="40"/>
                  </a:lnTo>
                  <a:lnTo>
                    <a:pt x="999" y="18"/>
                  </a:lnTo>
                  <a:lnTo>
                    <a:pt x="1102" y="4"/>
                  </a:lnTo>
                  <a:lnTo>
                    <a:pt x="1102" y="4"/>
                  </a:lnTo>
                  <a:lnTo>
                    <a:pt x="1102" y="3"/>
                  </a:lnTo>
                  <a:lnTo>
                    <a:pt x="1144" y="1"/>
                  </a:lnTo>
                  <a:lnTo>
                    <a:pt x="1158" y="0"/>
                  </a:lnTo>
                  <a:lnTo>
                    <a:pt x="1194" y="0"/>
                  </a:lnTo>
                  <a:lnTo>
                    <a:pt x="1194" y="0"/>
                  </a:lnTo>
                  <a:lnTo>
                    <a:pt x="1205" y="0"/>
                  </a:lnTo>
                  <a:close/>
                </a:path>
              </a:pathLst>
            </a:custGeom>
            <a:solidFill>
              <a:srgbClr val="B5359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27" name="Freeform 71"/>
            <p:cNvSpPr>
              <a:spLocks/>
            </p:cNvSpPr>
            <p:nvPr/>
          </p:nvSpPr>
          <p:spPr bwMode="auto">
            <a:xfrm>
              <a:off x="7139574" y="3011234"/>
              <a:ext cx="1634653" cy="1073041"/>
            </a:xfrm>
            <a:custGeom>
              <a:avLst/>
              <a:gdLst>
                <a:gd name="T0" fmla="*/ 1206 w 1366"/>
                <a:gd name="T1" fmla="*/ 0 h 897"/>
                <a:gd name="T2" fmla="*/ 1366 w 1366"/>
                <a:gd name="T3" fmla="*/ 503 h 897"/>
                <a:gd name="T4" fmla="*/ 160 w 1366"/>
                <a:gd name="T5" fmla="*/ 897 h 897"/>
                <a:gd name="T6" fmla="*/ 0 w 1366"/>
                <a:gd name="T7" fmla="*/ 394 h 897"/>
                <a:gd name="T8" fmla="*/ 1206 w 1366"/>
                <a:gd name="T9" fmla="*/ 0 h 897"/>
              </a:gdLst>
              <a:ahLst/>
              <a:cxnLst>
                <a:cxn ang="0">
                  <a:pos x="T0" y="T1"/>
                </a:cxn>
                <a:cxn ang="0">
                  <a:pos x="T2" y="T3"/>
                </a:cxn>
                <a:cxn ang="0">
                  <a:pos x="T4" y="T5"/>
                </a:cxn>
                <a:cxn ang="0">
                  <a:pos x="T6" y="T7"/>
                </a:cxn>
                <a:cxn ang="0">
                  <a:pos x="T8" y="T9"/>
                </a:cxn>
              </a:cxnLst>
              <a:rect l="0" t="0" r="r" b="b"/>
              <a:pathLst>
                <a:path w="1366" h="897">
                  <a:moveTo>
                    <a:pt x="1206" y="0"/>
                  </a:moveTo>
                  <a:lnTo>
                    <a:pt x="1366" y="503"/>
                  </a:lnTo>
                  <a:lnTo>
                    <a:pt x="160" y="897"/>
                  </a:lnTo>
                  <a:lnTo>
                    <a:pt x="0" y="394"/>
                  </a:lnTo>
                  <a:lnTo>
                    <a:pt x="1206" y="0"/>
                  </a:lnTo>
                  <a:close/>
                </a:path>
              </a:pathLst>
            </a:custGeom>
            <a:solidFill>
              <a:srgbClr val="000000"/>
            </a:solidFill>
            <a:ln w="0">
              <a:solidFill>
                <a:srgbClr val="000000"/>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29" name="Freeform 72"/>
            <p:cNvSpPr>
              <a:spLocks/>
            </p:cNvSpPr>
            <p:nvPr/>
          </p:nvSpPr>
          <p:spPr bwMode="auto">
            <a:xfrm>
              <a:off x="6099992" y="2370756"/>
              <a:ext cx="3068560" cy="1701570"/>
            </a:xfrm>
            <a:custGeom>
              <a:avLst/>
              <a:gdLst>
                <a:gd name="T0" fmla="*/ 1469 w 2569"/>
                <a:gd name="T1" fmla="*/ 4 h 1424"/>
                <a:gd name="T2" fmla="*/ 1667 w 2569"/>
                <a:gd name="T3" fmla="*/ 38 h 1424"/>
                <a:gd name="T4" fmla="*/ 1856 w 2569"/>
                <a:gd name="T5" fmla="*/ 103 h 1424"/>
                <a:gd name="T6" fmla="*/ 2027 w 2569"/>
                <a:gd name="T7" fmla="*/ 199 h 1424"/>
                <a:gd name="T8" fmla="*/ 2180 w 2569"/>
                <a:gd name="T9" fmla="*/ 318 h 1424"/>
                <a:gd name="T10" fmla="*/ 2312 w 2569"/>
                <a:gd name="T11" fmla="*/ 461 h 1424"/>
                <a:gd name="T12" fmla="*/ 2420 w 2569"/>
                <a:gd name="T13" fmla="*/ 624 h 1424"/>
                <a:gd name="T14" fmla="*/ 2501 w 2569"/>
                <a:gd name="T15" fmla="*/ 803 h 1424"/>
                <a:gd name="T16" fmla="*/ 2551 w 2569"/>
                <a:gd name="T17" fmla="*/ 998 h 1424"/>
                <a:gd name="T18" fmla="*/ 2569 w 2569"/>
                <a:gd name="T19" fmla="*/ 1202 h 1424"/>
                <a:gd name="T20" fmla="*/ 2162 w 2569"/>
                <a:gd name="T21" fmla="*/ 1285 h 1424"/>
                <a:gd name="T22" fmla="*/ 2162 w 2569"/>
                <a:gd name="T23" fmla="*/ 1120 h 1424"/>
                <a:gd name="T24" fmla="*/ 2131 w 2569"/>
                <a:gd name="T25" fmla="*/ 964 h 1424"/>
                <a:gd name="T26" fmla="*/ 2069 w 2569"/>
                <a:gd name="T27" fmla="*/ 820 h 1424"/>
                <a:gd name="T28" fmla="*/ 1984 w 2569"/>
                <a:gd name="T29" fmla="*/ 692 h 1424"/>
                <a:gd name="T30" fmla="*/ 1875 w 2569"/>
                <a:gd name="T31" fmla="*/ 583 h 1424"/>
                <a:gd name="T32" fmla="*/ 1747 w 2569"/>
                <a:gd name="T33" fmla="*/ 497 h 1424"/>
                <a:gd name="T34" fmla="*/ 1603 w 2569"/>
                <a:gd name="T35" fmla="*/ 437 h 1424"/>
                <a:gd name="T36" fmla="*/ 1446 w 2569"/>
                <a:gd name="T37" fmla="*/ 405 h 1424"/>
                <a:gd name="T38" fmla="*/ 1354 w 2569"/>
                <a:gd name="T39" fmla="*/ 400 h 1424"/>
                <a:gd name="T40" fmla="*/ 1305 w 2569"/>
                <a:gd name="T41" fmla="*/ 403 h 1424"/>
                <a:gd name="T42" fmla="*/ 1283 w 2569"/>
                <a:gd name="T43" fmla="*/ 405 h 1424"/>
                <a:gd name="T44" fmla="*/ 1187 w 2569"/>
                <a:gd name="T45" fmla="*/ 419 h 1424"/>
                <a:gd name="T46" fmla="*/ 1043 w 2569"/>
                <a:gd name="T47" fmla="*/ 468 h 1424"/>
                <a:gd name="T48" fmla="*/ 913 w 2569"/>
                <a:gd name="T49" fmla="*/ 540 h 1424"/>
                <a:gd name="T50" fmla="*/ 797 w 2569"/>
                <a:gd name="T51" fmla="*/ 637 h 1424"/>
                <a:gd name="T52" fmla="*/ 697 w 2569"/>
                <a:gd name="T53" fmla="*/ 756 h 1424"/>
                <a:gd name="T54" fmla="*/ 588 w 2569"/>
                <a:gd name="T55" fmla="*/ 911 h 1424"/>
                <a:gd name="T56" fmla="*/ 469 w 2569"/>
                <a:gd name="T57" fmla="*/ 1080 h 1424"/>
                <a:gd name="T58" fmla="*/ 348 w 2569"/>
                <a:gd name="T59" fmla="*/ 1254 h 1424"/>
                <a:gd name="T60" fmla="*/ 233 w 2569"/>
                <a:gd name="T61" fmla="*/ 1424 h 1424"/>
                <a:gd name="T62" fmla="*/ 30 w 2569"/>
                <a:gd name="T63" fmla="*/ 1004 h 1424"/>
                <a:gd name="T64" fmla="*/ 80 w 2569"/>
                <a:gd name="T65" fmla="*/ 934 h 1424"/>
                <a:gd name="T66" fmla="*/ 121 w 2569"/>
                <a:gd name="T67" fmla="*/ 874 h 1424"/>
                <a:gd name="T68" fmla="*/ 159 w 2569"/>
                <a:gd name="T69" fmla="*/ 820 h 1424"/>
                <a:gd name="T70" fmla="*/ 200 w 2569"/>
                <a:gd name="T71" fmla="*/ 761 h 1424"/>
                <a:gd name="T72" fmla="*/ 249 w 2569"/>
                <a:gd name="T73" fmla="*/ 694 h 1424"/>
                <a:gd name="T74" fmla="*/ 308 w 2569"/>
                <a:gd name="T75" fmla="*/ 612 h 1424"/>
                <a:gd name="T76" fmla="*/ 382 w 2569"/>
                <a:gd name="T77" fmla="*/ 513 h 1424"/>
                <a:gd name="T78" fmla="*/ 464 w 2569"/>
                <a:gd name="T79" fmla="*/ 415 h 1424"/>
                <a:gd name="T80" fmla="*/ 561 w 2569"/>
                <a:gd name="T81" fmla="*/ 318 h 1424"/>
                <a:gd name="T82" fmla="*/ 670 w 2569"/>
                <a:gd name="T83" fmla="*/ 228 h 1424"/>
                <a:gd name="T84" fmla="*/ 794 w 2569"/>
                <a:gd name="T85" fmla="*/ 149 h 1424"/>
                <a:gd name="T86" fmla="*/ 934 w 2569"/>
                <a:gd name="T87" fmla="*/ 82 h 1424"/>
                <a:gd name="T88" fmla="*/ 1089 w 2569"/>
                <a:gd name="T89" fmla="*/ 32 h 1424"/>
                <a:gd name="T90" fmla="*/ 1261 w 2569"/>
                <a:gd name="T91" fmla="*/ 4 h 1424"/>
                <a:gd name="T92" fmla="*/ 1267 w 2569"/>
                <a:gd name="T93" fmla="*/ 3 h 1424"/>
                <a:gd name="T94" fmla="*/ 1320 w 2569"/>
                <a:gd name="T95" fmla="*/ 0 h 1424"/>
                <a:gd name="T96" fmla="*/ 1354 w 2569"/>
                <a:gd name="T97" fmla="*/ 0 h 1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69" h="1424">
                  <a:moveTo>
                    <a:pt x="1364" y="0"/>
                  </a:moveTo>
                  <a:lnTo>
                    <a:pt x="1469" y="4"/>
                  </a:lnTo>
                  <a:lnTo>
                    <a:pt x="1569" y="16"/>
                  </a:lnTo>
                  <a:lnTo>
                    <a:pt x="1667" y="38"/>
                  </a:lnTo>
                  <a:lnTo>
                    <a:pt x="1763" y="68"/>
                  </a:lnTo>
                  <a:lnTo>
                    <a:pt x="1856" y="103"/>
                  </a:lnTo>
                  <a:lnTo>
                    <a:pt x="1943" y="147"/>
                  </a:lnTo>
                  <a:lnTo>
                    <a:pt x="2027" y="199"/>
                  </a:lnTo>
                  <a:lnTo>
                    <a:pt x="2106" y="254"/>
                  </a:lnTo>
                  <a:lnTo>
                    <a:pt x="2180" y="318"/>
                  </a:lnTo>
                  <a:lnTo>
                    <a:pt x="2249" y="387"/>
                  </a:lnTo>
                  <a:lnTo>
                    <a:pt x="2312" y="461"/>
                  </a:lnTo>
                  <a:lnTo>
                    <a:pt x="2370" y="540"/>
                  </a:lnTo>
                  <a:lnTo>
                    <a:pt x="2420" y="624"/>
                  </a:lnTo>
                  <a:lnTo>
                    <a:pt x="2464" y="711"/>
                  </a:lnTo>
                  <a:lnTo>
                    <a:pt x="2501" y="803"/>
                  </a:lnTo>
                  <a:lnTo>
                    <a:pt x="2529" y="899"/>
                  </a:lnTo>
                  <a:lnTo>
                    <a:pt x="2551" y="998"/>
                  </a:lnTo>
                  <a:lnTo>
                    <a:pt x="2564" y="1098"/>
                  </a:lnTo>
                  <a:lnTo>
                    <a:pt x="2569" y="1202"/>
                  </a:lnTo>
                  <a:lnTo>
                    <a:pt x="2566" y="1285"/>
                  </a:lnTo>
                  <a:lnTo>
                    <a:pt x="2162" y="1285"/>
                  </a:lnTo>
                  <a:lnTo>
                    <a:pt x="2167" y="1202"/>
                  </a:lnTo>
                  <a:lnTo>
                    <a:pt x="2162" y="1120"/>
                  </a:lnTo>
                  <a:lnTo>
                    <a:pt x="2150" y="1040"/>
                  </a:lnTo>
                  <a:lnTo>
                    <a:pt x="2131" y="964"/>
                  </a:lnTo>
                  <a:lnTo>
                    <a:pt x="2103" y="890"/>
                  </a:lnTo>
                  <a:lnTo>
                    <a:pt x="2069" y="820"/>
                  </a:lnTo>
                  <a:lnTo>
                    <a:pt x="2030" y="753"/>
                  </a:lnTo>
                  <a:lnTo>
                    <a:pt x="1984" y="692"/>
                  </a:lnTo>
                  <a:lnTo>
                    <a:pt x="1931" y="636"/>
                  </a:lnTo>
                  <a:lnTo>
                    <a:pt x="1875" y="583"/>
                  </a:lnTo>
                  <a:lnTo>
                    <a:pt x="1813" y="537"/>
                  </a:lnTo>
                  <a:lnTo>
                    <a:pt x="1747" y="497"/>
                  </a:lnTo>
                  <a:lnTo>
                    <a:pt x="1676" y="463"/>
                  </a:lnTo>
                  <a:lnTo>
                    <a:pt x="1603" y="437"/>
                  </a:lnTo>
                  <a:lnTo>
                    <a:pt x="1526" y="416"/>
                  </a:lnTo>
                  <a:lnTo>
                    <a:pt x="1446" y="405"/>
                  </a:lnTo>
                  <a:lnTo>
                    <a:pt x="1364" y="400"/>
                  </a:lnTo>
                  <a:lnTo>
                    <a:pt x="1354" y="400"/>
                  </a:lnTo>
                  <a:lnTo>
                    <a:pt x="1354" y="400"/>
                  </a:lnTo>
                  <a:lnTo>
                    <a:pt x="1305" y="403"/>
                  </a:lnTo>
                  <a:lnTo>
                    <a:pt x="1296" y="403"/>
                  </a:lnTo>
                  <a:lnTo>
                    <a:pt x="1283" y="405"/>
                  </a:lnTo>
                  <a:lnTo>
                    <a:pt x="1265" y="406"/>
                  </a:lnTo>
                  <a:lnTo>
                    <a:pt x="1187" y="419"/>
                  </a:lnTo>
                  <a:lnTo>
                    <a:pt x="1114" y="440"/>
                  </a:lnTo>
                  <a:lnTo>
                    <a:pt x="1043" y="468"/>
                  </a:lnTo>
                  <a:lnTo>
                    <a:pt x="977" y="500"/>
                  </a:lnTo>
                  <a:lnTo>
                    <a:pt x="913" y="540"/>
                  </a:lnTo>
                  <a:lnTo>
                    <a:pt x="853" y="586"/>
                  </a:lnTo>
                  <a:lnTo>
                    <a:pt x="797" y="637"/>
                  </a:lnTo>
                  <a:lnTo>
                    <a:pt x="745" y="694"/>
                  </a:lnTo>
                  <a:lnTo>
                    <a:pt x="697" y="756"/>
                  </a:lnTo>
                  <a:lnTo>
                    <a:pt x="644" y="831"/>
                  </a:lnTo>
                  <a:lnTo>
                    <a:pt x="588" y="911"/>
                  </a:lnTo>
                  <a:lnTo>
                    <a:pt x="529" y="995"/>
                  </a:lnTo>
                  <a:lnTo>
                    <a:pt x="469" y="1080"/>
                  </a:lnTo>
                  <a:lnTo>
                    <a:pt x="408" y="1167"/>
                  </a:lnTo>
                  <a:lnTo>
                    <a:pt x="348" y="1254"/>
                  </a:lnTo>
                  <a:lnTo>
                    <a:pt x="289" y="1341"/>
                  </a:lnTo>
                  <a:lnTo>
                    <a:pt x="233" y="1424"/>
                  </a:lnTo>
                  <a:lnTo>
                    <a:pt x="0" y="1046"/>
                  </a:lnTo>
                  <a:lnTo>
                    <a:pt x="30" y="1004"/>
                  </a:lnTo>
                  <a:lnTo>
                    <a:pt x="56" y="967"/>
                  </a:lnTo>
                  <a:lnTo>
                    <a:pt x="80" y="934"/>
                  </a:lnTo>
                  <a:lnTo>
                    <a:pt x="100" y="903"/>
                  </a:lnTo>
                  <a:lnTo>
                    <a:pt x="121" y="874"/>
                  </a:lnTo>
                  <a:lnTo>
                    <a:pt x="140" y="846"/>
                  </a:lnTo>
                  <a:lnTo>
                    <a:pt x="159" y="820"/>
                  </a:lnTo>
                  <a:lnTo>
                    <a:pt x="180" y="790"/>
                  </a:lnTo>
                  <a:lnTo>
                    <a:pt x="200" y="761"/>
                  </a:lnTo>
                  <a:lnTo>
                    <a:pt x="224" y="730"/>
                  </a:lnTo>
                  <a:lnTo>
                    <a:pt x="249" y="694"/>
                  </a:lnTo>
                  <a:lnTo>
                    <a:pt x="277" y="655"/>
                  </a:lnTo>
                  <a:lnTo>
                    <a:pt x="308" y="612"/>
                  </a:lnTo>
                  <a:lnTo>
                    <a:pt x="345" y="562"/>
                  </a:lnTo>
                  <a:lnTo>
                    <a:pt x="382" y="513"/>
                  </a:lnTo>
                  <a:lnTo>
                    <a:pt x="421" y="463"/>
                  </a:lnTo>
                  <a:lnTo>
                    <a:pt x="464" y="415"/>
                  </a:lnTo>
                  <a:lnTo>
                    <a:pt x="511" y="366"/>
                  </a:lnTo>
                  <a:lnTo>
                    <a:pt x="561" y="318"/>
                  </a:lnTo>
                  <a:lnTo>
                    <a:pt x="614" y="272"/>
                  </a:lnTo>
                  <a:lnTo>
                    <a:pt x="670" y="228"/>
                  </a:lnTo>
                  <a:lnTo>
                    <a:pt x="731" y="187"/>
                  </a:lnTo>
                  <a:lnTo>
                    <a:pt x="794" y="149"/>
                  </a:lnTo>
                  <a:lnTo>
                    <a:pt x="862" y="113"/>
                  </a:lnTo>
                  <a:lnTo>
                    <a:pt x="934" y="82"/>
                  </a:lnTo>
                  <a:lnTo>
                    <a:pt x="1009" y="54"/>
                  </a:lnTo>
                  <a:lnTo>
                    <a:pt x="1089" y="32"/>
                  </a:lnTo>
                  <a:lnTo>
                    <a:pt x="1172" y="15"/>
                  </a:lnTo>
                  <a:lnTo>
                    <a:pt x="1261" y="4"/>
                  </a:lnTo>
                  <a:lnTo>
                    <a:pt x="1261" y="4"/>
                  </a:lnTo>
                  <a:lnTo>
                    <a:pt x="1267" y="3"/>
                  </a:lnTo>
                  <a:lnTo>
                    <a:pt x="1302" y="1"/>
                  </a:lnTo>
                  <a:lnTo>
                    <a:pt x="1320" y="0"/>
                  </a:lnTo>
                  <a:lnTo>
                    <a:pt x="1354" y="0"/>
                  </a:lnTo>
                  <a:lnTo>
                    <a:pt x="1354" y="0"/>
                  </a:lnTo>
                  <a:lnTo>
                    <a:pt x="1364" y="0"/>
                  </a:lnTo>
                  <a:close/>
                </a:path>
              </a:pathLst>
            </a:custGeom>
            <a:solidFill>
              <a:srgbClr val="4185C6"/>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0" name="Freeform 73"/>
            <p:cNvSpPr>
              <a:spLocks/>
            </p:cNvSpPr>
            <p:nvPr/>
          </p:nvSpPr>
          <p:spPr bwMode="auto">
            <a:xfrm>
              <a:off x="6143009" y="3620646"/>
              <a:ext cx="3025542" cy="1625095"/>
            </a:xfrm>
            <a:custGeom>
              <a:avLst/>
              <a:gdLst>
                <a:gd name="T0" fmla="*/ 337 w 2533"/>
                <a:gd name="T1" fmla="*/ 139 h 1360"/>
                <a:gd name="T2" fmla="*/ 524 w 2533"/>
                <a:gd name="T3" fmla="*/ 415 h 1360"/>
                <a:gd name="T4" fmla="*/ 714 w 2533"/>
                <a:gd name="T5" fmla="*/ 673 h 1360"/>
                <a:gd name="T6" fmla="*/ 764 w 2533"/>
                <a:gd name="T7" fmla="*/ 727 h 1360"/>
                <a:gd name="T8" fmla="*/ 880 w 2533"/>
                <a:gd name="T9" fmla="*/ 823 h 1360"/>
                <a:gd name="T10" fmla="*/ 1014 w 2533"/>
                <a:gd name="T11" fmla="*/ 895 h 1360"/>
                <a:gd name="T12" fmla="*/ 1160 w 2533"/>
                <a:gd name="T13" fmla="*/ 941 h 1360"/>
                <a:gd name="T14" fmla="*/ 1318 w 2533"/>
                <a:gd name="T15" fmla="*/ 958 h 1360"/>
                <a:gd name="T16" fmla="*/ 1328 w 2533"/>
                <a:gd name="T17" fmla="*/ 958 h 1360"/>
                <a:gd name="T18" fmla="*/ 1374 w 2533"/>
                <a:gd name="T19" fmla="*/ 957 h 1360"/>
                <a:gd name="T20" fmla="*/ 1537 w 2533"/>
                <a:gd name="T21" fmla="*/ 930 h 1360"/>
                <a:gd name="T22" fmla="*/ 1689 w 2533"/>
                <a:gd name="T23" fmla="*/ 873 h 1360"/>
                <a:gd name="T24" fmla="*/ 1823 w 2533"/>
                <a:gd name="T25" fmla="*/ 786 h 1360"/>
                <a:gd name="T26" fmla="*/ 1938 w 2533"/>
                <a:gd name="T27" fmla="*/ 676 h 1360"/>
                <a:gd name="T28" fmla="*/ 2029 w 2533"/>
                <a:gd name="T29" fmla="*/ 545 h 1360"/>
                <a:gd name="T30" fmla="*/ 2092 w 2533"/>
                <a:gd name="T31" fmla="*/ 398 h 1360"/>
                <a:gd name="T32" fmla="*/ 2126 w 2533"/>
                <a:gd name="T33" fmla="*/ 236 h 1360"/>
                <a:gd name="T34" fmla="*/ 2533 w 2533"/>
                <a:gd name="T35" fmla="*/ 152 h 1360"/>
                <a:gd name="T36" fmla="*/ 2515 w 2533"/>
                <a:gd name="T37" fmla="*/ 356 h 1360"/>
                <a:gd name="T38" fmla="*/ 2463 w 2533"/>
                <a:gd name="T39" fmla="*/ 551 h 1360"/>
                <a:gd name="T40" fmla="*/ 2384 w 2533"/>
                <a:gd name="T41" fmla="*/ 732 h 1360"/>
                <a:gd name="T42" fmla="*/ 2276 w 2533"/>
                <a:gd name="T43" fmla="*/ 895 h 1360"/>
                <a:gd name="T44" fmla="*/ 2144 w 2533"/>
                <a:gd name="T45" fmla="*/ 1039 h 1360"/>
                <a:gd name="T46" fmla="*/ 1991 w 2533"/>
                <a:gd name="T47" fmla="*/ 1160 h 1360"/>
                <a:gd name="T48" fmla="*/ 1820 w 2533"/>
                <a:gd name="T49" fmla="*/ 1254 h 1360"/>
                <a:gd name="T50" fmla="*/ 1631 w 2533"/>
                <a:gd name="T51" fmla="*/ 1320 h 1360"/>
                <a:gd name="T52" fmla="*/ 1433 w 2533"/>
                <a:gd name="T53" fmla="*/ 1356 h 1360"/>
                <a:gd name="T54" fmla="*/ 1318 w 2533"/>
                <a:gd name="T55" fmla="*/ 1359 h 1360"/>
                <a:gd name="T56" fmla="*/ 1220 w 2533"/>
                <a:gd name="T57" fmla="*/ 1354 h 1360"/>
                <a:gd name="T58" fmla="*/ 1032 w 2533"/>
                <a:gd name="T59" fmla="*/ 1322 h 1360"/>
                <a:gd name="T60" fmla="*/ 854 w 2533"/>
                <a:gd name="T61" fmla="*/ 1261 h 1360"/>
                <a:gd name="T62" fmla="*/ 690 w 2533"/>
                <a:gd name="T63" fmla="*/ 1178 h 1360"/>
                <a:gd name="T64" fmla="*/ 543 w 2533"/>
                <a:gd name="T65" fmla="*/ 1070 h 1360"/>
                <a:gd name="T66" fmla="*/ 418 w 2533"/>
                <a:gd name="T67" fmla="*/ 945 h 1360"/>
                <a:gd name="T68" fmla="*/ 237 w 2533"/>
                <a:gd name="T69" fmla="*/ 717 h 1360"/>
                <a:gd name="T70" fmla="*/ 72 w 2533"/>
                <a:gd name="T71" fmla="*/ 484 h 1360"/>
                <a:gd name="T72" fmla="*/ 244 w 2533"/>
                <a:gd name="T73" fmla="*/ 0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33" h="1360">
                  <a:moveTo>
                    <a:pt x="244" y="0"/>
                  </a:moveTo>
                  <a:lnTo>
                    <a:pt x="337" y="139"/>
                  </a:lnTo>
                  <a:lnTo>
                    <a:pt x="430" y="278"/>
                  </a:lnTo>
                  <a:lnTo>
                    <a:pt x="524" y="415"/>
                  </a:lnTo>
                  <a:lnTo>
                    <a:pt x="618" y="548"/>
                  </a:lnTo>
                  <a:lnTo>
                    <a:pt x="714" y="673"/>
                  </a:lnTo>
                  <a:lnTo>
                    <a:pt x="714" y="673"/>
                  </a:lnTo>
                  <a:lnTo>
                    <a:pt x="764" y="727"/>
                  </a:lnTo>
                  <a:lnTo>
                    <a:pt x="820" y="777"/>
                  </a:lnTo>
                  <a:lnTo>
                    <a:pt x="880" y="823"/>
                  </a:lnTo>
                  <a:lnTo>
                    <a:pt x="945" y="861"/>
                  </a:lnTo>
                  <a:lnTo>
                    <a:pt x="1014" y="895"/>
                  </a:lnTo>
                  <a:lnTo>
                    <a:pt x="1085" y="921"/>
                  </a:lnTo>
                  <a:lnTo>
                    <a:pt x="1160" y="941"/>
                  </a:lnTo>
                  <a:lnTo>
                    <a:pt x="1238" y="954"/>
                  </a:lnTo>
                  <a:lnTo>
                    <a:pt x="1318" y="958"/>
                  </a:lnTo>
                  <a:lnTo>
                    <a:pt x="1318" y="958"/>
                  </a:lnTo>
                  <a:lnTo>
                    <a:pt x="1328" y="958"/>
                  </a:lnTo>
                  <a:lnTo>
                    <a:pt x="1362" y="957"/>
                  </a:lnTo>
                  <a:lnTo>
                    <a:pt x="1374" y="957"/>
                  </a:lnTo>
                  <a:lnTo>
                    <a:pt x="1458" y="948"/>
                  </a:lnTo>
                  <a:lnTo>
                    <a:pt x="1537" y="930"/>
                  </a:lnTo>
                  <a:lnTo>
                    <a:pt x="1615" y="905"/>
                  </a:lnTo>
                  <a:lnTo>
                    <a:pt x="1689" y="873"/>
                  </a:lnTo>
                  <a:lnTo>
                    <a:pt x="1758" y="833"/>
                  </a:lnTo>
                  <a:lnTo>
                    <a:pt x="1823" y="786"/>
                  </a:lnTo>
                  <a:lnTo>
                    <a:pt x="1883" y="733"/>
                  </a:lnTo>
                  <a:lnTo>
                    <a:pt x="1938" y="676"/>
                  </a:lnTo>
                  <a:lnTo>
                    <a:pt x="1986" y="612"/>
                  </a:lnTo>
                  <a:lnTo>
                    <a:pt x="2029" y="545"/>
                  </a:lnTo>
                  <a:lnTo>
                    <a:pt x="2064" y="473"/>
                  </a:lnTo>
                  <a:lnTo>
                    <a:pt x="2092" y="398"/>
                  </a:lnTo>
                  <a:lnTo>
                    <a:pt x="2113" y="318"/>
                  </a:lnTo>
                  <a:lnTo>
                    <a:pt x="2126" y="236"/>
                  </a:lnTo>
                  <a:lnTo>
                    <a:pt x="2131" y="152"/>
                  </a:lnTo>
                  <a:lnTo>
                    <a:pt x="2533" y="152"/>
                  </a:lnTo>
                  <a:lnTo>
                    <a:pt x="2528" y="255"/>
                  </a:lnTo>
                  <a:lnTo>
                    <a:pt x="2515" y="356"/>
                  </a:lnTo>
                  <a:lnTo>
                    <a:pt x="2493" y="455"/>
                  </a:lnTo>
                  <a:lnTo>
                    <a:pt x="2463" y="551"/>
                  </a:lnTo>
                  <a:lnTo>
                    <a:pt x="2428" y="643"/>
                  </a:lnTo>
                  <a:lnTo>
                    <a:pt x="2384" y="732"/>
                  </a:lnTo>
                  <a:lnTo>
                    <a:pt x="2334" y="815"/>
                  </a:lnTo>
                  <a:lnTo>
                    <a:pt x="2276" y="895"/>
                  </a:lnTo>
                  <a:lnTo>
                    <a:pt x="2213" y="970"/>
                  </a:lnTo>
                  <a:lnTo>
                    <a:pt x="2144" y="1039"/>
                  </a:lnTo>
                  <a:lnTo>
                    <a:pt x="2070" y="1102"/>
                  </a:lnTo>
                  <a:lnTo>
                    <a:pt x="1991" y="1160"/>
                  </a:lnTo>
                  <a:lnTo>
                    <a:pt x="1907" y="1210"/>
                  </a:lnTo>
                  <a:lnTo>
                    <a:pt x="1820" y="1254"/>
                  </a:lnTo>
                  <a:lnTo>
                    <a:pt x="1727" y="1291"/>
                  </a:lnTo>
                  <a:lnTo>
                    <a:pt x="1631" y="1320"/>
                  </a:lnTo>
                  <a:lnTo>
                    <a:pt x="1533" y="1342"/>
                  </a:lnTo>
                  <a:lnTo>
                    <a:pt x="1433" y="1356"/>
                  </a:lnTo>
                  <a:lnTo>
                    <a:pt x="1328" y="1360"/>
                  </a:lnTo>
                  <a:lnTo>
                    <a:pt x="1318" y="1359"/>
                  </a:lnTo>
                  <a:lnTo>
                    <a:pt x="1318" y="1359"/>
                  </a:lnTo>
                  <a:lnTo>
                    <a:pt x="1220" y="1354"/>
                  </a:lnTo>
                  <a:lnTo>
                    <a:pt x="1125" y="1342"/>
                  </a:lnTo>
                  <a:lnTo>
                    <a:pt x="1032" y="1322"/>
                  </a:lnTo>
                  <a:lnTo>
                    <a:pt x="941" y="1295"/>
                  </a:lnTo>
                  <a:lnTo>
                    <a:pt x="854" y="1261"/>
                  </a:lnTo>
                  <a:lnTo>
                    <a:pt x="770" y="1223"/>
                  </a:lnTo>
                  <a:lnTo>
                    <a:pt x="690" y="1178"/>
                  </a:lnTo>
                  <a:lnTo>
                    <a:pt x="614" y="1126"/>
                  </a:lnTo>
                  <a:lnTo>
                    <a:pt x="543" y="1070"/>
                  </a:lnTo>
                  <a:lnTo>
                    <a:pt x="478" y="1010"/>
                  </a:lnTo>
                  <a:lnTo>
                    <a:pt x="418" y="945"/>
                  </a:lnTo>
                  <a:lnTo>
                    <a:pt x="326" y="832"/>
                  </a:lnTo>
                  <a:lnTo>
                    <a:pt x="237" y="717"/>
                  </a:lnTo>
                  <a:lnTo>
                    <a:pt x="151" y="601"/>
                  </a:lnTo>
                  <a:lnTo>
                    <a:pt x="72" y="484"/>
                  </a:lnTo>
                  <a:lnTo>
                    <a:pt x="0" y="367"/>
                  </a:lnTo>
                  <a:lnTo>
                    <a:pt x="244" y="0"/>
                  </a:lnTo>
                  <a:close/>
                </a:path>
              </a:pathLst>
            </a:custGeom>
            <a:solidFill>
              <a:srgbClr val="F6941E"/>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1" name="Freeform 74"/>
            <p:cNvSpPr>
              <a:spLocks noEditPoints="1"/>
            </p:cNvSpPr>
            <p:nvPr/>
          </p:nvSpPr>
          <p:spPr bwMode="auto">
            <a:xfrm>
              <a:off x="5997228" y="3807053"/>
              <a:ext cx="86034" cy="344137"/>
            </a:xfrm>
            <a:custGeom>
              <a:avLst/>
              <a:gdLst>
                <a:gd name="T0" fmla="*/ 9 w 70"/>
                <a:gd name="T1" fmla="*/ 249 h 289"/>
                <a:gd name="T2" fmla="*/ 38 w 70"/>
                <a:gd name="T3" fmla="*/ 259 h 289"/>
                <a:gd name="T4" fmla="*/ 29 w 70"/>
                <a:gd name="T5" fmla="*/ 289 h 289"/>
                <a:gd name="T6" fmla="*/ 0 w 70"/>
                <a:gd name="T7" fmla="*/ 278 h 289"/>
                <a:gd name="T8" fmla="*/ 9 w 70"/>
                <a:gd name="T9" fmla="*/ 249 h 289"/>
                <a:gd name="T10" fmla="*/ 22 w 70"/>
                <a:gd name="T11" fmla="*/ 189 h 289"/>
                <a:gd name="T12" fmla="*/ 53 w 70"/>
                <a:gd name="T13" fmla="*/ 194 h 289"/>
                <a:gd name="T14" fmla="*/ 45 w 70"/>
                <a:gd name="T15" fmla="*/ 225 h 289"/>
                <a:gd name="T16" fmla="*/ 15 w 70"/>
                <a:gd name="T17" fmla="*/ 219 h 289"/>
                <a:gd name="T18" fmla="*/ 22 w 70"/>
                <a:gd name="T19" fmla="*/ 189 h 289"/>
                <a:gd name="T20" fmla="*/ 31 w 70"/>
                <a:gd name="T21" fmla="*/ 125 h 289"/>
                <a:gd name="T22" fmla="*/ 62 w 70"/>
                <a:gd name="T23" fmla="*/ 130 h 289"/>
                <a:gd name="T24" fmla="*/ 59 w 70"/>
                <a:gd name="T25" fmla="*/ 162 h 289"/>
                <a:gd name="T26" fmla="*/ 28 w 70"/>
                <a:gd name="T27" fmla="*/ 158 h 289"/>
                <a:gd name="T28" fmla="*/ 31 w 70"/>
                <a:gd name="T29" fmla="*/ 125 h 289"/>
                <a:gd name="T30" fmla="*/ 37 w 70"/>
                <a:gd name="T31" fmla="*/ 63 h 289"/>
                <a:gd name="T32" fmla="*/ 68 w 70"/>
                <a:gd name="T33" fmla="*/ 65 h 289"/>
                <a:gd name="T34" fmla="*/ 68 w 70"/>
                <a:gd name="T35" fmla="*/ 81 h 289"/>
                <a:gd name="T36" fmla="*/ 66 w 70"/>
                <a:gd name="T37" fmla="*/ 97 h 289"/>
                <a:gd name="T38" fmla="*/ 35 w 70"/>
                <a:gd name="T39" fmla="*/ 94 h 289"/>
                <a:gd name="T40" fmla="*/ 35 w 70"/>
                <a:gd name="T41" fmla="*/ 81 h 289"/>
                <a:gd name="T42" fmla="*/ 37 w 70"/>
                <a:gd name="T43" fmla="*/ 63 h 289"/>
                <a:gd name="T44" fmla="*/ 38 w 70"/>
                <a:gd name="T45" fmla="*/ 0 h 289"/>
                <a:gd name="T46" fmla="*/ 70 w 70"/>
                <a:gd name="T47" fmla="*/ 0 h 289"/>
                <a:gd name="T48" fmla="*/ 70 w 70"/>
                <a:gd name="T49" fmla="*/ 33 h 289"/>
                <a:gd name="T50" fmla="*/ 38 w 70"/>
                <a:gd name="T51" fmla="*/ 33 h 289"/>
                <a:gd name="T52" fmla="*/ 38 w 70"/>
                <a:gd name="T53" fmla="*/ 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 h="289">
                  <a:moveTo>
                    <a:pt x="9" y="249"/>
                  </a:moveTo>
                  <a:lnTo>
                    <a:pt x="38" y="259"/>
                  </a:lnTo>
                  <a:lnTo>
                    <a:pt x="29" y="289"/>
                  </a:lnTo>
                  <a:lnTo>
                    <a:pt x="0" y="278"/>
                  </a:lnTo>
                  <a:lnTo>
                    <a:pt x="9" y="249"/>
                  </a:lnTo>
                  <a:close/>
                  <a:moveTo>
                    <a:pt x="22" y="189"/>
                  </a:moveTo>
                  <a:lnTo>
                    <a:pt x="53" y="194"/>
                  </a:lnTo>
                  <a:lnTo>
                    <a:pt x="45" y="225"/>
                  </a:lnTo>
                  <a:lnTo>
                    <a:pt x="15" y="219"/>
                  </a:lnTo>
                  <a:lnTo>
                    <a:pt x="22" y="189"/>
                  </a:lnTo>
                  <a:close/>
                  <a:moveTo>
                    <a:pt x="31" y="125"/>
                  </a:moveTo>
                  <a:lnTo>
                    <a:pt x="62" y="130"/>
                  </a:lnTo>
                  <a:lnTo>
                    <a:pt x="59" y="162"/>
                  </a:lnTo>
                  <a:lnTo>
                    <a:pt x="28" y="158"/>
                  </a:lnTo>
                  <a:lnTo>
                    <a:pt x="31" y="125"/>
                  </a:lnTo>
                  <a:close/>
                  <a:moveTo>
                    <a:pt x="37" y="63"/>
                  </a:moveTo>
                  <a:lnTo>
                    <a:pt x="68" y="65"/>
                  </a:lnTo>
                  <a:lnTo>
                    <a:pt x="68" y="81"/>
                  </a:lnTo>
                  <a:lnTo>
                    <a:pt x="66" y="97"/>
                  </a:lnTo>
                  <a:lnTo>
                    <a:pt x="35" y="94"/>
                  </a:lnTo>
                  <a:lnTo>
                    <a:pt x="35" y="81"/>
                  </a:lnTo>
                  <a:lnTo>
                    <a:pt x="37" y="63"/>
                  </a:lnTo>
                  <a:close/>
                  <a:moveTo>
                    <a:pt x="38" y="0"/>
                  </a:moveTo>
                  <a:lnTo>
                    <a:pt x="70" y="0"/>
                  </a:lnTo>
                  <a:lnTo>
                    <a:pt x="70" y="33"/>
                  </a:lnTo>
                  <a:lnTo>
                    <a:pt x="38" y="33"/>
                  </a:lnTo>
                  <a:lnTo>
                    <a:pt x="38" y="0"/>
                  </a:lnTo>
                  <a:close/>
                </a:path>
              </a:pathLst>
            </a:custGeom>
            <a:solidFill>
              <a:srgbClr val="4206F8"/>
            </a:solidFill>
            <a:ln w="0">
              <a:solidFill>
                <a:srgbClr val="4206F8"/>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2" name="Freeform 75"/>
            <p:cNvSpPr>
              <a:spLocks/>
            </p:cNvSpPr>
            <p:nvPr/>
          </p:nvSpPr>
          <p:spPr bwMode="auto">
            <a:xfrm>
              <a:off x="5504921" y="3465305"/>
              <a:ext cx="860344" cy="795820"/>
            </a:xfrm>
            <a:custGeom>
              <a:avLst/>
              <a:gdLst>
                <a:gd name="T0" fmla="*/ 626 w 721"/>
                <a:gd name="T1" fmla="*/ 0 h 667"/>
                <a:gd name="T2" fmla="*/ 651 w 721"/>
                <a:gd name="T3" fmla="*/ 2 h 667"/>
                <a:gd name="T4" fmla="*/ 679 w 721"/>
                <a:gd name="T5" fmla="*/ 9 h 667"/>
                <a:gd name="T6" fmla="*/ 709 w 721"/>
                <a:gd name="T7" fmla="*/ 24 h 667"/>
                <a:gd name="T8" fmla="*/ 715 w 721"/>
                <a:gd name="T9" fmla="*/ 31 h 667"/>
                <a:gd name="T10" fmla="*/ 719 w 721"/>
                <a:gd name="T11" fmla="*/ 44 h 667"/>
                <a:gd name="T12" fmla="*/ 721 w 721"/>
                <a:gd name="T13" fmla="*/ 61 h 667"/>
                <a:gd name="T14" fmla="*/ 721 w 721"/>
                <a:gd name="T15" fmla="*/ 77 h 667"/>
                <a:gd name="T16" fmla="*/ 719 w 721"/>
                <a:gd name="T17" fmla="*/ 93 h 667"/>
                <a:gd name="T18" fmla="*/ 718 w 721"/>
                <a:gd name="T19" fmla="*/ 108 h 667"/>
                <a:gd name="T20" fmla="*/ 716 w 721"/>
                <a:gd name="T21" fmla="*/ 116 h 667"/>
                <a:gd name="T22" fmla="*/ 716 w 721"/>
                <a:gd name="T23" fmla="*/ 121 h 667"/>
                <a:gd name="T24" fmla="*/ 563 w 721"/>
                <a:gd name="T25" fmla="*/ 667 h 667"/>
                <a:gd name="T26" fmla="*/ 559 w 721"/>
                <a:gd name="T27" fmla="*/ 665 h 667"/>
                <a:gd name="T28" fmla="*/ 545 w 721"/>
                <a:gd name="T29" fmla="*/ 664 h 667"/>
                <a:gd name="T30" fmla="*/ 525 w 721"/>
                <a:gd name="T31" fmla="*/ 661 h 667"/>
                <a:gd name="T32" fmla="*/ 498 w 721"/>
                <a:gd name="T33" fmla="*/ 657 h 667"/>
                <a:gd name="T34" fmla="*/ 466 w 721"/>
                <a:gd name="T35" fmla="*/ 651 h 667"/>
                <a:gd name="T36" fmla="*/ 430 w 721"/>
                <a:gd name="T37" fmla="*/ 645 h 667"/>
                <a:gd name="T38" fmla="*/ 392 w 721"/>
                <a:gd name="T39" fmla="*/ 637 h 667"/>
                <a:gd name="T40" fmla="*/ 352 w 721"/>
                <a:gd name="T41" fmla="*/ 630 h 667"/>
                <a:gd name="T42" fmla="*/ 314 w 721"/>
                <a:gd name="T43" fmla="*/ 621 h 667"/>
                <a:gd name="T44" fmla="*/ 276 w 721"/>
                <a:gd name="T45" fmla="*/ 612 h 667"/>
                <a:gd name="T46" fmla="*/ 239 w 721"/>
                <a:gd name="T47" fmla="*/ 604 h 667"/>
                <a:gd name="T48" fmla="*/ 208 w 721"/>
                <a:gd name="T49" fmla="*/ 595 h 667"/>
                <a:gd name="T50" fmla="*/ 180 w 721"/>
                <a:gd name="T51" fmla="*/ 584 h 667"/>
                <a:gd name="T52" fmla="*/ 159 w 721"/>
                <a:gd name="T53" fmla="*/ 574 h 667"/>
                <a:gd name="T54" fmla="*/ 115 w 721"/>
                <a:gd name="T55" fmla="*/ 548 h 667"/>
                <a:gd name="T56" fmla="*/ 81 w 721"/>
                <a:gd name="T57" fmla="*/ 523 h 667"/>
                <a:gd name="T58" fmla="*/ 53 w 721"/>
                <a:gd name="T59" fmla="*/ 501 h 667"/>
                <a:gd name="T60" fmla="*/ 33 w 721"/>
                <a:gd name="T61" fmla="*/ 480 h 667"/>
                <a:gd name="T62" fmla="*/ 20 w 721"/>
                <a:gd name="T63" fmla="*/ 462 h 667"/>
                <a:gd name="T64" fmla="*/ 9 w 721"/>
                <a:gd name="T65" fmla="*/ 448 h 667"/>
                <a:gd name="T66" fmla="*/ 3 w 721"/>
                <a:gd name="T67" fmla="*/ 436 h 667"/>
                <a:gd name="T68" fmla="*/ 0 w 721"/>
                <a:gd name="T69" fmla="*/ 430 h 667"/>
                <a:gd name="T70" fmla="*/ 0 w 721"/>
                <a:gd name="T71" fmla="*/ 427 h 667"/>
                <a:gd name="T72" fmla="*/ 59 w 721"/>
                <a:gd name="T73" fmla="*/ 75 h 667"/>
                <a:gd name="T74" fmla="*/ 64 w 721"/>
                <a:gd name="T75" fmla="*/ 77 h 667"/>
                <a:gd name="T76" fmla="*/ 76 w 721"/>
                <a:gd name="T77" fmla="*/ 80 h 667"/>
                <a:gd name="T78" fmla="*/ 95 w 721"/>
                <a:gd name="T79" fmla="*/ 86 h 667"/>
                <a:gd name="T80" fmla="*/ 121 w 721"/>
                <a:gd name="T81" fmla="*/ 91 h 667"/>
                <a:gd name="T82" fmla="*/ 152 w 721"/>
                <a:gd name="T83" fmla="*/ 100 h 667"/>
                <a:gd name="T84" fmla="*/ 187 w 721"/>
                <a:gd name="T85" fmla="*/ 109 h 667"/>
                <a:gd name="T86" fmla="*/ 226 w 721"/>
                <a:gd name="T87" fmla="*/ 118 h 667"/>
                <a:gd name="T88" fmla="*/ 267 w 721"/>
                <a:gd name="T89" fmla="*/ 128 h 667"/>
                <a:gd name="T90" fmla="*/ 289 w 721"/>
                <a:gd name="T91" fmla="*/ 130 h 667"/>
                <a:gd name="T92" fmla="*/ 310 w 721"/>
                <a:gd name="T93" fmla="*/ 128 h 667"/>
                <a:gd name="T94" fmla="*/ 327 w 721"/>
                <a:gd name="T95" fmla="*/ 124 h 667"/>
                <a:gd name="T96" fmla="*/ 342 w 721"/>
                <a:gd name="T97" fmla="*/ 118 h 667"/>
                <a:gd name="T98" fmla="*/ 386 w 721"/>
                <a:gd name="T99" fmla="*/ 100 h 667"/>
                <a:gd name="T100" fmla="*/ 430 w 721"/>
                <a:gd name="T101" fmla="*/ 83 h 667"/>
                <a:gd name="T102" fmla="*/ 472 w 721"/>
                <a:gd name="T103" fmla="*/ 64 h 667"/>
                <a:gd name="T104" fmla="*/ 511 w 721"/>
                <a:gd name="T105" fmla="*/ 44 h 667"/>
                <a:gd name="T106" fmla="*/ 547 w 721"/>
                <a:gd name="T107" fmla="*/ 27 h 667"/>
                <a:gd name="T108" fmla="*/ 576 w 721"/>
                <a:gd name="T109" fmla="*/ 13 h 667"/>
                <a:gd name="T110" fmla="*/ 601 w 721"/>
                <a:gd name="T111" fmla="*/ 5 h 667"/>
                <a:gd name="T112" fmla="*/ 626 w 721"/>
                <a:gd name="T113" fmla="*/ 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1" h="667">
                  <a:moveTo>
                    <a:pt x="626" y="0"/>
                  </a:moveTo>
                  <a:lnTo>
                    <a:pt x="651" y="2"/>
                  </a:lnTo>
                  <a:lnTo>
                    <a:pt x="679" y="9"/>
                  </a:lnTo>
                  <a:lnTo>
                    <a:pt x="709" y="24"/>
                  </a:lnTo>
                  <a:lnTo>
                    <a:pt x="715" y="31"/>
                  </a:lnTo>
                  <a:lnTo>
                    <a:pt x="719" y="44"/>
                  </a:lnTo>
                  <a:lnTo>
                    <a:pt x="721" y="61"/>
                  </a:lnTo>
                  <a:lnTo>
                    <a:pt x="721" y="77"/>
                  </a:lnTo>
                  <a:lnTo>
                    <a:pt x="719" y="93"/>
                  </a:lnTo>
                  <a:lnTo>
                    <a:pt x="718" y="108"/>
                  </a:lnTo>
                  <a:lnTo>
                    <a:pt x="716" y="116"/>
                  </a:lnTo>
                  <a:lnTo>
                    <a:pt x="716" y="121"/>
                  </a:lnTo>
                  <a:lnTo>
                    <a:pt x="563" y="667"/>
                  </a:lnTo>
                  <a:lnTo>
                    <a:pt x="559" y="665"/>
                  </a:lnTo>
                  <a:lnTo>
                    <a:pt x="545" y="664"/>
                  </a:lnTo>
                  <a:lnTo>
                    <a:pt x="525" y="661"/>
                  </a:lnTo>
                  <a:lnTo>
                    <a:pt x="498" y="657"/>
                  </a:lnTo>
                  <a:lnTo>
                    <a:pt x="466" y="651"/>
                  </a:lnTo>
                  <a:lnTo>
                    <a:pt x="430" y="645"/>
                  </a:lnTo>
                  <a:lnTo>
                    <a:pt x="392" y="637"/>
                  </a:lnTo>
                  <a:lnTo>
                    <a:pt x="352" y="630"/>
                  </a:lnTo>
                  <a:lnTo>
                    <a:pt x="314" y="621"/>
                  </a:lnTo>
                  <a:lnTo>
                    <a:pt x="276" y="612"/>
                  </a:lnTo>
                  <a:lnTo>
                    <a:pt x="239" y="604"/>
                  </a:lnTo>
                  <a:lnTo>
                    <a:pt x="208" y="595"/>
                  </a:lnTo>
                  <a:lnTo>
                    <a:pt x="180" y="584"/>
                  </a:lnTo>
                  <a:lnTo>
                    <a:pt x="159" y="574"/>
                  </a:lnTo>
                  <a:lnTo>
                    <a:pt x="115" y="548"/>
                  </a:lnTo>
                  <a:lnTo>
                    <a:pt x="81" y="523"/>
                  </a:lnTo>
                  <a:lnTo>
                    <a:pt x="53" y="501"/>
                  </a:lnTo>
                  <a:lnTo>
                    <a:pt x="33" y="480"/>
                  </a:lnTo>
                  <a:lnTo>
                    <a:pt x="20" y="462"/>
                  </a:lnTo>
                  <a:lnTo>
                    <a:pt x="9" y="448"/>
                  </a:lnTo>
                  <a:lnTo>
                    <a:pt x="3" y="436"/>
                  </a:lnTo>
                  <a:lnTo>
                    <a:pt x="0" y="430"/>
                  </a:lnTo>
                  <a:lnTo>
                    <a:pt x="0" y="427"/>
                  </a:lnTo>
                  <a:lnTo>
                    <a:pt x="59" y="75"/>
                  </a:lnTo>
                  <a:lnTo>
                    <a:pt x="64" y="77"/>
                  </a:lnTo>
                  <a:lnTo>
                    <a:pt x="76" y="80"/>
                  </a:lnTo>
                  <a:lnTo>
                    <a:pt x="95" y="86"/>
                  </a:lnTo>
                  <a:lnTo>
                    <a:pt x="121" y="91"/>
                  </a:lnTo>
                  <a:lnTo>
                    <a:pt x="152" y="100"/>
                  </a:lnTo>
                  <a:lnTo>
                    <a:pt x="187" y="109"/>
                  </a:lnTo>
                  <a:lnTo>
                    <a:pt x="226" y="118"/>
                  </a:lnTo>
                  <a:lnTo>
                    <a:pt x="267" y="128"/>
                  </a:lnTo>
                  <a:lnTo>
                    <a:pt x="289" y="130"/>
                  </a:lnTo>
                  <a:lnTo>
                    <a:pt x="310" y="128"/>
                  </a:lnTo>
                  <a:lnTo>
                    <a:pt x="327" y="124"/>
                  </a:lnTo>
                  <a:lnTo>
                    <a:pt x="342" y="118"/>
                  </a:lnTo>
                  <a:lnTo>
                    <a:pt x="386" y="100"/>
                  </a:lnTo>
                  <a:lnTo>
                    <a:pt x="430" y="83"/>
                  </a:lnTo>
                  <a:lnTo>
                    <a:pt x="472" y="64"/>
                  </a:lnTo>
                  <a:lnTo>
                    <a:pt x="511" y="44"/>
                  </a:lnTo>
                  <a:lnTo>
                    <a:pt x="547" y="27"/>
                  </a:lnTo>
                  <a:lnTo>
                    <a:pt x="576" y="13"/>
                  </a:lnTo>
                  <a:lnTo>
                    <a:pt x="601" y="5"/>
                  </a:lnTo>
                  <a:lnTo>
                    <a:pt x="626" y="0"/>
                  </a:lnTo>
                  <a:close/>
                </a:path>
              </a:pathLst>
            </a:custGeom>
            <a:solidFill>
              <a:srgbClr val="CD9F5E"/>
            </a:solidFill>
            <a:ln w="0">
              <a:solidFill>
                <a:srgbClr val="CD9F5E"/>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3" name="Freeform 76"/>
            <p:cNvSpPr>
              <a:spLocks/>
            </p:cNvSpPr>
            <p:nvPr/>
          </p:nvSpPr>
          <p:spPr bwMode="auto">
            <a:xfrm>
              <a:off x="5239648" y="3482035"/>
              <a:ext cx="451681" cy="683496"/>
            </a:xfrm>
            <a:custGeom>
              <a:avLst/>
              <a:gdLst>
                <a:gd name="T0" fmla="*/ 161 w 379"/>
                <a:gd name="T1" fmla="*/ 0 h 572"/>
                <a:gd name="T2" fmla="*/ 379 w 379"/>
                <a:gd name="T3" fmla="*/ 69 h 572"/>
                <a:gd name="T4" fmla="*/ 217 w 379"/>
                <a:gd name="T5" fmla="*/ 572 h 572"/>
                <a:gd name="T6" fmla="*/ 0 w 379"/>
                <a:gd name="T7" fmla="*/ 503 h 572"/>
                <a:gd name="T8" fmla="*/ 161 w 379"/>
                <a:gd name="T9" fmla="*/ 0 h 572"/>
              </a:gdLst>
              <a:ahLst/>
              <a:cxnLst>
                <a:cxn ang="0">
                  <a:pos x="T0" y="T1"/>
                </a:cxn>
                <a:cxn ang="0">
                  <a:pos x="T2" y="T3"/>
                </a:cxn>
                <a:cxn ang="0">
                  <a:pos x="T4" y="T5"/>
                </a:cxn>
                <a:cxn ang="0">
                  <a:pos x="T6" y="T7"/>
                </a:cxn>
                <a:cxn ang="0">
                  <a:pos x="T8" y="T9"/>
                </a:cxn>
              </a:cxnLst>
              <a:rect l="0" t="0" r="r" b="b"/>
              <a:pathLst>
                <a:path w="379" h="572">
                  <a:moveTo>
                    <a:pt x="161" y="0"/>
                  </a:moveTo>
                  <a:lnTo>
                    <a:pt x="379" y="69"/>
                  </a:lnTo>
                  <a:lnTo>
                    <a:pt x="217" y="572"/>
                  </a:lnTo>
                  <a:lnTo>
                    <a:pt x="0" y="503"/>
                  </a:lnTo>
                  <a:lnTo>
                    <a:pt x="161" y="0"/>
                  </a:lnTo>
                  <a:close/>
                </a:path>
              </a:pathLst>
            </a:custGeom>
            <a:solidFill>
              <a:srgbClr val="D2C8BE"/>
            </a:solidFill>
            <a:ln w="0">
              <a:solidFill>
                <a:srgbClr val="D2C8BE"/>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4" name="Freeform 77"/>
            <p:cNvSpPr>
              <a:spLocks/>
            </p:cNvSpPr>
            <p:nvPr/>
          </p:nvSpPr>
          <p:spPr bwMode="auto">
            <a:xfrm>
              <a:off x="5361530" y="3916986"/>
              <a:ext cx="102764" cy="105153"/>
            </a:xfrm>
            <a:custGeom>
              <a:avLst/>
              <a:gdLst>
                <a:gd name="T0" fmla="*/ 39 w 87"/>
                <a:gd name="T1" fmla="*/ 0 h 87"/>
                <a:gd name="T2" fmla="*/ 57 w 87"/>
                <a:gd name="T3" fmla="*/ 3 h 87"/>
                <a:gd name="T4" fmla="*/ 72 w 87"/>
                <a:gd name="T5" fmla="*/ 10 h 87"/>
                <a:gd name="T6" fmla="*/ 82 w 87"/>
                <a:gd name="T7" fmla="*/ 23 h 87"/>
                <a:gd name="T8" fmla="*/ 87 w 87"/>
                <a:gd name="T9" fmla="*/ 40 h 87"/>
                <a:gd name="T10" fmla="*/ 85 w 87"/>
                <a:gd name="T11" fmla="*/ 57 h 87"/>
                <a:gd name="T12" fmla="*/ 76 w 87"/>
                <a:gd name="T13" fmla="*/ 72 h 87"/>
                <a:gd name="T14" fmla="*/ 63 w 87"/>
                <a:gd name="T15" fmla="*/ 82 h 87"/>
                <a:gd name="T16" fmla="*/ 47 w 87"/>
                <a:gd name="T17" fmla="*/ 87 h 87"/>
                <a:gd name="T18" fmla="*/ 31 w 87"/>
                <a:gd name="T19" fmla="*/ 85 h 87"/>
                <a:gd name="T20" fmla="*/ 14 w 87"/>
                <a:gd name="T21" fmla="*/ 76 h 87"/>
                <a:gd name="T22" fmla="*/ 4 w 87"/>
                <a:gd name="T23" fmla="*/ 63 h 87"/>
                <a:gd name="T24" fmla="*/ 0 w 87"/>
                <a:gd name="T25" fmla="*/ 47 h 87"/>
                <a:gd name="T26" fmla="*/ 3 w 87"/>
                <a:gd name="T27" fmla="*/ 31 h 87"/>
                <a:gd name="T28" fmla="*/ 10 w 87"/>
                <a:gd name="T29" fmla="*/ 15 h 87"/>
                <a:gd name="T30" fmla="*/ 23 w 87"/>
                <a:gd name="T31" fmla="*/ 4 h 87"/>
                <a:gd name="T32" fmla="*/ 39 w 87"/>
                <a:gd name="T33"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7" h="87">
                  <a:moveTo>
                    <a:pt x="39" y="0"/>
                  </a:moveTo>
                  <a:lnTo>
                    <a:pt x="57" y="3"/>
                  </a:lnTo>
                  <a:lnTo>
                    <a:pt x="72" y="10"/>
                  </a:lnTo>
                  <a:lnTo>
                    <a:pt x="82" y="23"/>
                  </a:lnTo>
                  <a:lnTo>
                    <a:pt x="87" y="40"/>
                  </a:lnTo>
                  <a:lnTo>
                    <a:pt x="85" y="57"/>
                  </a:lnTo>
                  <a:lnTo>
                    <a:pt x="76" y="72"/>
                  </a:lnTo>
                  <a:lnTo>
                    <a:pt x="63" y="82"/>
                  </a:lnTo>
                  <a:lnTo>
                    <a:pt x="47" y="87"/>
                  </a:lnTo>
                  <a:lnTo>
                    <a:pt x="31" y="85"/>
                  </a:lnTo>
                  <a:lnTo>
                    <a:pt x="14" y="76"/>
                  </a:lnTo>
                  <a:lnTo>
                    <a:pt x="4" y="63"/>
                  </a:lnTo>
                  <a:lnTo>
                    <a:pt x="0" y="47"/>
                  </a:lnTo>
                  <a:lnTo>
                    <a:pt x="3" y="31"/>
                  </a:lnTo>
                  <a:lnTo>
                    <a:pt x="10" y="15"/>
                  </a:lnTo>
                  <a:lnTo>
                    <a:pt x="23" y="4"/>
                  </a:lnTo>
                  <a:lnTo>
                    <a:pt x="39"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5" name="Freeform 78"/>
            <p:cNvSpPr>
              <a:spLocks/>
            </p:cNvSpPr>
            <p:nvPr/>
          </p:nvSpPr>
          <p:spPr bwMode="auto">
            <a:xfrm>
              <a:off x="5884906" y="3465305"/>
              <a:ext cx="1168633" cy="795820"/>
            </a:xfrm>
            <a:custGeom>
              <a:avLst/>
              <a:gdLst>
                <a:gd name="T0" fmla="*/ 377 w 979"/>
                <a:gd name="T1" fmla="*/ 5 h 667"/>
                <a:gd name="T2" fmla="*/ 432 w 979"/>
                <a:gd name="T3" fmla="*/ 27 h 667"/>
                <a:gd name="T4" fmla="*/ 507 w 979"/>
                <a:gd name="T5" fmla="*/ 64 h 667"/>
                <a:gd name="T6" fmla="*/ 592 w 979"/>
                <a:gd name="T7" fmla="*/ 100 h 667"/>
                <a:gd name="T8" fmla="*/ 652 w 979"/>
                <a:gd name="T9" fmla="*/ 124 h 667"/>
                <a:gd name="T10" fmla="*/ 689 w 979"/>
                <a:gd name="T11" fmla="*/ 130 h 667"/>
                <a:gd name="T12" fmla="*/ 753 w 979"/>
                <a:gd name="T13" fmla="*/ 118 h 667"/>
                <a:gd name="T14" fmla="*/ 826 w 979"/>
                <a:gd name="T15" fmla="*/ 100 h 667"/>
                <a:gd name="T16" fmla="*/ 884 w 979"/>
                <a:gd name="T17" fmla="*/ 86 h 667"/>
                <a:gd name="T18" fmla="*/ 915 w 979"/>
                <a:gd name="T19" fmla="*/ 77 h 667"/>
                <a:gd name="T20" fmla="*/ 979 w 979"/>
                <a:gd name="T21" fmla="*/ 427 h 667"/>
                <a:gd name="T22" fmla="*/ 971 w 979"/>
                <a:gd name="T23" fmla="*/ 437 h 667"/>
                <a:gd name="T24" fmla="*/ 947 w 979"/>
                <a:gd name="T25" fmla="*/ 465 h 667"/>
                <a:gd name="T26" fmla="*/ 912 w 979"/>
                <a:gd name="T27" fmla="*/ 502 h 667"/>
                <a:gd name="T28" fmla="*/ 862 w 979"/>
                <a:gd name="T29" fmla="*/ 540 h 667"/>
                <a:gd name="T30" fmla="*/ 803 w 979"/>
                <a:gd name="T31" fmla="*/ 571 h 667"/>
                <a:gd name="T32" fmla="*/ 745 w 979"/>
                <a:gd name="T33" fmla="*/ 590 h 667"/>
                <a:gd name="T34" fmla="*/ 683 w 979"/>
                <a:gd name="T35" fmla="*/ 605 h 667"/>
                <a:gd name="T36" fmla="*/ 611 w 979"/>
                <a:gd name="T37" fmla="*/ 623 h 667"/>
                <a:gd name="T38" fmla="*/ 541 w 979"/>
                <a:gd name="T39" fmla="*/ 639 h 667"/>
                <a:gd name="T40" fmla="*/ 477 w 979"/>
                <a:gd name="T41" fmla="*/ 654 h 667"/>
                <a:gd name="T42" fmla="*/ 433 w 979"/>
                <a:gd name="T43" fmla="*/ 662 h 667"/>
                <a:gd name="T44" fmla="*/ 415 w 979"/>
                <a:gd name="T45" fmla="*/ 667 h 667"/>
                <a:gd name="T46" fmla="*/ 321 w 979"/>
                <a:gd name="T47" fmla="*/ 161 h 667"/>
                <a:gd name="T48" fmla="*/ 296 w 979"/>
                <a:gd name="T49" fmla="*/ 174 h 667"/>
                <a:gd name="T50" fmla="*/ 250 w 979"/>
                <a:gd name="T51" fmla="*/ 194 h 667"/>
                <a:gd name="T52" fmla="*/ 194 w 979"/>
                <a:gd name="T53" fmla="*/ 221 h 667"/>
                <a:gd name="T54" fmla="*/ 133 w 979"/>
                <a:gd name="T55" fmla="*/ 247 h 667"/>
                <a:gd name="T56" fmla="*/ 87 w 979"/>
                <a:gd name="T57" fmla="*/ 255 h 667"/>
                <a:gd name="T58" fmla="*/ 50 w 979"/>
                <a:gd name="T59" fmla="*/ 242 h 667"/>
                <a:gd name="T60" fmla="*/ 25 w 979"/>
                <a:gd name="T61" fmla="*/ 218 h 667"/>
                <a:gd name="T62" fmla="*/ 9 w 979"/>
                <a:gd name="T63" fmla="*/ 192 h 667"/>
                <a:gd name="T64" fmla="*/ 2 w 979"/>
                <a:gd name="T65" fmla="*/ 174 h 667"/>
                <a:gd name="T66" fmla="*/ 3 w 979"/>
                <a:gd name="T67" fmla="*/ 169 h 667"/>
                <a:gd name="T68" fmla="*/ 27 w 979"/>
                <a:gd name="T69" fmla="*/ 156 h 667"/>
                <a:gd name="T70" fmla="*/ 68 w 979"/>
                <a:gd name="T71" fmla="*/ 134 h 667"/>
                <a:gd name="T72" fmla="*/ 121 w 979"/>
                <a:gd name="T73" fmla="*/ 106 h 667"/>
                <a:gd name="T74" fmla="*/ 175 w 979"/>
                <a:gd name="T75" fmla="*/ 77 h 667"/>
                <a:gd name="T76" fmla="*/ 227 w 979"/>
                <a:gd name="T77" fmla="*/ 47 h 667"/>
                <a:gd name="T78" fmla="*/ 270 w 979"/>
                <a:gd name="T79" fmla="*/ 24 h 667"/>
                <a:gd name="T80" fmla="*/ 327 w 979"/>
                <a:gd name="T81" fmla="*/ 2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79" h="667">
                  <a:moveTo>
                    <a:pt x="354" y="0"/>
                  </a:moveTo>
                  <a:lnTo>
                    <a:pt x="377" y="5"/>
                  </a:lnTo>
                  <a:lnTo>
                    <a:pt x="402" y="13"/>
                  </a:lnTo>
                  <a:lnTo>
                    <a:pt x="432" y="27"/>
                  </a:lnTo>
                  <a:lnTo>
                    <a:pt x="467" y="44"/>
                  </a:lnTo>
                  <a:lnTo>
                    <a:pt x="507" y="64"/>
                  </a:lnTo>
                  <a:lnTo>
                    <a:pt x="549" y="83"/>
                  </a:lnTo>
                  <a:lnTo>
                    <a:pt x="592" y="100"/>
                  </a:lnTo>
                  <a:lnTo>
                    <a:pt x="636" y="118"/>
                  </a:lnTo>
                  <a:lnTo>
                    <a:pt x="652" y="124"/>
                  </a:lnTo>
                  <a:lnTo>
                    <a:pt x="669" y="128"/>
                  </a:lnTo>
                  <a:lnTo>
                    <a:pt x="689" y="130"/>
                  </a:lnTo>
                  <a:lnTo>
                    <a:pt x="711" y="128"/>
                  </a:lnTo>
                  <a:lnTo>
                    <a:pt x="753" y="118"/>
                  </a:lnTo>
                  <a:lnTo>
                    <a:pt x="791" y="109"/>
                  </a:lnTo>
                  <a:lnTo>
                    <a:pt x="826" y="100"/>
                  </a:lnTo>
                  <a:lnTo>
                    <a:pt x="857" y="91"/>
                  </a:lnTo>
                  <a:lnTo>
                    <a:pt x="884" y="86"/>
                  </a:lnTo>
                  <a:lnTo>
                    <a:pt x="903" y="80"/>
                  </a:lnTo>
                  <a:lnTo>
                    <a:pt x="915" y="77"/>
                  </a:lnTo>
                  <a:lnTo>
                    <a:pt x="919" y="75"/>
                  </a:lnTo>
                  <a:lnTo>
                    <a:pt x="979" y="427"/>
                  </a:lnTo>
                  <a:lnTo>
                    <a:pt x="976" y="430"/>
                  </a:lnTo>
                  <a:lnTo>
                    <a:pt x="971" y="437"/>
                  </a:lnTo>
                  <a:lnTo>
                    <a:pt x="960" y="449"/>
                  </a:lnTo>
                  <a:lnTo>
                    <a:pt x="947" y="465"/>
                  </a:lnTo>
                  <a:lnTo>
                    <a:pt x="931" y="483"/>
                  </a:lnTo>
                  <a:lnTo>
                    <a:pt x="912" y="502"/>
                  </a:lnTo>
                  <a:lnTo>
                    <a:pt x="888" y="521"/>
                  </a:lnTo>
                  <a:lnTo>
                    <a:pt x="862" y="540"/>
                  </a:lnTo>
                  <a:lnTo>
                    <a:pt x="834" y="557"/>
                  </a:lnTo>
                  <a:lnTo>
                    <a:pt x="803" y="571"/>
                  </a:lnTo>
                  <a:lnTo>
                    <a:pt x="770" y="583"/>
                  </a:lnTo>
                  <a:lnTo>
                    <a:pt x="745" y="590"/>
                  </a:lnTo>
                  <a:lnTo>
                    <a:pt x="716" y="598"/>
                  </a:lnTo>
                  <a:lnTo>
                    <a:pt x="683" y="605"/>
                  </a:lnTo>
                  <a:lnTo>
                    <a:pt x="648" y="614"/>
                  </a:lnTo>
                  <a:lnTo>
                    <a:pt x="611" y="623"/>
                  </a:lnTo>
                  <a:lnTo>
                    <a:pt x="576" y="630"/>
                  </a:lnTo>
                  <a:lnTo>
                    <a:pt x="541" y="639"/>
                  </a:lnTo>
                  <a:lnTo>
                    <a:pt x="507" y="646"/>
                  </a:lnTo>
                  <a:lnTo>
                    <a:pt x="477" y="654"/>
                  </a:lnTo>
                  <a:lnTo>
                    <a:pt x="452" y="658"/>
                  </a:lnTo>
                  <a:lnTo>
                    <a:pt x="433" y="662"/>
                  </a:lnTo>
                  <a:lnTo>
                    <a:pt x="420" y="665"/>
                  </a:lnTo>
                  <a:lnTo>
                    <a:pt x="415" y="667"/>
                  </a:lnTo>
                  <a:lnTo>
                    <a:pt x="324" y="159"/>
                  </a:lnTo>
                  <a:lnTo>
                    <a:pt x="321" y="161"/>
                  </a:lnTo>
                  <a:lnTo>
                    <a:pt x="311" y="165"/>
                  </a:lnTo>
                  <a:lnTo>
                    <a:pt x="296" y="174"/>
                  </a:lnTo>
                  <a:lnTo>
                    <a:pt x="275" y="184"/>
                  </a:lnTo>
                  <a:lnTo>
                    <a:pt x="250" y="194"/>
                  </a:lnTo>
                  <a:lnTo>
                    <a:pt x="224" y="208"/>
                  </a:lnTo>
                  <a:lnTo>
                    <a:pt x="194" y="221"/>
                  </a:lnTo>
                  <a:lnTo>
                    <a:pt x="164" y="234"/>
                  </a:lnTo>
                  <a:lnTo>
                    <a:pt x="133" y="247"/>
                  </a:lnTo>
                  <a:lnTo>
                    <a:pt x="108" y="255"/>
                  </a:lnTo>
                  <a:lnTo>
                    <a:pt x="87" y="255"/>
                  </a:lnTo>
                  <a:lnTo>
                    <a:pt x="68" y="250"/>
                  </a:lnTo>
                  <a:lnTo>
                    <a:pt x="50" y="242"/>
                  </a:lnTo>
                  <a:lnTo>
                    <a:pt x="37" y="230"/>
                  </a:lnTo>
                  <a:lnTo>
                    <a:pt x="25" y="218"/>
                  </a:lnTo>
                  <a:lnTo>
                    <a:pt x="16" y="205"/>
                  </a:lnTo>
                  <a:lnTo>
                    <a:pt x="9" y="192"/>
                  </a:lnTo>
                  <a:lnTo>
                    <a:pt x="4" y="181"/>
                  </a:lnTo>
                  <a:lnTo>
                    <a:pt x="2" y="174"/>
                  </a:lnTo>
                  <a:lnTo>
                    <a:pt x="0" y="171"/>
                  </a:lnTo>
                  <a:lnTo>
                    <a:pt x="3" y="169"/>
                  </a:lnTo>
                  <a:lnTo>
                    <a:pt x="13" y="165"/>
                  </a:lnTo>
                  <a:lnTo>
                    <a:pt x="27" y="156"/>
                  </a:lnTo>
                  <a:lnTo>
                    <a:pt x="46" y="147"/>
                  </a:lnTo>
                  <a:lnTo>
                    <a:pt x="68" y="134"/>
                  </a:lnTo>
                  <a:lnTo>
                    <a:pt x="93" y="121"/>
                  </a:lnTo>
                  <a:lnTo>
                    <a:pt x="121" y="106"/>
                  </a:lnTo>
                  <a:lnTo>
                    <a:pt x="147" y="91"/>
                  </a:lnTo>
                  <a:lnTo>
                    <a:pt x="175" y="77"/>
                  </a:lnTo>
                  <a:lnTo>
                    <a:pt x="202" y="62"/>
                  </a:lnTo>
                  <a:lnTo>
                    <a:pt x="227" y="47"/>
                  </a:lnTo>
                  <a:lnTo>
                    <a:pt x="250" y="36"/>
                  </a:lnTo>
                  <a:lnTo>
                    <a:pt x="270" y="24"/>
                  </a:lnTo>
                  <a:lnTo>
                    <a:pt x="299" y="9"/>
                  </a:lnTo>
                  <a:lnTo>
                    <a:pt x="327" y="2"/>
                  </a:lnTo>
                  <a:lnTo>
                    <a:pt x="354" y="0"/>
                  </a:lnTo>
                  <a:close/>
                </a:path>
              </a:pathLst>
            </a:custGeom>
            <a:solidFill>
              <a:srgbClr val="4D3713"/>
            </a:solidFill>
            <a:ln w="0">
              <a:solidFill>
                <a:srgbClr val="4D3713"/>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6" name="Freeform 79"/>
            <p:cNvSpPr>
              <a:spLocks/>
            </p:cNvSpPr>
            <p:nvPr/>
          </p:nvSpPr>
          <p:spPr bwMode="auto">
            <a:xfrm>
              <a:off x="5674600" y="3654103"/>
              <a:ext cx="1209261" cy="900973"/>
            </a:xfrm>
            <a:custGeom>
              <a:avLst/>
              <a:gdLst>
                <a:gd name="T0" fmla="*/ 501 w 1012"/>
                <a:gd name="T1" fmla="*/ 0 h 754"/>
                <a:gd name="T2" fmla="*/ 979 w 1012"/>
                <a:gd name="T3" fmla="*/ 350 h 754"/>
                <a:gd name="T4" fmla="*/ 995 w 1012"/>
                <a:gd name="T5" fmla="*/ 365 h 754"/>
                <a:gd name="T6" fmla="*/ 1007 w 1012"/>
                <a:gd name="T7" fmla="*/ 384 h 754"/>
                <a:gd name="T8" fmla="*/ 1012 w 1012"/>
                <a:gd name="T9" fmla="*/ 406 h 754"/>
                <a:gd name="T10" fmla="*/ 1010 w 1012"/>
                <a:gd name="T11" fmla="*/ 428 h 754"/>
                <a:gd name="T12" fmla="*/ 1001 w 1012"/>
                <a:gd name="T13" fmla="*/ 449 h 754"/>
                <a:gd name="T14" fmla="*/ 994 w 1012"/>
                <a:gd name="T15" fmla="*/ 459 h 754"/>
                <a:gd name="T16" fmla="*/ 978 w 1012"/>
                <a:gd name="T17" fmla="*/ 473 h 754"/>
                <a:gd name="T18" fmla="*/ 960 w 1012"/>
                <a:gd name="T19" fmla="*/ 480 h 754"/>
                <a:gd name="T20" fmla="*/ 939 w 1012"/>
                <a:gd name="T21" fmla="*/ 483 h 754"/>
                <a:gd name="T22" fmla="*/ 920 w 1012"/>
                <a:gd name="T23" fmla="*/ 480 h 754"/>
                <a:gd name="T24" fmla="*/ 920 w 1012"/>
                <a:gd name="T25" fmla="*/ 480 h 754"/>
                <a:gd name="T26" fmla="*/ 938 w 1012"/>
                <a:gd name="T27" fmla="*/ 495 h 754"/>
                <a:gd name="T28" fmla="*/ 948 w 1012"/>
                <a:gd name="T29" fmla="*/ 514 h 754"/>
                <a:gd name="T30" fmla="*/ 954 w 1012"/>
                <a:gd name="T31" fmla="*/ 536 h 754"/>
                <a:gd name="T32" fmla="*/ 951 w 1012"/>
                <a:gd name="T33" fmla="*/ 558 h 754"/>
                <a:gd name="T34" fmla="*/ 942 w 1012"/>
                <a:gd name="T35" fmla="*/ 579 h 754"/>
                <a:gd name="T36" fmla="*/ 939 w 1012"/>
                <a:gd name="T37" fmla="*/ 583 h 754"/>
                <a:gd name="T38" fmla="*/ 935 w 1012"/>
                <a:gd name="T39" fmla="*/ 589 h 754"/>
                <a:gd name="T40" fmla="*/ 920 w 1012"/>
                <a:gd name="T41" fmla="*/ 601 h 754"/>
                <a:gd name="T42" fmla="*/ 901 w 1012"/>
                <a:gd name="T43" fmla="*/ 609 h 754"/>
                <a:gd name="T44" fmla="*/ 882 w 1012"/>
                <a:gd name="T45" fmla="*/ 612 h 754"/>
                <a:gd name="T46" fmla="*/ 863 w 1012"/>
                <a:gd name="T47" fmla="*/ 609 h 754"/>
                <a:gd name="T48" fmla="*/ 844 w 1012"/>
                <a:gd name="T49" fmla="*/ 601 h 754"/>
                <a:gd name="T50" fmla="*/ 801 w 1012"/>
                <a:gd name="T51" fmla="*/ 574 h 754"/>
                <a:gd name="T52" fmla="*/ 814 w 1012"/>
                <a:gd name="T53" fmla="*/ 590 h 754"/>
                <a:gd name="T54" fmla="*/ 823 w 1012"/>
                <a:gd name="T55" fmla="*/ 608 h 754"/>
                <a:gd name="T56" fmla="*/ 826 w 1012"/>
                <a:gd name="T57" fmla="*/ 627 h 754"/>
                <a:gd name="T58" fmla="*/ 823 w 1012"/>
                <a:gd name="T59" fmla="*/ 648 h 754"/>
                <a:gd name="T60" fmla="*/ 814 w 1012"/>
                <a:gd name="T61" fmla="*/ 667 h 754"/>
                <a:gd name="T62" fmla="*/ 811 w 1012"/>
                <a:gd name="T63" fmla="*/ 671 h 754"/>
                <a:gd name="T64" fmla="*/ 807 w 1012"/>
                <a:gd name="T65" fmla="*/ 676 h 754"/>
                <a:gd name="T66" fmla="*/ 792 w 1012"/>
                <a:gd name="T67" fmla="*/ 689 h 754"/>
                <a:gd name="T68" fmla="*/ 773 w 1012"/>
                <a:gd name="T69" fmla="*/ 698 h 754"/>
                <a:gd name="T70" fmla="*/ 754 w 1012"/>
                <a:gd name="T71" fmla="*/ 699 h 754"/>
                <a:gd name="T72" fmla="*/ 735 w 1012"/>
                <a:gd name="T73" fmla="*/ 696 h 754"/>
                <a:gd name="T74" fmla="*/ 716 w 1012"/>
                <a:gd name="T75" fmla="*/ 689 h 754"/>
                <a:gd name="T76" fmla="*/ 642 w 1012"/>
                <a:gd name="T77" fmla="*/ 643 h 754"/>
                <a:gd name="T78" fmla="*/ 651 w 1012"/>
                <a:gd name="T79" fmla="*/ 661 h 754"/>
                <a:gd name="T80" fmla="*/ 654 w 1012"/>
                <a:gd name="T81" fmla="*/ 682 h 754"/>
                <a:gd name="T82" fmla="*/ 651 w 1012"/>
                <a:gd name="T83" fmla="*/ 702 h 754"/>
                <a:gd name="T84" fmla="*/ 643 w 1012"/>
                <a:gd name="T85" fmla="*/ 721 h 754"/>
                <a:gd name="T86" fmla="*/ 635 w 1012"/>
                <a:gd name="T87" fmla="*/ 730 h 754"/>
                <a:gd name="T88" fmla="*/ 620 w 1012"/>
                <a:gd name="T89" fmla="*/ 743 h 754"/>
                <a:gd name="T90" fmla="*/ 602 w 1012"/>
                <a:gd name="T91" fmla="*/ 751 h 754"/>
                <a:gd name="T92" fmla="*/ 582 w 1012"/>
                <a:gd name="T93" fmla="*/ 754 h 754"/>
                <a:gd name="T94" fmla="*/ 562 w 1012"/>
                <a:gd name="T95" fmla="*/ 751 h 754"/>
                <a:gd name="T96" fmla="*/ 543 w 1012"/>
                <a:gd name="T97" fmla="*/ 742 h 754"/>
                <a:gd name="T98" fmla="*/ 0 w 1012"/>
                <a:gd name="T99" fmla="*/ 405 h 754"/>
                <a:gd name="T100" fmla="*/ 341 w 1012"/>
                <a:gd name="T101" fmla="*/ 141 h 754"/>
                <a:gd name="T102" fmla="*/ 334 w 1012"/>
                <a:gd name="T103" fmla="*/ 105 h 754"/>
                <a:gd name="T104" fmla="*/ 501 w 1012"/>
                <a:gd name="T105" fmla="*/ 0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12" h="754">
                  <a:moveTo>
                    <a:pt x="501" y="0"/>
                  </a:moveTo>
                  <a:lnTo>
                    <a:pt x="979" y="350"/>
                  </a:lnTo>
                  <a:lnTo>
                    <a:pt x="995" y="365"/>
                  </a:lnTo>
                  <a:lnTo>
                    <a:pt x="1007" y="384"/>
                  </a:lnTo>
                  <a:lnTo>
                    <a:pt x="1012" y="406"/>
                  </a:lnTo>
                  <a:lnTo>
                    <a:pt x="1010" y="428"/>
                  </a:lnTo>
                  <a:lnTo>
                    <a:pt x="1001" y="449"/>
                  </a:lnTo>
                  <a:lnTo>
                    <a:pt x="994" y="459"/>
                  </a:lnTo>
                  <a:lnTo>
                    <a:pt x="978" y="473"/>
                  </a:lnTo>
                  <a:lnTo>
                    <a:pt x="960" y="480"/>
                  </a:lnTo>
                  <a:lnTo>
                    <a:pt x="939" y="483"/>
                  </a:lnTo>
                  <a:lnTo>
                    <a:pt x="920" y="480"/>
                  </a:lnTo>
                  <a:lnTo>
                    <a:pt x="920" y="480"/>
                  </a:lnTo>
                  <a:lnTo>
                    <a:pt x="938" y="495"/>
                  </a:lnTo>
                  <a:lnTo>
                    <a:pt x="948" y="514"/>
                  </a:lnTo>
                  <a:lnTo>
                    <a:pt x="954" y="536"/>
                  </a:lnTo>
                  <a:lnTo>
                    <a:pt x="951" y="558"/>
                  </a:lnTo>
                  <a:lnTo>
                    <a:pt x="942" y="579"/>
                  </a:lnTo>
                  <a:lnTo>
                    <a:pt x="939" y="583"/>
                  </a:lnTo>
                  <a:lnTo>
                    <a:pt x="935" y="589"/>
                  </a:lnTo>
                  <a:lnTo>
                    <a:pt x="920" y="601"/>
                  </a:lnTo>
                  <a:lnTo>
                    <a:pt x="901" y="609"/>
                  </a:lnTo>
                  <a:lnTo>
                    <a:pt x="882" y="612"/>
                  </a:lnTo>
                  <a:lnTo>
                    <a:pt x="863" y="609"/>
                  </a:lnTo>
                  <a:lnTo>
                    <a:pt x="844" y="601"/>
                  </a:lnTo>
                  <a:lnTo>
                    <a:pt x="801" y="574"/>
                  </a:lnTo>
                  <a:lnTo>
                    <a:pt x="814" y="590"/>
                  </a:lnTo>
                  <a:lnTo>
                    <a:pt x="823" y="608"/>
                  </a:lnTo>
                  <a:lnTo>
                    <a:pt x="826" y="627"/>
                  </a:lnTo>
                  <a:lnTo>
                    <a:pt x="823" y="648"/>
                  </a:lnTo>
                  <a:lnTo>
                    <a:pt x="814" y="667"/>
                  </a:lnTo>
                  <a:lnTo>
                    <a:pt x="811" y="671"/>
                  </a:lnTo>
                  <a:lnTo>
                    <a:pt x="807" y="676"/>
                  </a:lnTo>
                  <a:lnTo>
                    <a:pt x="792" y="689"/>
                  </a:lnTo>
                  <a:lnTo>
                    <a:pt x="773" y="698"/>
                  </a:lnTo>
                  <a:lnTo>
                    <a:pt x="754" y="699"/>
                  </a:lnTo>
                  <a:lnTo>
                    <a:pt x="735" y="696"/>
                  </a:lnTo>
                  <a:lnTo>
                    <a:pt x="716" y="689"/>
                  </a:lnTo>
                  <a:lnTo>
                    <a:pt x="642" y="643"/>
                  </a:lnTo>
                  <a:lnTo>
                    <a:pt x="651" y="661"/>
                  </a:lnTo>
                  <a:lnTo>
                    <a:pt x="654" y="682"/>
                  </a:lnTo>
                  <a:lnTo>
                    <a:pt x="651" y="702"/>
                  </a:lnTo>
                  <a:lnTo>
                    <a:pt x="643" y="721"/>
                  </a:lnTo>
                  <a:lnTo>
                    <a:pt x="635" y="730"/>
                  </a:lnTo>
                  <a:lnTo>
                    <a:pt x="620" y="743"/>
                  </a:lnTo>
                  <a:lnTo>
                    <a:pt x="602" y="751"/>
                  </a:lnTo>
                  <a:lnTo>
                    <a:pt x="582" y="754"/>
                  </a:lnTo>
                  <a:lnTo>
                    <a:pt x="562" y="751"/>
                  </a:lnTo>
                  <a:lnTo>
                    <a:pt x="543" y="742"/>
                  </a:lnTo>
                  <a:lnTo>
                    <a:pt x="0" y="405"/>
                  </a:lnTo>
                  <a:lnTo>
                    <a:pt x="341" y="141"/>
                  </a:lnTo>
                  <a:lnTo>
                    <a:pt x="334" y="105"/>
                  </a:lnTo>
                  <a:lnTo>
                    <a:pt x="501" y="0"/>
                  </a:lnTo>
                  <a:close/>
                </a:path>
              </a:pathLst>
            </a:custGeom>
            <a:solidFill>
              <a:srgbClr val="CD9F5E"/>
            </a:solidFill>
            <a:ln w="0">
              <a:solidFill>
                <a:srgbClr val="CD9F5E"/>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7" name="Freeform 80"/>
            <p:cNvSpPr>
              <a:spLocks/>
            </p:cNvSpPr>
            <p:nvPr/>
          </p:nvSpPr>
          <p:spPr bwMode="auto">
            <a:xfrm>
              <a:off x="6886251" y="3482035"/>
              <a:ext cx="449290" cy="683496"/>
            </a:xfrm>
            <a:custGeom>
              <a:avLst/>
              <a:gdLst>
                <a:gd name="T0" fmla="*/ 217 w 377"/>
                <a:gd name="T1" fmla="*/ 0 h 572"/>
                <a:gd name="T2" fmla="*/ 377 w 377"/>
                <a:gd name="T3" fmla="*/ 503 h 572"/>
                <a:gd name="T4" fmla="*/ 161 w 377"/>
                <a:gd name="T5" fmla="*/ 572 h 572"/>
                <a:gd name="T6" fmla="*/ 0 w 377"/>
                <a:gd name="T7" fmla="*/ 69 h 572"/>
                <a:gd name="T8" fmla="*/ 217 w 377"/>
                <a:gd name="T9" fmla="*/ 0 h 572"/>
              </a:gdLst>
              <a:ahLst/>
              <a:cxnLst>
                <a:cxn ang="0">
                  <a:pos x="T0" y="T1"/>
                </a:cxn>
                <a:cxn ang="0">
                  <a:pos x="T2" y="T3"/>
                </a:cxn>
                <a:cxn ang="0">
                  <a:pos x="T4" y="T5"/>
                </a:cxn>
                <a:cxn ang="0">
                  <a:pos x="T6" y="T7"/>
                </a:cxn>
                <a:cxn ang="0">
                  <a:pos x="T8" y="T9"/>
                </a:cxn>
              </a:cxnLst>
              <a:rect l="0" t="0" r="r" b="b"/>
              <a:pathLst>
                <a:path w="377" h="572">
                  <a:moveTo>
                    <a:pt x="217" y="0"/>
                  </a:moveTo>
                  <a:lnTo>
                    <a:pt x="377" y="503"/>
                  </a:lnTo>
                  <a:lnTo>
                    <a:pt x="161" y="572"/>
                  </a:lnTo>
                  <a:lnTo>
                    <a:pt x="0" y="69"/>
                  </a:lnTo>
                  <a:lnTo>
                    <a:pt x="217" y="0"/>
                  </a:lnTo>
                  <a:close/>
                </a:path>
              </a:pathLst>
            </a:custGeom>
            <a:solidFill>
              <a:srgbClr val="857E79"/>
            </a:solidFill>
            <a:ln w="0">
              <a:solidFill>
                <a:srgbClr val="857E79"/>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8" name="Freeform 81"/>
            <p:cNvSpPr>
              <a:spLocks/>
            </p:cNvSpPr>
            <p:nvPr/>
          </p:nvSpPr>
          <p:spPr bwMode="auto">
            <a:xfrm>
              <a:off x="7110896" y="3916986"/>
              <a:ext cx="102764" cy="105153"/>
            </a:xfrm>
            <a:custGeom>
              <a:avLst/>
              <a:gdLst>
                <a:gd name="T0" fmla="*/ 47 w 86"/>
                <a:gd name="T1" fmla="*/ 0 h 87"/>
                <a:gd name="T2" fmla="*/ 63 w 86"/>
                <a:gd name="T3" fmla="*/ 4 h 87"/>
                <a:gd name="T4" fmla="*/ 76 w 86"/>
                <a:gd name="T5" fmla="*/ 15 h 87"/>
                <a:gd name="T6" fmla="*/ 85 w 86"/>
                <a:gd name="T7" fmla="*/ 31 h 87"/>
                <a:gd name="T8" fmla="*/ 86 w 86"/>
                <a:gd name="T9" fmla="*/ 47 h 87"/>
                <a:gd name="T10" fmla="*/ 82 w 86"/>
                <a:gd name="T11" fmla="*/ 63 h 87"/>
                <a:gd name="T12" fmla="*/ 72 w 86"/>
                <a:gd name="T13" fmla="*/ 76 h 87"/>
                <a:gd name="T14" fmla="*/ 57 w 86"/>
                <a:gd name="T15" fmla="*/ 85 h 87"/>
                <a:gd name="T16" fmla="*/ 39 w 86"/>
                <a:gd name="T17" fmla="*/ 87 h 87"/>
                <a:gd name="T18" fmla="*/ 23 w 86"/>
                <a:gd name="T19" fmla="*/ 82 h 87"/>
                <a:gd name="T20" fmla="*/ 10 w 86"/>
                <a:gd name="T21" fmla="*/ 72 h 87"/>
                <a:gd name="T22" fmla="*/ 2 w 86"/>
                <a:gd name="T23" fmla="*/ 57 h 87"/>
                <a:gd name="T24" fmla="*/ 0 w 86"/>
                <a:gd name="T25" fmla="*/ 40 h 87"/>
                <a:gd name="T26" fmla="*/ 4 w 86"/>
                <a:gd name="T27" fmla="*/ 23 h 87"/>
                <a:gd name="T28" fmla="*/ 14 w 86"/>
                <a:gd name="T29" fmla="*/ 10 h 87"/>
                <a:gd name="T30" fmla="*/ 30 w 86"/>
                <a:gd name="T31" fmla="*/ 3 h 87"/>
                <a:gd name="T32" fmla="*/ 47 w 86"/>
                <a:gd name="T33"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 h="87">
                  <a:moveTo>
                    <a:pt x="47" y="0"/>
                  </a:moveTo>
                  <a:lnTo>
                    <a:pt x="63" y="4"/>
                  </a:lnTo>
                  <a:lnTo>
                    <a:pt x="76" y="15"/>
                  </a:lnTo>
                  <a:lnTo>
                    <a:pt x="85" y="31"/>
                  </a:lnTo>
                  <a:lnTo>
                    <a:pt x="86" y="47"/>
                  </a:lnTo>
                  <a:lnTo>
                    <a:pt x="82" y="63"/>
                  </a:lnTo>
                  <a:lnTo>
                    <a:pt x="72" y="76"/>
                  </a:lnTo>
                  <a:lnTo>
                    <a:pt x="57" y="85"/>
                  </a:lnTo>
                  <a:lnTo>
                    <a:pt x="39" y="87"/>
                  </a:lnTo>
                  <a:lnTo>
                    <a:pt x="23" y="82"/>
                  </a:lnTo>
                  <a:lnTo>
                    <a:pt x="10" y="72"/>
                  </a:lnTo>
                  <a:lnTo>
                    <a:pt x="2" y="57"/>
                  </a:lnTo>
                  <a:lnTo>
                    <a:pt x="0" y="40"/>
                  </a:lnTo>
                  <a:lnTo>
                    <a:pt x="4" y="23"/>
                  </a:lnTo>
                  <a:lnTo>
                    <a:pt x="14" y="10"/>
                  </a:lnTo>
                  <a:lnTo>
                    <a:pt x="30" y="3"/>
                  </a:lnTo>
                  <a:lnTo>
                    <a:pt x="47"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39" name="Freeform 82"/>
            <p:cNvSpPr>
              <a:spLocks/>
            </p:cNvSpPr>
            <p:nvPr/>
          </p:nvSpPr>
          <p:spPr bwMode="auto">
            <a:xfrm>
              <a:off x="5997228" y="3819003"/>
              <a:ext cx="886632" cy="736073"/>
            </a:xfrm>
            <a:custGeom>
              <a:avLst/>
              <a:gdLst>
                <a:gd name="T0" fmla="*/ 417 w 741"/>
                <a:gd name="T1" fmla="*/ 0 h 617"/>
                <a:gd name="T2" fmla="*/ 708 w 741"/>
                <a:gd name="T3" fmla="*/ 213 h 617"/>
                <a:gd name="T4" fmla="*/ 724 w 741"/>
                <a:gd name="T5" fmla="*/ 228 h 617"/>
                <a:gd name="T6" fmla="*/ 736 w 741"/>
                <a:gd name="T7" fmla="*/ 247 h 617"/>
                <a:gd name="T8" fmla="*/ 741 w 741"/>
                <a:gd name="T9" fmla="*/ 269 h 617"/>
                <a:gd name="T10" fmla="*/ 739 w 741"/>
                <a:gd name="T11" fmla="*/ 291 h 617"/>
                <a:gd name="T12" fmla="*/ 730 w 741"/>
                <a:gd name="T13" fmla="*/ 312 h 617"/>
                <a:gd name="T14" fmla="*/ 723 w 741"/>
                <a:gd name="T15" fmla="*/ 322 h 617"/>
                <a:gd name="T16" fmla="*/ 707 w 741"/>
                <a:gd name="T17" fmla="*/ 336 h 617"/>
                <a:gd name="T18" fmla="*/ 689 w 741"/>
                <a:gd name="T19" fmla="*/ 343 h 617"/>
                <a:gd name="T20" fmla="*/ 668 w 741"/>
                <a:gd name="T21" fmla="*/ 346 h 617"/>
                <a:gd name="T22" fmla="*/ 649 w 741"/>
                <a:gd name="T23" fmla="*/ 343 h 617"/>
                <a:gd name="T24" fmla="*/ 649 w 741"/>
                <a:gd name="T25" fmla="*/ 343 h 617"/>
                <a:gd name="T26" fmla="*/ 667 w 741"/>
                <a:gd name="T27" fmla="*/ 358 h 617"/>
                <a:gd name="T28" fmla="*/ 677 w 741"/>
                <a:gd name="T29" fmla="*/ 377 h 617"/>
                <a:gd name="T30" fmla="*/ 683 w 741"/>
                <a:gd name="T31" fmla="*/ 399 h 617"/>
                <a:gd name="T32" fmla="*/ 680 w 741"/>
                <a:gd name="T33" fmla="*/ 421 h 617"/>
                <a:gd name="T34" fmla="*/ 671 w 741"/>
                <a:gd name="T35" fmla="*/ 442 h 617"/>
                <a:gd name="T36" fmla="*/ 668 w 741"/>
                <a:gd name="T37" fmla="*/ 446 h 617"/>
                <a:gd name="T38" fmla="*/ 664 w 741"/>
                <a:gd name="T39" fmla="*/ 452 h 617"/>
                <a:gd name="T40" fmla="*/ 649 w 741"/>
                <a:gd name="T41" fmla="*/ 464 h 617"/>
                <a:gd name="T42" fmla="*/ 630 w 741"/>
                <a:gd name="T43" fmla="*/ 472 h 617"/>
                <a:gd name="T44" fmla="*/ 611 w 741"/>
                <a:gd name="T45" fmla="*/ 475 h 617"/>
                <a:gd name="T46" fmla="*/ 592 w 741"/>
                <a:gd name="T47" fmla="*/ 472 h 617"/>
                <a:gd name="T48" fmla="*/ 573 w 741"/>
                <a:gd name="T49" fmla="*/ 464 h 617"/>
                <a:gd name="T50" fmla="*/ 530 w 741"/>
                <a:gd name="T51" fmla="*/ 437 h 617"/>
                <a:gd name="T52" fmla="*/ 543 w 741"/>
                <a:gd name="T53" fmla="*/ 453 h 617"/>
                <a:gd name="T54" fmla="*/ 552 w 741"/>
                <a:gd name="T55" fmla="*/ 471 h 617"/>
                <a:gd name="T56" fmla="*/ 555 w 741"/>
                <a:gd name="T57" fmla="*/ 490 h 617"/>
                <a:gd name="T58" fmla="*/ 552 w 741"/>
                <a:gd name="T59" fmla="*/ 511 h 617"/>
                <a:gd name="T60" fmla="*/ 543 w 741"/>
                <a:gd name="T61" fmla="*/ 530 h 617"/>
                <a:gd name="T62" fmla="*/ 540 w 741"/>
                <a:gd name="T63" fmla="*/ 534 h 617"/>
                <a:gd name="T64" fmla="*/ 536 w 741"/>
                <a:gd name="T65" fmla="*/ 539 h 617"/>
                <a:gd name="T66" fmla="*/ 521 w 741"/>
                <a:gd name="T67" fmla="*/ 552 h 617"/>
                <a:gd name="T68" fmla="*/ 502 w 741"/>
                <a:gd name="T69" fmla="*/ 561 h 617"/>
                <a:gd name="T70" fmla="*/ 483 w 741"/>
                <a:gd name="T71" fmla="*/ 562 h 617"/>
                <a:gd name="T72" fmla="*/ 464 w 741"/>
                <a:gd name="T73" fmla="*/ 559 h 617"/>
                <a:gd name="T74" fmla="*/ 445 w 741"/>
                <a:gd name="T75" fmla="*/ 552 h 617"/>
                <a:gd name="T76" fmla="*/ 371 w 741"/>
                <a:gd name="T77" fmla="*/ 506 h 617"/>
                <a:gd name="T78" fmla="*/ 380 w 741"/>
                <a:gd name="T79" fmla="*/ 524 h 617"/>
                <a:gd name="T80" fmla="*/ 383 w 741"/>
                <a:gd name="T81" fmla="*/ 545 h 617"/>
                <a:gd name="T82" fmla="*/ 380 w 741"/>
                <a:gd name="T83" fmla="*/ 565 h 617"/>
                <a:gd name="T84" fmla="*/ 372 w 741"/>
                <a:gd name="T85" fmla="*/ 584 h 617"/>
                <a:gd name="T86" fmla="*/ 364 w 741"/>
                <a:gd name="T87" fmla="*/ 593 h 617"/>
                <a:gd name="T88" fmla="*/ 349 w 741"/>
                <a:gd name="T89" fmla="*/ 606 h 617"/>
                <a:gd name="T90" fmla="*/ 331 w 741"/>
                <a:gd name="T91" fmla="*/ 614 h 617"/>
                <a:gd name="T92" fmla="*/ 311 w 741"/>
                <a:gd name="T93" fmla="*/ 617 h 617"/>
                <a:gd name="T94" fmla="*/ 291 w 741"/>
                <a:gd name="T95" fmla="*/ 614 h 617"/>
                <a:gd name="T96" fmla="*/ 272 w 741"/>
                <a:gd name="T97" fmla="*/ 605 h 617"/>
                <a:gd name="T98" fmla="*/ 0 w 741"/>
                <a:gd name="T99" fmla="*/ 437 h 617"/>
                <a:gd name="T100" fmla="*/ 417 w 741"/>
                <a:gd name="T101"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1" h="617">
                  <a:moveTo>
                    <a:pt x="417" y="0"/>
                  </a:moveTo>
                  <a:lnTo>
                    <a:pt x="708" y="213"/>
                  </a:lnTo>
                  <a:lnTo>
                    <a:pt x="724" y="228"/>
                  </a:lnTo>
                  <a:lnTo>
                    <a:pt x="736" y="247"/>
                  </a:lnTo>
                  <a:lnTo>
                    <a:pt x="741" y="269"/>
                  </a:lnTo>
                  <a:lnTo>
                    <a:pt x="739" y="291"/>
                  </a:lnTo>
                  <a:lnTo>
                    <a:pt x="730" y="312"/>
                  </a:lnTo>
                  <a:lnTo>
                    <a:pt x="723" y="322"/>
                  </a:lnTo>
                  <a:lnTo>
                    <a:pt x="707" y="336"/>
                  </a:lnTo>
                  <a:lnTo>
                    <a:pt x="689" y="343"/>
                  </a:lnTo>
                  <a:lnTo>
                    <a:pt x="668" y="346"/>
                  </a:lnTo>
                  <a:lnTo>
                    <a:pt x="649" y="343"/>
                  </a:lnTo>
                  <a:lnTo>
                    <a:pt x="649" y="343"/>
                  </a:lnTo>
                  <a:lnTo>
                    <a:pt x="667" y="358"/>
                  </a:lnTo>
                  <a:lnTo>
                    <a:pt x="677" y="377"/>
                  </a:lnTo>
                  <a:lnTo>
                    <a:pt x="683" y="399"/>
                  </a:lnTo>
                  <a:lnTo>
                    <a:pt x="680" y="421"/>
                  </a:lnTo>
                  <a:lnTo>
                    <a:pt x="671" y="442"/>
                  </a:lnTo>
                  <a:lnTo>
                    <a:pt x="668" y="446"/>
                  </a:lnTo>
                  <a:lnTo>
                    <a:pt x="664" y="452"/>
                  </a:lnTo>
                  <a:lnTo>
                    <a:pt x="649" y="464"/>
                  </a:lnTo>
                  <a:lnTo>
                    <a:pt x="630" y="472"/>
                  </a:lnTo>
                  <a:lnTo>
                    <a:pt x="611" y="475"/>
                  </a:lnTo>
                  <a:lnTo>
                    <a:pt x="592" y="472"/>
                  </a:lnTo>
                  <a:lnTo>
                    <a:pt x="573" y="464"/>
                  </a:lnTo>
                  <a:lnTo>
                    <a:pt x="530" y="437"/>
                  </a:lnTo>
                  <a:lnTo>
                    <a:pt x="543" y="453"/>
                  </a:lnTo>
                  <a:lnTo>
                    <a:pt x="552" y="471"/>
                  </a:lnTo>
                  <a:lnTo>
                    <a:pt x="555" y="490"/>
                  </a:lnTo>
                  <a:lnTo>
                    <a:pt x="552" y="511"/>
                  </a:lnTo>
                  <a:lnTo>
                    <a:pt x="543" y="530"/>
                  </a:lnTo>
                  <a:lnTo>
                    <a:pt x="540" y="534"/>
                  </a:lnTo>
                  <a:lnTo>
                    <a:pt x="536" y="539"/>
                  </a:lnTo>
                  <a:lnTo>
                    <a:pt x="521" y="552"/>
                  </a:lnTo>
                  <a:lnTo>
                    <a:pt x="502" y="561"/>
                  </a:lnTo>
                  <a:lnTo>
                    <a:pt x="483" y="562"/>
                  </a:lnTo>
                  <a:lnTo>
                    <a:pt x="464" y="559"/>
                  </a:lnTo>
                  <a:lnTo>
                    <a:pt x="445" y="552"/>
                  </a:lnTo>
                  <a:lnTo>
                    <a:pt x="371" y="506"/>
                  </a:lnTo>
                  <a:lnTo>
                    <a:pt x="380" y="524"/>
                  </a:lnTo>
                  <a:lnTo>
                    <a:pt x="383" y="545"/>
                  </a:lnTo>
                  <a:lnTo>
                    <a:pt x="380" y="565"/>
                  </a:lnTo>
                  <a:lnTo>
                    <a:pt x="372" y="584"/>
                  </a:lnTo>
                  <a:lnTo>
                    <a:pt x="364" y="593"/>
                  </a:lnTo>
                  <a:lnTo>
                    <a:pt x="349" y="606"/>
                  </a:lnTo>
                  <a:lnTo>
                    <a:pt x="331" y="614"/>
                  </a:lnTo>
                  <a:lnTo>
                    <a:pt x="311" y="617"/>
                  </a:lnTo>
                  <a:lnTo>
                    <a:pt x="291" y="614"/>
                  </a:lnTo>
                  <a:lnTo>
                    <a:pt x="272" y="605"/>
                  </a:lnTo>
                  <a:lnTo>
                    <a:pt x="0" y="437"/>
                  </a:lnTo>
                  <a:lnTo>
                    <a:pt x="417" y="0"/>
                  </a:lnTo>
                  <a:close/>
                </a:path>
              </a:pathLst>
            </a:custGeom>
            <a:solidFill>
              <a:srgbClr val="BF8848"/>
            </a:solidFill>
            <a:ln w="0">
              <a:solidFill>
                <a:srgbClr val="BF8848"/>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0" name="Freeform 83"/>
            <p:cNvSpPr>
              <a:spLocks/>
            </p:cNvSpPr>
            <p:nvPr/>
          </p:nvSpPr>
          <p:spPr bwMode="auto">
            <a:xfrm>
              <a:off x="5851449" y="4043648"/>
              <a:ext cx="212697" cy="394325"/>
            </a:xfrm>
            <a:custGeom>
              <a:avLst/>
              <a:gdLst>
                <a:gd name="T0" fmla="*/ 99 w 178"/>
                <a:gd name="T1" fmla="*/ 0 h 330"/>
                <a:gd name="T2" fmla="*/ 121 w 178"/>
                <a:gd name="T3" fmla="*/ 2 h 330"/>
                <a:gd name="T4" fmla="*/ 143 w 178"/>
                <a:gd name="T5" fmla="*/ 9 h 330"/>
                <a:gd name="T6" fmla="*/ 159 w 178"/>
                <a:gd name="T7" fmla="*/ 24 h 330"/>
                <a:gd name="T8" fmla="*/ 171 w 178"/>
                <a:gd name="T9" fmla="*/ 42 h 330"/>
                <a:gd name="T10" fmla="*/ 178 w 178"/>
                <a:gd name="T11" fmla="*/ 64 h 330"/>
                <a:gd name="T12" fmla="*/ 177 w 178"/>
                <a:gd name="T13" fmla="*/ 86 h 330"/>
                <a:gd name="T14" fmla="*/ 141 w 178"/>
                <a:gd name="T15" fmla="*/ 274 h 330"/>
                <a:gd name="T16" fmla="*/ 133 w 178"/>
                <a:gd name="T17" fmla="*/ 295 h 330"/>
                <a:gd name="T18" fmla="*/ 119 w 178"/>
                <a:gd name="T19" fmla="*/ 312 h 330"/>
                <a:gd name="T20" fmla="*/ 100 w 178"/>
                <a:gd name="T21" fmla="*/ 324 h 330"/>
                <a:gd name="T22" fmla="*/ 80 w 178"/>
                <a:gd name="T23" fmla="*/ 330 h 330"/>
                <a:gd name="T24" fmla="*/ 56 w 178"/>
                <a:gd name="T25" fmla="*/ 330 h 330"/>
                <a:gd name="T26" fmla="*/ 50 w 178"/>
                <a:gd name="T27" fmla="*/ 327 h 330"/>
                <a:gd name="T28" fmla="*/ 44 w 178"/>
                <a:gd name="T29" fmla="*/ 326 h 330"/>
                <a:gd name="T30" fmla="*/ 28 w 178"/>
                <a:gd name="T31" fmla="*/ 315 h 330"/>
                <a:gd name="T32" fmla="*/ 13 w 178"/>
                <a:gd name="T33" fmla="*/ 302 h 330"/>
                <a:gd name="T34" fmla="*/ 4 w 178"/>
                <a:gd name="T35" fmla="*/ 284 h 330"/>
                <a:gd name="T36" fmla="*/ 0 w 178"/>
                <a:gd name="T37" fmla="*/ 265 h 330"/>
                <a:gd name="T38" fmla="*/ 2 w 178"/>
                <a:gd name="T39" fmla="*/ 245 h 330"/>
                <a:gd name="T40" fmla="*/ 35 w 178"/>
                <a:gd name="T41" fmla="*/ 56 h 330"/>
                <a:gd name="T42" fmla="*/ 44 w 178"/>
                <a:gd name="T43" fmla="*/ 36 h 330"/>
                <a:gd name="T44" fmla="*/ 59 w 178"/>
                <a:gd name="T45" fmla="*/ 18 h 330"/>
                <a:gd name="T46" fmla="*/ 77 w 178"/>
                <a:gd name="T47" fmla="*/ 6 h 330"/>
                <a:gd name="T48" fmla="*/ 99 w 178"/>
                <a:gd name="T4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8" h="330">
                  <a:moveTo>
                    <a:pt x="99" y="0"/>
                  </a:moveTo>
                  <a:lnTo>
                    <a:pt x="121" y="2"/>
                  </a:lnTo>
                  <a:lnTo>
                    <a:pt x="143" y="9"/>
                  </a:lnTo>
                  <a:lnTo>
                    <a:pt x="159" y="24"/>
                  </a:lnTo>
                  <a:lnTo>
                    <a:pt x="171" y="42"/>
                  </a:lnTo>
                  <a:lnTo>
                    <a:pt x="178" y="64"/>
                  </a:lnTo>
                  <a:lnTo>
                    <a:pt x="177" y="86"/>
                  </a:lnTo>
                  <a:lnTo>
                    <a:pt x="141" y="274"/>
                  </a:lnTo>
                  <a:lnTo>
                    <a:pt x="133" y="295"/>
                  </a:lnTo>
                  <a:lnTo>
                    <a:pt x="119" y="312"/>
                  </a:lnTo>
                  <a:lnTo>
                    <a:pt x="100" y="324"/>
                  </a:lnTo>
                  <a:lnTo>
                    <a:pt x="80" y="330"/>
                  </a:lnTo>
                  <a:lnTo>
                    <a:pt x="56" y="330"/>
                  </a:lnTo>
                  <a:lnTo>
                    <a:pt x="50" y="327"/>
                  </a:lnTo>
                  <a:lnTo>
                    <a:pt x="44" y="326"/>
                  </a:lnTo>
                  <a:lnTo>
                    <a:pt x="28" y="315"/>
                  </a:lnTo>
                  <a:lnTo>
                    <a:pt x="13" y="302"/>
                  </a:lnTo>
                  <a:lnTo>
                    <a:pt x="4" y="284"/>
                  </a:lnTo>
                  <a:lnTo>
                    <a:pt x="0" y="265"/>
                  </a:lnTo>
                  <a:lnTo>
                    <a:pt x="2" y="245"/>
                  </a:lnTo>
                  <a:lnTo>
                    <a:pt x="35" y="56"/>
                  </a:lnTo>
                  <a:lnTo>
                    <a:pt x="44" y="36"/>
                  </a:lnTo>
                  <a:lnTo>
                    <a:pt x="59" y="18"/>
                  </a:lnTo>
                  <a:lnTo>
                    <a:pt x="77" y="6"/>
                  </a:lnTo>
                  <a:lnTo>
                    <a:pt x="99" y="0"/>
                  </a:lnTo>
                  <a:close/>
                </a:path>
              </a:pathLst>
            </a:custGeom>
            <a:solidFill>
              <a:srgbClr val="4D3713"/>
            </a:solidFill>
            <a:ln w="0">
              <a:solidFill>
                <a:srgbClr val="4D3713"/>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1" name="Freeform 84"/>
            <p:cNvSpPr>
              <a:spLocks/>
            </p:cNvSpPr>
            <p:nvPr/>
          </p:nvSpPr>
          <p:spPr bwMode="auto">
            <a:xfrm>
              <a:off x="6004398" y="4132072"/>
              <a:ext cx="205526" cy="377596"/>
            </a:xfrm>
            <a:custGeom>
              <a:avLst/>
              <a:gdLst>
                <a:gd name="T0" fmla="*/ 94 w 171"/>
                <a:gd name="T1" fmla="*/ 0 h 317"/>
                <a:gd name="T2" fmla="*/ 116 w 171"/>
                <a:gd name="T3" fmla="*/ 0 h 317"/>
                <a:gd name="T4" fmla="*/ 137 w 171"/>
                <a:gd name="T5" fmla="*/ 9 h 317"/>
                <a:gd name="T6" fmla="*/ 154 w 171"/>
                <a:gd name="T7" fmla="*/ 23 h 317"/>
                <a:gd name="T8" fmla="*/ 165 w 171"/>
                <a:gd name="T9" fmla="*/ 40 h 317"/>
                <a:gd name="T10" fmla="*/ 171 w 171"/>
                <a:gd name="T11" fmla="*/ 61 h 317"/>
                <a:gd name="T12" fmla="*/ 171 w 171"/>
                <a:gd name="T13" fmla="*/ 83 h 317"/>
                <a:gd name="T14" fmla="*/ 137 w 171"/>
                <a:gd name="T15" fmla="*/ 262 h 317"/>
                <a:gd name="T16" fmla="*/ 128 w 171"/>
                <a:gd name="T17" fmla="*/ 283 h 317"/>
                <a:gd name="T18" fmla="*/ 115 w 171"/>
                <a:gd name="T19" fmla="*/ 301 h 317"/>
                <a:gd name="T20" fmla="*/ 97 w 171"/>
                <a:gd name="T21" fmla="*/ 311 h 317"/>
                <a:gd name="T22" fmla="*/ 76 w 171"/>
                <a:gd name="T23" fmla="*/ 317 h 317"/>
                <a:gd name="T24" fmla="*/ 54 w 171"/>
                <a:gd name="T25" fmla="*/ 317 h 317"/>
                <a:gd name="T26" fmla="*/ 44 w 171"/>
                <a:gd name="T27" fmla="*/ 312 h 317"/>
                <a:gd name="T28" fmla="*/ 26 w 171"/>
                <a:gd name="T29" fmla="*/ 304 h 317"/>
                <a:gd name="T30" fmla="*/ 13 w 171"/>
                <a:gd name="T31" fmla="*/ 290 h 317"/>
                <a:gd name="T32" fmla="*/ 4 w 171"/>
                <a:gd name="T33" fmla="*/ 273 h 317"/>
                <a:gd name="T34" fmla="*/ 0 w 171"/>
                <a:gd name="T35" fmla="*/ 255 h 317"/>
                <a:gd name="T36" fmla="*/ 1 w 171"/>
                <a:gd name="T37" fmla="*/ 234 h 317"/>
                <a:gd name="T38" fmla="*/ 35 w 171"/>
                <a:gd name="T39" fmla="*/ 55 h 317"/>
                <a:gd name="T40" fmla="*/ 42 w 171"/>
                <a:gd name="T41" fmla="*/ 34 h 317"/>
                <a:gd name="T42" fmla="*/ 57 w 171"/>
                <a:gd name="T43" fmla="*/ 17 h 317"/>
                <a:gd name="T44" fmla="*/ 75 w 171"/>
                <a:gd name="T45" fmla="*/ 6 h 317"/>
                <a:gd name="T46" fmla="*/ 94 w 171"/>
                <a:gd name="T4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1" h="317">
                  <a:moveTo>
                    <a:pt x="94" y="0"/>
                  </a:moveTo>
                  <a:lnTo>
                    <a:pt x="116" y="0"/>
                  </a:lnTo>
                  <a:lnTo>
                    <a:pt x="137" y="9"/>
                  </a:lnTo>
                  <a:lnTo>
                    <a:pt x="154" y="23"/>
                  </a:lnTo>
                  <a:lnTo>
                    <a:pt x="165" y="40"/>
                  </a:lnTo>
                  <a:lnTo>
                    <a:pt x="171" y="61"/>
                  </a:lnTo>
                  <a:lnTo>
                    <a:pt x="171" y="83"/>
                  </a:lnTo>
                  <a:lnTo>
                    <a:pt x="137" y="262"/>
                  </a:lnTo>
                  <a:lnTo>
                    <a:pt x="128" y="283"/>
                  </a:lnTo>
                  <a:lnTo>
                    <a:pt x="115" y="301"/>
                  </a:lnTo>
                  <a:lnTo>
                    <a:pt x="97" y="311"/>
                  </a:lnTo>
                  <a:lnTo>
                    <a:pt x="76" y="317"/>
                  </a:lnTo>
                  <a:lnTo>
                    <a:pt x="54" y="317"/>
                  </a:lnTo>
                  <a:lnTo>
                    <a:pt x="44" y="312"/>
                  </a:lnTo>
                  <a:lnTo>
                    <a:pt x="26" y="304"/>
                  </a:lnTo>
                  <a:lnTo>
                    <a:pt x="13" y="290"/>
                  </a:lnTo>
                  <a:lnTo>
                    <a:pt x="4" y="273"/>
                  </a:lnTo>
                  <a:lnTo>
                    <a:pt x="0" y="255"/>
                  </a:lnTo>
                  <a:lnTo>
                    <a:pt x="1" y="234"/>
                  </a:lnTo>
                  <a:lnTo>
                    <a:pt x="35" y="55"/>
                  </a:lnTo>
                  <a:lnTo>
                    <a:pt x="42" y="34"/>
                  </a:lnTo>
                  <a:lnTo>
                    <a:pt x="57" y="17"/>
                  </a:lnTo>
                  <a:lnTo>
                    <a:pt x="75" y="6"/>
                  </a:lnTo>
                  <a:lnTo>
                    <a:pt x="94" y="0"/>
                  </a:lnTo>
                  <a:close/>
                </a:path>
              </a:pathLst>
            </a:custGeom>
            <a:solidFill>
              <a:srgbClr val="4D3713"/>
            </a:solidFill>
            <a:ln w="0">
              <a:solidFill>
                <a:srgbClr val="4D3713"/>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2" name="Freeform 85"/>
            <p:cNvSpPr>
              <a:spLocks/>
            </p:cNvSpPr>
            <p:nvPr/>
          </p:nvSpPr>
          <p:spPr bwMode="auto">
            <a:xfrm>
              <a:off x="6143009" y="4218108"/>
              <a:ext cx="184019" cy="341748"/>
            </a:xfrm>
            <a:custGeom>
              <a:avLst/>
              <a:gdLst>
                <a:gd name="T0" fmla="*/ 85 w 154"/>
                <a:gd name="T1" fmla="*/ 0 h 285"/>
                <a:gd name="T2" fmla="*/ 104 w 154"/>
                <a:gd name="T3" fmla="*/ 0 h 285"/>
                <a:gd name="T4" fmla="*/ 123 w 154"/>
                <a:gd name="T5" fmla="*/ 7 h 285"/>
                <a:gd name="T6" fmla="*/ 138 w 154"/>
                <a:gd name="T7" fmla="*/ 20 h 285"/>
                <a:gd name="T8" fmla="*/ 148 w 154"/>
                <a:gd name="T9" fmla="*/ 35 h 285"/>
                <a:gd name="T10" fmla="*/ 154 w 154"/>
                <a:gd name="T11" fmla="*/ 54 h 285"/>
                <a:gd name="T12" fmla="*/ 153 w 154"/>
                <a:gd name="T13" fmla="*/ 73 h 285"/>
                <a:gd name="T14" fmla="*/ 122 w 154"/>
                <a:gd name="T15" fmla="*/ 237 h 285"/>
                <a:gd name="T16" fmla="*/ 116 w 154"/>
                <a:gd name="T17" fmla="*/ 256 h 285"/>
                <a:gd name="T18" fmla="*/ 103 w 154"/>
                <a:gd name="T19" fmla="*/ 270 h 285"/>
                <a:gd name="T20" fmla="*/ 88 w 154"/>
                <a:gd name="T21" fmla="*/ 281 h 285"/>
                <a:gd name="T22" fmla="*/ 69 w 154"/>
                <a:gd name="T23" fmla="*/ 285 h 285"/>
                <a:gd name="T24" fmla="*/ 48 w 154"/>
                <a:gd name="T25" fmla="*/ 285 h 285"/>
                <a:gd name="T26" fmla="*/ 39 w 154"/>
                <a:gd name="T27" fmla="*/ 282 h 285"/>
                <a:gd name="T28" fmla="*/ 20 w 154"/>
                <a:gd name="T29" fmla="*/ 270 h 285"/>
                <a:gd name="T30" fmla="*/ 7 w 154"/>
                <a:gd name="T31" fmla="*/ 254 h 285"/>
                <a:gd name="T32" fmla="*/ 0 w 154"/>
                <a:gd name="T33" fmla="*/ 234 h 285"/>
                <a:gd name="T34" fmla="*/ 1 w 154"/>
                <a:gd name="T35" fmla="*/ 211 h 285"/>
                <a:gd name="T36" fmla="*/ 30 w 154"/>
                <a:gd name="T37" fmla="*/ 48 h 285"/>
                <a:gd name="T38" fmla="*/ 38 w 154"/>
                <a:gd name="T39" fmla="*/ 30 h 285"/>
                <a:gd name="T40" fmla="*/ 50 w 154"/>
                <a:gd name="T41" fmla="*/ 14 h 285"/>
                <a:gd name="T42" fmla="*/ 66 w 154"/>
                <a:gd name="T43" fmla="*/ 4 h 285"/>
                <a:gd name="T44" fmla="*/ 85 w 154"/>
                <a:gd name="T45" fmla="*/ 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4" h="285">
                  <a:moveTo>
                    <a:pt x="85" y="0"/>
                  </a:moveTo>
                  <a:lnTo>
                    <a:pt x="104" y="0"/>
                  </a:lnTo>
                  <a:lnTo>
                    <a:pt x="123" y="7"/>
                  </a:lnTo>
                  <a:lnTo>
                    <a:pt x="138" y="20"/>
                  </a:lnTo>
                  <a:lnTo>
                    <a:pt x="148" y="35"/>
                  </a:lnTo>
                  <a:lnTo>
                    <a:pt x="154" y="54"/>
                  </a:lnTo>
                  <a:lnTo>
                    <a:pt x="153" y="73"/>
                  </a:lnTo>
                  <a:lnTo>
                    <a:pt x="122" y="237"/>
                  </a:lnTo>
                  <a:lnTo>
                    <a:pt x="116" y="256"/>
                  </a:lnTo>
                  <a:lnTo>
                    <a:pt x="103" y="270"/>
                  </a:lnTo>
                  <a:lnTo>
                    <a:pt x="88" y="281"/>
                  </a:lnTo>
                  <a:lnTo>
                    <a:pt x="69" y="285"/>
                  </a:lnTo>
                  <a:lnTo>
                    <a:pt x="48" y="285"/>
                  </a:lnTo>
                  <a:lnTo>
                    <a:pt x="39" y="282"/>
                  </a:lnTo>
                  <a:lnTo>
                    <a:pt x="20" y="270"/>
                  </a:lnTo>
                  <a:lnTo>
                    <a:pt x="7" y="254"/>
                  </a:lnTo>
                  <a:lnTo>
                    <a:pt x="0" y="234"/>
                  </a:lnTo>
                  <a:lnTo>
                    <a:pt x="1" y="211"/>
                  </a:lnTo>
                  <a:lnTo>
                    <a:pt x="30" y="48"/>
                  </a:lnTo>
                  <a:lnTo>
                    <a:pt x="38" y="30"/>
                  </a:lnTo>
                  <a:lnTo>
                    <a:pt x="50" y="14"/>
                  </a:lnTo>
                  <a:lnTo>
                    <a:pt x="66" y="4"/>
                  </a:lnTo>
                  <a:lnTo>
                    <a:pt x="85" y="0"/>
                  </a:lnTo>
                  <a:close/>
                </a:path>
              </a:pathLst>
            </a:custGeom>
            <a:solidFill>
              <a:srgbClr val="4D3713"/>
            </a:solidFill>
            <a:ln w="0">
              <a:solidFill>
                <a:srgbClr val="4D3713"/>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3" name="Freeform 86"/>
            <p:cNvSpPr>
              <a:spLocks/>
            </p:cNvSpPr>
            <p:nvPr/>
          </p:nvSpPr>
          <p:spPr bwMode="auto">
            <a:xfrm>
              <a:off x="5717617" y="4012580"/>
              <a:ext cx="181628" cy="344137"/>
            </a:xfrm>
            <a:custGeom>
              <a:avLst/>
              <a:gdLst>
                <a:gd name="T0" fmla="*/ 84 w 153"/>
                <a:gd name="T1" fmla="*/ 0 h 287"/>
                <a:gd name="T2" fmla="*/ 105 w 153"/>
                <a:gd name="T3" fmla="*/ 2 h 287"/>
                <a:gd name="T4" fmla="*/ 122 w 153"/>
                <a:gd name="T5" fmla="*/ 8 h 287"/>
                <a:gd name="T6" fmla="*/ 139 w 153"/>
                <a:gd name="T7" fmla="*/ 21 h 287"/>
                <a:gd name="T8" fmla="*/ 149 w 153"/>
                <a:gd name="T9" fmla="*/ 37 h 287"/>
                <a:gd name="T10" fmla="*/ 153 w 153"/>
                <a:gd name="T11" fmla="*/ 55 h 287"/>
                <a:gd name="T12" fmla="*/ 153 w 153"/>
                <a:gd name="T13" fmla="*/ 75 h 287"/>
                <a:gd name="T14" fmla="*/ 122 w 153"/>
                <a:gd name="T15" fmla="*/ 237 h 287"/>
                <a:gd name="T16" fmla="*/ 115 w 153"/>
                <a:gd name="T17" fmla="*/ 256 h 287"/>
                <a:gd name="T18" fmla="*/ 103 w 153"/>
                <a:gd name="T19" fmla="*/ 271 h 287"/>
                <a:gd name="T20" fmla="*/ 87 w 153"/>
                <a:gd name="T21" fmla="*/ 281 h 287"/>
                <a:gd name="T22" fmla="*/ 68 w 153"/>
                <a:gd name="T23" fmla="*/ 287 h 287"/>
                <a:gd name="T24" fmla="*/ 49 w 153"/>
                <a:gd name="T25" fmla="*/ 286 h 287"/>
                <a:gd name="T26" fmla="*/ 38 w 153"/>
                <a:gd name="T27" fmla="*/ 283 h 287"/>
                <a:gd name="T28" fmla="*/ 19 w 153"/>
                <a:gd name="T29" fmla="*/ 271 h 287"/>
                <a:gd name="T30" fmla="*/ 6 w 153"/>
                <a:gd name="T31" fmla="*/ 255 h 287"/>
                <a:gd name="T32" fmla="*/ 0 w 153"/>
                <a:gd name="T33" fmla="*/ 234 h 287"/>
                <a:gd name="T34" fmla="*/ 0 w 153"/>
                <a:gd name="T35" fmla="*/ 212 h 287"/>
                <a:gd name="T36" fmla="*/ 31 w 153"/>
                <a:gd name="T37" fmla="*/ 49 h 287"/>
                <a:gd name="T38" fmla="*/ 38 w 153"/>
                <a:gd name="T39" fmla="*/ 31 h 287"/>
                <a:gd name="T40" fmla="*/ 50 w 153"/>
                <a:gd name="T41" fmla="*/ 17 h 287"/>
                <a:gd name="T42" fmla="*/ 66 w 153"/>
                <a:gd name="T43" fmla="*/ 5 h 287"/>
                <a:gd name="T44" fmla="*/ 84 w 153"/>
                <a:gd name="T45"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287">
                  <a:moveTo>
                    <a:pt x="84" y="0"/>
                  </a:moveTo>
                  <a:lnTo>
                    <a:pt x="105" y="2"/>
                  </a:lnTo>
                  <a:lnTo>
                    <a:pt x="122" y="8"/>
                  </a:lnTo>
                  <a:lnTo>
                    <a:pt x="139" y="21"/>
                  </a:lnTo>
                  <a:lnTo>
                    <a:pt x="149" y="37"/>
                  </a:lnTo>
                  <a:lnTo>
                    <a:pt x="153" y="55"/>
                  </a:lnTo>
                  <a:lnTo>
                    <a:pt x="153" y="75"/>
                  </a:lnTo>
                  <a:lnTo>
                    <a:pt x="122" y="237"/>
                  </a:lnTo>
                  <a:lnTo>
                    <a:pt x="115" y="256"/>
                  </a:lnTo>
                  <a:lnTo>
                    <a:pt x="103" y="271"/>
                  </a:lnTo>
                  <a:lnTo>
                    <a:pt x="87" y="281"/>
                  </a:lnTo>
                  <a:lnTo>
                    <a:pt x="68" y="287"/>
                  </a:lnTo>
                  <a:lnTo>
                    <a:pt x="49" y="286"/>
                  </a:lnTo>
                  <a:lnTo>
                    <a:pt x="38" y="283"/>
                  </a:lnTo>
                  <a:lnTo>
                    <a:pt x="19" y="271"/>
                  </a:lnTo>
                  <a:lnTo>
                    <a:pt x="6" y="255"/>
                  </a:lnTo>
                  <a:lnTo>
                    <a:pt x="0" y="234"/>
                  </a:lnTo>
                  <a:lnTo>
                    <a:pt x="0" y="212"/>
                  </a:lnTo>
                  <a:lnTo>
                    <a:pt x="31" y="49"/>
                  </a:lnTo>
                  <a:lnTo>
                    <a:pt x="38" y="31"/>
                  </a:lnTo>
                  <a:lnTo>
                    <a:pt x="50" y="17"/>
                  </a:lnTo>
                  <a:lnTo>
                    <a:pt x="66" y="5"/>
                  </a:lnTo>
                  <a:lnTo>
                    <a:pt x="84" y="0"/>
                  </a:lnTo>
                  <a:close/>
                </a:path>
              </a:pathLst>
            </a:custGeom>
            <a:solidFill>
              <a:srgbClr val="4D3713"/>
            </a:solidFill>
            <a:ln w="0">
              <a:solidFill>
                <a:srgbClr val="4D3713"/>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4" name="Freeform 87"/>
            <p:cNvSpPr>
              <a:spLocks noEditPoints="1"/>
            </p:cNvSpPr>
            <p:nvPr/>
          </p:nvSpPr>
          <p:spPr bwMode="auto">
            <a:xfrm>
              <a:off x="5459513" y="2798539"/>
              <a:ext cx="272442" cy="265273"/>
            </a:xfrm>
            <a:custGeom>
              <a:avLst/>
              <a:gdLst>
                <a:gd name="T0" fmla="*/ 208 w 228"/>
                <a:gd name="T1" fmla="*/ 179 h 223"/>
                <a:gd name="T2" fmla="*/ 228 w 228"/>
                <a:gd name="T3" fmla="*/ 204 h 223"/>
                <a:gd name="T4" fmla="*/ 203 w 228"/>
                <a:gd name="T5" fmla="*/ 223 h 223"/>
                <a:gd name="T6" fmla="*/ 183 w 228"/>
                <a:gd name="T7" fmla="*/ 198 h 223"/>
                <a:gd name="T8" fmla="*/ 208 w 228"/>
                <a:gd name="T9" fmla="*/ 179 h 223"/>
                <a:gd name="T10" fmla="*/ 165 w 228"/>
                <a:gd name="T11" fmla="*/ 129 h 223"/>
                <a:gd name="T12" fmla="*/ 181 w 228"/>
                <a:gd name="T13" fmla="*/ 146 h 223"/>
                <a:gd name="T14" fmla="*/ 187 w 228"/>
                <a:gd name="T15" fmla="*/ 154 h 223"/>
                <a:gd name="T16" fmla="*/ 162 w 228"/>
                <a:gd name="T17" fmla="*/ 173 h 223"/>
                <a:gd name="T18" fmla="*/ 159 w 228"/>
                <a:gd name="T19" fmla="*/ 168 h 223"/>
                <a:gd name="T20" fmla="*/ 142 w 228"/>
                <a:gd name="T21" fmla="*/ 151 h 223"/>
                <a:gd name="T22" fmla="*/ 165 w 228"/>
                <a:gd name="T23" fmla="*/ 129 h 223"/>
                <a:gd name="T24" fmla="*/ 118 w 228"/>
                <a:gd name="T25" fmla="*/ 83 h 223"/>
                <a:gd name="T26" fmla="*/ 133 w 228"/>
                <a:gd name="T27" fmla="*/ 95 h 223"/>
                <a:gd name="T28" fmla="*/ 143 w 228"/>
                <a:gd name="T29" fmla="*/ 105 h 223"/>
                <a:gd name="T30" fmla="*/ 119 w 228"/>
                <a:gd name="T31" fmla="*/ 127 h 223"/>
                <a:gd name="T32" fmla="*/ 111 w 228"/>
                <a:gd name="T33" fmla="*/ 117 h 223"/>
                <a:gd name="T34" fmla="*/ 97 w 228"/>
                <a:gd name="T35" fmla="*/ 106 h 223"/>
                <a:gd name="T36" fmla="*/ 118 w 228"/>
                <a:gd name="T37" fmla="*/ 83 h 223"/>
                <a:gd name="T38" fmla="*/ 69 w 228"/>
                <a:gd name="T39" fmla="*/ 39 h 223"/>
                <a:gd name="T40" fmla="*/ 78 w 228"/>
                <a:gd name="T41" fmla="*/ 46 h 223"/>
                <a:gd name="T42" fmla="*/ 94 w 228"/>
                <a:gd name="T43" fmla="*/ 61 h 223"/>
                <a:gd name="T44" fmla="*/ 74 w 228"/>
                <a:gd name="T45" fmla="*/ 84 h 223"/>
                <a:gd name="T46" fmla="*/ 56 w 228"/>
                <a:gd name="T47" fmla="*/ 68 h 223"/>
                <a:gd name="T48" fmla="*/ 52 w 228"/>
                <a:gd name="T49" fmla="*/ 65 h 223"/>
                <a:gd name="T50" fmla="*/ 69 w 228"/>
                <a:gd name="T51" fmla="*/ 39 h 223"/>
                <a:gd name="T52" fmla="*/ 18 w 228"/>
                <a:gd name="T53" fmla="*/ 0 h 223"/>
                <a:gd name="T54" fmla="*/ 43 w 228"/>
                <a:gd name="T55" fmla="*/ 20 h 223"/>
                <a:gd name="T56" fmla="*/ 25 w 228"/>
                <a:gd name="T57" fmla="*/ 46 h 223"/>
                <a:gd name="T58" fmla="*/ 0 w 228"/>
                <a:gd name="T59" fmla="*/ 27 h 223"/>
                <a:gd name="T60" fmla="*/ 18 w 228"/>
                <a:gd name="T61"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8" h="223">
                  <a:moveTo>
                    <a:pt x="208" y="179"/>
                  </a:moveTo>
                  <a:lnTo>
                    <a:pt x="228" y="204"/>
                  </a:lnTo>
                  <a:lnTo>
                    <a:pt x="203" y="223"/>
                  </a:lnTo>
                  <a:lnTo>
                    <a:pt x="183" y="198"/>
                  </a:lnTo>
                  <a:lnTo>
                    <a:pt x="208" y="179"/>
                  </a:lnTo>
                  <a:close/>
                  <a:moveTo>
                    <a:pt x="165" y="129"/>
                  </a:moveTo>
                  <a:lnTo>
                    <a:pt x="181" y="146"/>
                  </a:lnTo>
                  <a:lnTo>
                    <a:pt x="187" y="154"/>
                  </a:lnTo>
                  <a:lnTo>
                    <a:pt x="162" y="173"/>
                  </a:lnTo>
                  <a:lnTo>
                    <a:pt x="159" y="168"/>
                  </a:lnTo>
                  <a:lnTo>
                    <a:pt x="142" y="151"/>
                  </a:lnTo>
                  <a:lnTo>
                    <a:pt x="165" y="129"/>
                  </a:lnTo>
                  <a:close/>
                  <a:moveTo>
                    <a:pt x="118" y="83"/>
                  </a:moveTo>
                  <a:lnTo>
                    <a:pt x="133" y="95"/>
                  </a:lnTo>
                  <a:lnTo>
                    <a:pt x="143" y="105"/>
                  </a:lnTo>
                  <a:lnTo>
                    <a:pt x="119" y="127"/>
                  </a:lnTo>
                  <a:lnTo>
                    <a:pt x="111" y="117"/>
                  </a:lnTo>
                  <a:lnTo>
                    <a:pt x="97" y="106"/>
                  </a:lnTo>
                  <a:lnTo>
                    <a:pt x="118" y="83"/>
                  </a:lnTo>
                  <a:close/>
                  <a:moveTo>
                    <a:pt x="69" y="39"/>
                  </a:moveTo>
                  <a:lnTo>
                    <a:pt x="78" y="46"/>
                  </a:lnTo>
                  <a:lnTo>
                    <a:pt x="94" y="61"/>
                  </a:lnTo>
                  <a:lnTo>
                    <a:pt x="74" y="84"/>
                  </a:lnTo>
                  <a:lnTo>
                    <a:pt x="56" y="68"/>
                  </a:lnTo>
                  <a:lnTo>
                    <a:pt x="52" y="65"/>
                  </a:lnTo>
                  <a:lnTo>
                    <a:pt x="69" y="39"/>
                  </a:lnTo>
                  <a:close/>
                  <a:moveTo>
                    <a:pt x="18" y="0"/>
                  </a:moveTo>
                  <a:lnTo>
                    <a:pt x="43" y="20"/>
                  </a:lnTo>
                  <a:lnTo>
                    <a:pt x="25" y="46"/>
                  </a:lnTo>
                  <a:lnTo>
                    <a:pt x="0" y="27"/>
                  </a:lnTo>
                  <a:lnTo>
                    <a:pt x="18"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5" name="Freeform 88"/>
            <p:cNvSpPr>
              <a:spLocks/>
            </p:cNvSpPr>
            <p:nvPr/>
          </p:nvSpPr>
          <p:spPr bwMode="auto">
            <a:xfrm>
              <a:off x="3898946" y="2583451"/>
              <a:ext cx="1582077" cy="470800"/>
            </a:xfrm>
            <a:custGeom>
              <a:avLst/>
              <a:gdLst>
                <a:gd name="T0" fmla="*/ 801 w 1324"/>
                <a:gd name="T1" fmla="*/ 0 h 394"/>
                <a:gd name="T2" fmla="*/ 935 w 1324"/>
                <a:gd name="T3" fmla="*/ 15 h 394"/>
                <a:gd name="T4" fmla="*/ 987 w 1324"/>
                <a:gd name="T5" fmla="*/ 26 h 394"/>
                <a:gd name="T6" fmla="*/ 1073 w 1324"/>
                <a:gd name="T7" fmla="*/ 51 h 394"/>
                <a:gd name="T8" fmla="*/ 1159 w 1324"/>
                <a:gd name="T9" fmla="*/ 84 h 394"/>
                <a:gd name="T10" fmla="*/ 1241 w 1324"/>
                <a:gd name="T11" fmla="*/ 127 h 394"/>
                <a:gd name="T12" fmla="*/ 1287 w 1324"/>
                <a:gd name="T13" fmla="*/ 154 h 394"/>
                <a:gd name="T14" fmla="*/ 1306 w 1324"/>
                <a:gd name="T15" fmla="*/ 206 h 394"/>
                <a:gd name="T16" fmla="*/ 1263 w 1324"/>
                <a:gd name="T17" fmla="*/ 178 h 394"/>
                <a:gd name="T18" fmla="*/ 1187 w 1324"/>
                <a:gd name="T19" fmla="*/ 134 h 394"/>
                <a:gd name="T20" fmla="*/ 1103 w 1324"/>
                <a:gd name="T21" fmla="*/ 96 h 394"/>
                <a:gd name="T22" fmla="*/ 1016 w 1324"/>
                <a:gd name="T23" fmla="*/ 66 h 394"/>
                <a:gd name="T24" fmla="*/ 935 w 1324"/>
                <a:gd name="T25" fmla="*/ 47 h 394"/>
                <a:gd name="T26" fmla="*/ 847 w 1324"/>
                <a:gd name="T27" fmla="*/ 35 h 394"/>
                <a:gd name="T28" fmla="*/ 757 w 1324"/>
                <a:gd name="T29" fmla="*/ 32 h 394"/>
                <a:gd name="T30" fmla="*/ 668 w 1324"/>
                <a:gd name="T31" fmla="*/ 37 h 394"/>
                <a:gd name="T32" fmla="*/ 580 w 1324"/>
                <a:gd name="T33" fmla="*/ 50 h 394"/>
                <a:gd name="T34" fmla="*/ 543 w 1324"/>
                <a:gd name="T35" fmla="*/ 59 h 394"/>
                <a:gd name="T36" fmla="*/ 458 w 1324"/>
                <a:gd name="T37" fmla="*/ 84 h 394"/>
                <a:gd name="T38" fmla="*/ 374 w 1324"/>
                <a:gd name="T39" fmla="*/ 116 h 394"/>
                <a:gd name="T40" fmla="*/ 256 w 1324"/>
                <a:gd name="T41" fmla="*/ 181 h 394"/>
                <a:gd name="T42" fmla="*/ 224 w 1324"/>
                <a:gd name="T43" fmla="*/ 203 h 394"/>
                <a:gd name="T44" fmla="*/ 152 w 1324"/>
                <a:gd name="T45" fmla="*/ 260 h 394"/>
                <a:gd name="T46" fmla="*/ 85 w 1324"/>
                <a:gd name="T47" fmla="*/ 324 h 394"/>
                <a:gd name="T48" fmla="*/ 25 w 1324"/>
                <a:gd name="T49" fmla="*/ 394 h 394"/>
                <a:gd name="T50" fmla="*/ 29 w 1324"/>
                <a:gd name="T51" fmla="*/ 335 h 394"/>
                <a:gd name="T52" fmla="*/ 94 w 1324"/>
                <a:gd name="T53" fmla="*/ 268 h 394"/>
                <a:gd name="T54" fmla="*/ 163 w 1324"/>
                <a:gd name="T55" fmla="*/ 207 h 394"/>
                <a:gd name="T56" fmla="*/ 205 w 1324"/>
                <a:gd name="T57" fmla="*/ 177 h 394"/>
                <a:gd name="T58" fmla="*/ 281 w 1324"/>
                <a:gd name="T59" fmla="*/ 128 h 394"/>
                <a:gd name="T60" fmla="*/ 402 w 1324"/>
                <a:gd name="T61" fmla="*/ 69 h 394"/>
                <a:gd name="T62" fmla="*/ 486 w 1324"/>
                <a:gd name="T63" fmla="*/ 40 h 394"/>
                <a:gd name="T64" fmla="*/ 573 w 1324"/>
                <a:gd name="T65" fmla="*/ 19 h 394"/>
                <a:gd name="T66" fmla="*/ 624 w 1324"/>
                <a:gd name="T67" fmla="*/ 10 h 394"/>
                <a:gd name="T68" fmla="*/ 713 w 1324"/>
                <a:gd name="T69" fmla="*/ 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24" h="394">
                  <a:moveTo>
                    <a:pt x="757" y="0"/>
                  </a:moveTo>
                  <a:lnTo>
                    <a:pt x="801" y="0"/>
                  </a:lnTo>
                  <a:lnTo>
                    <a:pt x="847" y="3"/>
                  </a:lnTo>
                  <a:lnTo>
                    <a:pt x="935" y="15"/>
                  </a:lnTo>
                  <a:lnTo>
                    <a:pt x="942" y="16"/>
                  </a:lnTo>
                  <a:lnTo>
                    <a:pt x="987" y="26"/>
                  </a:lnTo>
                  <a:lnTo>
                    <a:pt x="1029" y="37"/>
                  </a:lnTo>
                  <a:lnTo>
                    <a:pt x="1073" y="51"/>
                  </a:lnTo>
                  <a:lnTo>
                    <a:pt x="1116" y="66"/>
                  </a:lnTo>
                  <a:lnTo>
                    <a:pt x="1159" y="84"/>
                  </a:lnTo>
                  <a:lnTo>
                    <a:pt x="1200" y="104"/>
                  </a:lnTo>
                  <a:lnTo>
                    <a:pt x="1241" y="127"/>
                  </a:lnTo>
                  <a:lnTo>
                    <a:pt x="1283" y="152"/>
                  </a:lnTo>
                  <a:lnTo>
                    <a:pt x="1287" y="154"/>
                  </a:lnTo>
                  <a:lnTo>
                    <a:pt x="1324" y="179"/>
                  </a:lnTo>
                  <a:lnTo>
                    <a:pt x="1306" y="206"/>
                  </a:lnTo>
                  <a:lnTo>
                    <a:pt x="1263" y="178"/>
                  </a:lnTo>
                  <a:lnTo>
                    <a:pt x="1263" y="178"/>
                  </a:lnTo>
                  <a:lnTo>
                    <a:pt x="1228" y="156"/>
                  </a:lnTo>
                  <a:lnTo>
                    <a:pt x="1187" y="134"/>
                  </a:lnTo>
                  <a:lnTo>
                    <a:pt x="1146" y="113"/>
                  </a:lnTo>
                  <a:lnTo>
                    <a:pt x="1103" y="96"/>
                  </a:lnTo>
                  <a:lnTo>
                    <a:pt x="1060" y="81"/>
                  </a:lnTo>
                  <a:lnTo>
                    <a:pt x="1016" y="66"/>
                  </a:lnTo>
                  <a:lnTo>
                    <a:pt x="973" y="56"/>
                  </a:lnTo>
                  <a:lnTo>
                    <a:pt x="935" y="47"/>
                  </a:lnTo>
                  <a:lnTo>
                    <a:pt x="935" y="47"/>
                  </a:lnTo>
                  <a:lnTo>
                    <a:pt x="847" y="35"/>
                  </a:lnTo>
                  <a:lnTo>
                    <a:pt x="801" y="32"/>
                  </a:lnTo>
                  <a:lnTo>
                    <a:pt x="757" y="32"/>
                  </a:lnTo>
                  <a:lnTo>
                    <a:pt x="713" y="34"/>
                  </a:lnTo>
                  <a:lnTo>
                    <a:pt x="668" y="37"/>
                  </a:lnTo>
                  <a:lnTo>
                    <a:pt x="624" y="43"/>
                  </a:lnTo>
                  <a:lnTo>
                    <a:pt x="580" y="50"/>
                  </a:lnTo>
                  <a:lnTo>
                    <a:pt x="580" y="50"/>
                  </a:lnTo>
                  <a:lnTo>
                    <a:pt x="543" y="59"/>
                  </a:lnTo>
                  <a:lnTo>
                    <a:pt x="499" y="69"/>
                  </a:lnTo>
                  <a:lnTo>
                    <a:pt x="458" y="84"/>
                  </a:lnTo>
                  <a:lnTo>
                    <a:pt x="415" y="99"/>
                  </a:lnTo>
                  <a:lnTo>
                    <a:pt x="374" y="116"/>
                  </a:lnTo>
                  <a:lnTo>
                    <a:pt x="294" y="157"/>
                  </a:lnTo>
                  <a:lnTo>
                    <a:pt x="256" y="181"/>
                  </a:lnTo>
                  <a:lnTo>
                    <a:pt x="224" y="203"/>
                  </a:lnTo>
                  <a:lnTo>
                    <a:pt x="224" y="203"/>
                  </a:lnTo>
                  <a:lnTo>
                    <a:pt x="187" y="231"/>
                  </a:lnTo>
                  <a:lnTo>
                    <a:pt x="152" y="260"/>
                  </a:lnTo>
                  <a:lnTo>
                    <a:pt x="118" y="291"/>
                  </a:lnTo>
                  <a:lnTo>
                    <a:pt x="85" y="324"/>
                  </a:lnTo>
                  <a:lnTo>
                    <a:pt x="53" y="359"/>
                  </a:lnTo>
                  <a:lnTo>
                    <a:pt x="25" y="394"/>
                  </a:lnTo>
                  <a:lnTo>
                    <a:pt x="0" y="375"/>
                  </a:lnTo>
                  <a:lnTo>
                    <a:pt x="29" y="335"/>
                  </a:lnTo>
                  <a:lnTo>
                    <a:pt x="62" y="300"/>
                  </a:lnTo>
                  <a:lnTo>
                    <a:pt x="94" y="268"/>
                  </a:lnTo>
                  <a:lnTo>
                    <a:pt x="128" y="237"/>
                  </a:lnTo>
                  <a:lnTo>
                    <a:pt x="163" y="207"/>
                  </a:lnTo>
                  <a:lnTo>
                    <a:pt x="200" y="179"/>
                  </a:lnTo>
                  <a:lnTo>
                    <a:pt x="205" y="177"/>
                  </a:lnTo>
                  <a:lnTo>
                    <a:pt x="243" y="152"/>
                  </a:lnTo>
                  <a:lnTo>
                    <a:pt x="281" y="128"/>
                  </a:lnTo>
                  <a:lnTo>
                    <a:pt x="361" y="87"/>
                  </a:lnTo>
                  <a:lnTo>
                    <a:pt x="402" y="69"/>
                  </a:lnTo>
                  <a:lnTo>
                    <a:pt x="445" y="54"/>
                  </a:lnTo>
                  <a:lnTo>
                    <a:pt x="486" y="40"/>
                  </a:lnTo>
                  <a:lnTo>
                    <a:pt x="530" y="29"/>
                  </a:lnTo>
                  <a:lnTo>
                    <a:pt x="573" y="19"/>
                  </a:lnTo>
                  <a:lnTo>
                    <a:pt x="580" y="18"/>
                  </a:lnTo>
                  <a:lnTo>
                    <a:pt x="624" y="10"/>
                  </a:lnTo>
                  <a:lnTo>
                    <a:pt x="668" y="4"/>
                  </a:lnTo>
                  <a:lnTo>
                    <a:pt x="713" y="1"/>
                  </a:lnTo>
                  <a:lnTo>
                    <a:pt x="757"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6" name="Freeform 89"/>
            <p:cNvSpPr>
              <a:spLocks/>
            </p:cNvSpPr>
            <p:nvPr/>
          </p:nvSpPr>
          <p:spPr bwMode="auto">
            <a:xfrm>
              <a:off x="3875047" y="2944318"/>
              <a:ext cx="136222" cy="133831"/>
            </a:xfrm>
            <a:custGeom>
              <a:avLst/>
              <a:gdLst>
                <a:gd name="T0" fmla="*/ 28 w 115"/>
                <a:gd name="T1" fmla="*/ 0 h 111"/>
                <a:gd name="T2" fmla="*/ 38 w 115"/>
                <a:gd name="T3" fmla="*/ 75 h 111"/>
                <a:gd name="T4" fmla="*/ 115 w 115"/>
                <a:gd name="T5" fmla="*/ 64 h 111"/>
                <a:gd name="T6" fmla="*/ 87 w 115"/>
                <a:gd name="T7" fmla="*/ 101 h 111"/>
                <a:gd name="T8" fmla="*/ 11 w 115"/>
                <a:gd name="T9" fmla="*/ 111 h 111"/>
                <a:gd name="T10" fmla="*/ 0 w 115"/>
                <a:gd name="T11" fmla="*/ 36 h 111"/>
                <a:gd name="T12" fmla="*/ 28 w 115"/>
                <a:gd name="T13" fmla="*/ 0 h 111"/>
              </a:gdLst>
              <a:ahLst/>
              <a:cxnLst>
                <a:cxn ang="0">
                  <a:pos x="T0" y="T1"/>
                </a:cxn>
                <a:cxn ang="0">
                  <a:pos x="T2" y="T3"/>
                </a:cxn>
                <a:cxn ang="0">
                  <a:pos x="T4" y="T5"/>
                </a:cxn>
                <a:cxn ang="0">
                  <a:pos x="T6" y="T7"/>
                </a:cxn>
                <a:cxn ang="0">
                  <a:pos x="T8" y="T9"/>
                </a:cxn>
                <a:cxn ang="0">
                  <a:pos x="T10" y="T11"/>
                </a:cxn>
                <a:cxn ang="0">
                  <a:pos x="T12" y="T13"/>
                </a:cxn>
              </a:cxnLst>
              <a:rect l="0" t="0" r="r" b="b"/>
              <a:pathLst>
                <a:path w="115" h="111">
                  <a:moveTo>
                    <a:pt x="28" y="0"/>
                  </a:moveTo>
                  <a:lnTo>
                    <a:pt x="38" y="75"/>
                  </a:lnTo>
                  <a:lnTo>
                    <a:pt x="115" y="64"/>
                  </a:lnTo>
                  <a:lnTo>
                    <a:pt x="87" y="101"/>
                  </a:lnTo>
                  <a:lnTo>
                    <a:pt x="11" y="111"/>
                  </a:lnTo>
                  <a:lnTo>
                    <a:pt x="0" y="36"/>
                  </a:lnTo>
                  <a:lnTo>
                    <a:pt x="28"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7" name="Freeform 90"/>
            <p:cNvSpPr>
              <a:spLocks noEditPoints="1"/>
            </p:cNvSpPr>
            <p:nvPr/>
          </p:nvSpPr>
          <p:spPr bwMode="auto">
            <a:xfrm>
              <a:off x="3901335" y="4550296"/>
              <a:ext cx="272442" cy="262883"/>
            </a:xfrm>
            <a:custGeom>
              <a:avLst/>
              <a:gdLst>
                <a:gd name="T0" fmla="*/ 202 w 227"/>
                <a:gd name="T1" fmla="*/ 175 h 221"/>
                <a:gd name="T2" fmla="*/ 227 w 227"/>
                <a:gd name="T3" fmla="*/ 196 h 221"/>
                <a:gd name="T4" fmla="*/ 209 w 227"/>
                <a:gd name="T5" fmla="*/ 221 h 221"/>
                <a:gd name="T6" fmla="*/ 184 w 227"/>
                <a:gd name="T7" fmla="*/ 200 h 221"/>
                <a:gd name="T8" fmla="*/ 202 w 227"/>
                <a:gd name="T9" fmla="*/ 175 h 221"/>
                <a:gd name="T10" fmla="*/ 153 w 227"/>
                <a:gd name="T11" fmla="*/ 136 h 221"/>
                <a:gd name="T12" fmla="*/ 171 w 227"/>
                <a:gd name="T13" fmla="*/ 152 h 221"/>
                <a:gd name="T14" fmla="*/ 176 w 227"/>
                <a:gd name="T15" fmla="*/ 156 h 221"/>
                <a:gd name="T16" fmla="*/ 159 w 227"/>
                <a:gd name="T17" fmla="*/ 181 h 221"/>
                <a:gd name="T18" fmla="*/ 149 w 227"/>
                <a:gd name="T19" fmla="*/ 174 h 221"/>
                <a:gd name="T20" fmla="*/ 132 w 227"/>
                <a:gd name="T21" fmla="*/ 159 h 221"/>
                <a:gd name="T22" fmla="*/ 153 w 227"/>
                <a:gd name="T23" fmla="*/ 136 h 221"/>
                <a:gd name="T24" fmla="*/ 107 w 227"/>
                <a:gd name="T25" fmla="*/ 93 h 221"/>
                <a:gd name="T26" fmla="*/ 118 w 227"/>
                <a:gd name="T27" fmla="*/ 105 h 221"/>
                <a:gd name="T28" fmla="*/ 129 w 227"/>
                <a:gd name="T29" fmla="*/ 115 h 221"/>
                <a:gd name="T30" fmla="*/ 109 w 227"/>
                <a:gd name="T31" fmla="*/ 139 h 221"/>
                <a:gd name="T32" fmla="*/ 95 w 227"/>
                <a:gd name="T33" fmla="*/ 127 h 221"/>
                <a:gd name="T34" fmla="*/ 84 w 227"/>
                <a:gd name="T35" fmla="*/ 115 h 221"/>
                <a:gd name="T36" fmla="*/ 107 w 227"/>
                <a:gd name="T37" fmla="*/ 93 h 221"/>
                <a:gd name="T38" fmla="*/ 65 w 227"/>
                <a:gd name="T39" fmla="*/ 49 h 221"/>
                <a:gd name="T40" fmla="*/ 68 w 227"/>
                <a:gd name="T41" fmla="*/ 53 h 221"/>
                <a:gd name="T42" fmla="*/ 85 w 227"/>
                <a:gd name="T43" fmla="*/ 71 h 221"/>
                <a:gd name="T44" fmla="*/ 62 w 227"/>
                <a:gd name="T45" fmla="*/ 93 h 221"/>
                <a:gd name="T46" fmla="*/ 45 w 227"/>
                <a:gd name="T47" fmla="*/ 75 h 221"/>
                <a:gd name="T48" fmla="*/ 40 w 227"/>
                <a:gd name="T49" fmla="*/ 68 h 221"/>
                <a:gd name="T50" fmla="*/ 65 w 227"/>
                <a:gd name="T51" fmla="*/ 49 h 221"/>
                <a:gd name="T52" fmla="*/ 25 w 227"/>
                <a:gd name="T53" fmla="*/ 0 h 221"/>
                <a:gd name="T54" fmla="*/ 44 w 227"/>
                <a:gd name="T55" fmla="*/ 24 h 221"/>
                <a:gd name="T56" fmla="*/ 19 w 227"/>
                <a:gd name="T57" fmla="*/ 43 h 221"/>
                <a:gd name="T58" fmla="*/ 0 w 227"/>
                <a:gd name="T59" fmla="*/ 19 h 221"/>
                <a:gd name="T60" fmla="*/ 25 w 227"/>
                <a:gd name="T6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7" h="221">
                  <a:moveTo>
                    <a:pt x="202" y="175"/>
                  </a:moveTo>
                  <a:lnTo>
                    <a:pt x="227" y="196"/>
                  </a:lnTo>
                  <a:lnTo>
                    <a:pt x="209" y="221"/>
                  </a:lnTo>
                  <a:lnTo>
                    <a:pt x="184" y="200"/>
                  </a:lnTo>
                  <a:lnTo>
                    <a:pt x="202" y="175"/>
                  </a:lnTo>
                  <a:close/>
                  <a:moveTo>
                    <a:pt x="153" y="136"/>
                  </a:moveTo>
                  <a:lnTo>
                    <a:pt x="171" y="152"/>
                  </a:lnTo>
                  <a:lnTo>
                    <a:pt x="176" y="156"/>
                  </a:lnTo>
                  <a:lnTo>
                    <a:pt x="159" y="181"/>
                  </a:lnTo>
                  <a:lnTo>
                    <a:pt x="149" y="174"/>
                  </a:lnTo>
                  <a:lnTo>
                    <a:pt x="132" y="159"/>
                  </a:lnTo>
                  <a:lnTo>
                    <a:pt x="153" y="136"/>
                  </a:lnTo>
                  <a:close/>
                  <a:moveTo>
                    <a:pt x="107" y="93"/>
                  </a:moveTo>
                  <a:lnTo>
                    <a:pt x="118" y="105"/>
                  </a:lnTo>
                  <a:lnTo>
                    <a:pt x="129" y="115"/>
                  </a:lnTo>
                  <a:lnTo>
                    <a:pt x="109" y="139"/>
                  </a:lnTo>
                  <a:lnTo>
                    <a:pt x="95" y="127"/>
                  </a:lnTo>
                  <a:lnTo>
                    <a:pt x="84" y="115"/>
                  </a:lnTo>
                  <a:lnTo>
                    <a:pt x="107" y="93"/>
                  </a:lnTo>
                  <a:close/>
                  <a:moveTo>
                    <a:pt x="65" y="49"/>
                  </a:moveTo>
                  <a:lnTo>
                    <a:pt x="68" y="53"/>
                  </a:lnTo>
                  <a:lnTo>
                    <a:pt x="85" y="71"/>
                  </a:lnTo>
                  <a:lnTo>
                    <a:pt x="62" y="93"/>
                  </a:lnTo>
                  <a:lnTo>
                    <a:pt x="45" y="75"/>
                  </a:lnTo>
                  <a:lnTo>
                    <a:pt x="40" y="68"/>
                  </a:lnTo>
                  <a:lnTo>
                    <a:pt x="65" y="49"/>
                  </a:lnTo>
                  <a:close/>
                  <a:moveTo>
                    <a:pt x="25" y="0"/>
                  </a:moveTo>
                  <a:lnTo>
                    <a:pt x="44" y="24"/>
                  </a:lnTo>
                  <a:lnTo>
                    <a:pt x="19" y="43"/>
                  </a:lnTo>
                  <a:lnTo>
                    <a:pt x="0" y="19"/>
                  </a:lnTo>
                  <a:lnTo>
                    <a:pt x="25"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8" name="Freeform 91"/>
            <p:cNvSpPr>
              <a:spLocks/>
            </p:cNvSpPr>
            <p:nvPr/>
          </p:nvSpPr>
          <p:spPr bwMode="auto">
            <a:xfrm>
              <a:off x="4152269" y="4557465"/>
              <a:ext cx="1584467" cy="470800"/>
            </a:xfrm>
            <a:custGeom>
              <a:avLst/>
              <a:gdLst>
                <a:gd name="T0" fmla="*/ 1325 w 1325"/>
                <a:gd name="T1" fmla="*/ 19 h 395"/>
                <a:gd name="T2" fmla="*/ 1262 w 1325"/>
                <a:gd name="T3" fmla="*/ 93 h 395"/>
                <a:gd name="T4" fmla="*/ 1196 w 1325"/>
                <a:gd name="T5" fmla="*/ 158 h 395"/>
                <a:gd name="T6" fmla="*/ 1124 w 1325"/>
                <a:gd name="T7" fmla="*/ 214 h 395"/>
                <a:gd name="T8" fmla="*/ 1043 w 1325"/>
                <a:gd name="T9" fmla="*/ 266 h 395"/>
                <a:gd name="T10" fmla="*/ 922 w 1325"/>
                <a:gd name="T11" fmla="*/ 325 h 395"/>
                <a:gd name="T12" fmla="*/ 838 w 1325"/>
                <a:gd name="T13" fmla="*/ 353 h 395"/>
                <a:gd name="T14" fmla="*/ 751 w 1325"/>
                <a:gd name="T15" fmla="*/ 375 h 395"/>
                <a:gd name="T16" fmla="*/ 701 w 1325"/>
                <a:gd name="T17" fmla="*/ 384 h 395"/>
                <a:gd name="T18" fmla="*/ 611 w 1325"/>
                <a:gd name="T19" fmla="*/ 393 h 395"/>
                <a:gd name="T20" fmla="*/ 523 w 1325"/>
                <a:gd name="T21" fmla="*/ 395 h 395"/>
                <a:gd name="T22" fmla="*/ 389 w 1325"/>
                <a:gd name="T23" fmla="*/ 380 h 395"/>
                <a:gd name="T24" fmla="*/ 294 w 1325"/>
                <a:gd name="T25" fmla="*/ 358 h 395"/>
                <a:gd name="T26" fmla="*/ 208 w 1325"/>
                <a:gd name="T27" fmla="*/ 328 h 395"/>
                <a:gd name="T28" fmla="*/ 124 w 1325"/>
                <a:gd name="T29" fmla="*/ 290 h 395"/>
                <a:gd name="T30" fmla="*/ 41 w 1325"/>
                <a:gd name="T31" fmla="*/ 243 h 395"/>
                <a:gd name="T32" fmla="*/ 0 w 1325"/>
                <a:gd name="T33" fmla="*/ 215 h 395"/>
                <a:gd name="T34" fmla="*/ 60 w 1325"/>
                <a:gd name="T35" fmla="*/ 216 h 395"/>
                <a:gd name="T36" fmla="*/ 96 w 1325"/>
                <a:gd name="T37" fmla="*/ 239 h 395"/>
                <a:gd name="T38" fmla="*/ 178 w 1325"/>
                <a:gd name="T39" fmla="*/ 281 h 395"/>
                <a:gd name="T40" fmla="*/ 264 w 1325"/>
                <a:gd name="T41" fmla="*/ 314 h 395"/>
                <a:gd name="T42" fmla="*/ 392 w 1325"/>
                <a:gd name="T43" fmla="*/ 347 h 395"/>
                <a:gd name="T44" fmla="*/ 523 w 1325"/>
                <a:gd name="T45" fmla="*/ 362 h 395"/>
                <a:gd name="T46" fmla="*/ 611 w 1325"/>
                <a:gd name="T47" fmla="*/ 361 h 395"/>
                <a:gd name="T48" fmla="*/ 701 w 1325"/>
                <a:gd name="T49" fmla="*/ 352 h 395"/>
                <a:gd name="T50" fmla="*/ 744 w 1325"/>
                <a:gd name="T51" fmla="*/ 344 h 395"/>
                <a:gd name="T52" fmla="*/ 825 w 1325"/>
                <a:gd name="T53" fmla="*/ 324 h 395"/>
                <a:gd name="T54" fmla="*/ 909 w 1325"/>
                <a:gd name="T55" fmla="*/ 296 h 395"/>
                <a:gd name="T56" fmla="*/ 1029 w 1325"/>
                <a:gd name="T57" fmla="*/ 237 h 395"/>
                <a:gd name="T58" fmla="*/ 1100 w 1325"/>
                <a:gd name="T59" fmla="*/ 190 h 395"/>
                <a:gd name="T60" fmla="*/ 1172 w 1325"/>
                <a:gd name="T61" fmla="*/ 134 h 395"/>
                <a:gd name="T62" fmla="*/ 1238 w 1325"/>
                <a:gd name="T63" fmla="*/ 69 h 395"/>
                <a:gd name="T64" fmla="*/ 1300 w 1325"/>
                <a:gd name="T65" fmla="*/ 0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25" h="395">
                  <a:moveTo>
                    <a:pt x="1300" y="0"/>
                  </a:moveTo>
                  <a:lnTo>
                    <a:pt x="1325" y="19"/>
                  </a:lnTo>
                  <a:lnTo>
                    <a:pt x="1294" y="58"/>
                  </a:lnTo>
                  <a:lnTo>
                    <a:pt x="1262" y="93"/>
                  </a:lnTo>
                  <a:lnTo>
                    <a:pt x="1230" y="125"/>
                  </a:lnTo>
                  <a:lnTo>
                    <a:pt x="1196" y="158"/>
                  </a:lnTo>
                  <a:lnTo>
                    <a:pt x="1160" y="187"/>
                  </a:lnTo>
                  <a:lnTo>
                    <a:pt x="1124" y="214"/>
                  </a:lnTo>
                  <a:lnTo>
                    <a:pt x="1119" y="216"/>
                  </a:lnTo>
                  <a:lnTo>
                    <a:pt x="1043" y="266"/>
                  </a:lnTo>
                  <a:lnTo>
                    <a:pt x="963" y="308"/>
                  </a:lnTo>
                  <a:lnTo>
                    <a:pt x="922" y="325"/>
                  </a:lnTo>
                  <a:lnTo>
                    <a:pt x="879" y="340"/>
                  </a:lnTo>
                  <a:lnTo>
                    <a:pt x="838" y="353"/>
                  </a:lnTo>
                  <a:lnTo>
                    <a:pt x="794" y="365"/>
                  </a:lnTo>
                  <a:lnTo>
                    <a:pt x="751" y="375"/>
                  </a:lnTo>
                  <a:lnTo>
                    <a:pt x="744" y="377"/>
                  </a:lnTo>
                  <a:lnTo>
                    <a:pt x="701" y="384"/>
                  </a:lnTo>
                  <a:lnTo>
                    <a:pt x="657" y="390"/>
                  </a:lnTo>
                  <a:lnTo>
                    <a:pt x="611" y="393"/>
                  </a:lnTo>
                  <a:lnTo>
                    <a:pt x="567" y="395"/>
                  </a:lnTo>
                  <a:lnTo>
                    <a:pt x="523" y="395"/>
                  </a:lnTo>
                  <a:lnTo>
                    <a:pt x="477" y="392"/>
                  </a:lnTo>
                  <a:lnTo>
                    <a:pt x="389" y="380"/>
                  </a:lnTo>
                  <a:lnTo>
                    <a:pt x="383" y="378"/>
                  </a:lnTo>
                  <a:lnTo>
                    <a:pt x="294" y="358"/>
                  </a:lnTo>
                  <a:lnTo>
                    <a:pt x="250" y="343"/>
                  </a:lnTo>
                  <a:lnTo>
                    <a:pt x="208" y="328"/>
                  </a:lnTo>
                  <a:lnTo>
                    <a:pt x="165" y="311"/>
                  </a:lnTo>
                  <a:lnTo>
                    <a:pt x="124" y="290"/>
                  </a:lnTo>
                  <a:lnTo>
                    <a:pt x="82" y="268"/>
                  </a:lnTo>
                  <a:lnTo>
                    <a:pt x="41" y="243"/>
                  </a:lnTo>
                  <a:lnTo>
                    <a:pt x="37" y="240"/>
                  </a:lnTo>
                  <a:lnTo>
                    <a:pt x="0" y="215"/>
                  </a:lnTo>
                  <a:lnTo>
                    <a:pt x="18" y="188"/>
                  </a:lnTo>
                  <a:lnTo>
                    <a:pt x="60" y="216"/>
                  </a:lnTo>
                  <a:lnTo>
                    <a:pt x="60" y="216"/>
                  </a:lnTo>
                  <a:lnTo>
                    <a:pt x="96" y="239"/>
                  </a:lnTo>
                  <a:lnTo>
                    <a:pt x="137" y="261"/>
                  </a:lnTo>
                  <a:lnTo>
                    <a:pt x="178" y="281"/>
                  </a:lnTo>
                  <a:lnTo>
                    <a:pt x="221" y="299"/>
                  </a:lnTo>
                  <a:lnTo>
                    <a:pt x="264" y="314"/>
                  </a:lnTo>
                  <a:lnTo>
                    <a:pt x="308" y="328"/>
                  </a:lnTo>
                  <a:lnTo>
                    <a:pt x="392" y="347"/>
                  </a:lnTo>
                  <a:lnTo>
                    <a:pt x="477" y="359"/>
                  </a:lnTo>
                  <a:lnTo>
                    <a:pt x="523" y="362"/>
                  </a:lnTo>
                  <a:lnTo>
                    <a:pt x="567" y="362"/>
                  </a:lnTo>
                  <a:lnTo>
                    <a:pt x="611" y="361"/>
                  </a:lnTo>
                  <a:lnTo>
                    <a:pt x="657" y="358"/>
                  </a:lnTo>
                  <a:lnTo>
                    <a:pt x="701" y="352"/>
                  </a:lnTo>
                  <a:lnTo>
                    <a:pt x="744" y="344"/>
                  </a:lnTo>
                  <a:lnTo>
                    <a:pt x="744" y="344"/>
                  </a:lnTo>
                  <a:lnTo>
                    <a:pt x="780" y="336"/>
                  </a:lnTo>
                  <a:lnTo>
                    <a:pt x="825" y="324"/>
                  </a:lnTo>
                  <a:lnTo>
                    <a:pt x="866" y="311"/>
                  </a:lnTo>
                  <a:lnTo>
                    <a:pt x="909" y="296"/>
                  </a:lnTo>
                  <a:lnTo>
                    <a:pt x="950" y="278"/>
                  </a:lnTo>
                  <a:lnTo>
                    <a:pt x="1029" y="237"/>
                  </a:lnTo>
                  <a:lnTo>
                    <a:pt x="1100" y="190"/>
                  </a:lnTo>
                  <a:lnTo>
                    <a:pt x="1100" y="190"/>
                  </a:lnTo>
                  <a:lnTo>
                    <a:pt x="1137" y="163"/>
                  </a:lnTo>
                  <a:lnTo>
                    <a:pt x="1172" y="134"/>
                  </a:lnTo>
                  <a:lnTo>
                    <a:pt x="1206" y="102"/>
                  </a:lnTo>
                  <a:lnTo>
                    <a:pt x="1238" y="69"/>
                  </a:lnTo>
                  <a:lnTo>
                    <a:pt x="1271" y="34"/>
                  </a:lnTo>
                  <a:lnTo>
                    <a:pt x="1300"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49" name="Freeform 92"/>
            <p:cNvSpPr>
              <a:spLocks/>
            </p:cNvSpPr>
            <p:nvPr/>
          </p:nvSpPr>
          <p:spPr bwMode="auto">
            <a:xfrm>
              <a:off x="5622024" y="4533567"/>
              <a:ext cx="136222" cy="133831"/>
            </a:xfrm>
            <a:custGeom>
              <a:avLst/>
              <a:gdLst>
                <a:gd name="T0" fmla="*/ 104 w 114"/>
                <a:gd name="T1" fmla="*/ 0 h 112"/>
                <a:gd name="T2" fmla="*/ 114 w 114"/>
                <a:gd name="T3" fmla="*/ 75 h 112"/>
                <a:gd name="T4" fmla="*/ 87 w 114"/>
                <a:gd name="T5" fmla="*/ 112 h 112"/>
                <a:gd name="T6" fmla="*/ 76 w 114"/>
                <a:gd name="T7" fmla="*/ 35 h 112"/>
                <a:gd name="T8" fmla="*/ 0 w 114"/>
                <a:gd name="T9" fmla="*/ 47 h 112"/>
                <a:gd name="T10" fmla="*/ 28 w 114"/>
                <a:gd name="T11" fmla="*/ 10 h 112"/>
                <a:gd name="T12" fmla="*/ 104 w 114"/>
                <a:gd name="T13" fmla="*/ 0 h 112"/>
              </a:gdLst>
              <a:ahLst/>
              <a:cxnLst>
                <a:cxn ang="0">
                  <a:pos x="T0" y="T1"/>
                </a:cxn>
                <a:cxn ang="0">
                  <a:pos x="T2" y="T3"/>
                </a:cxn>
                <a:cxn ang="0">
                  <a:pos x="T4" y="T5"/>
                </a:cxn>
                <a:cxn ang="0">
                  <a:pos x="T6" y="T7"/>
                </a:cxn>
                <a:cxn ang="0">
                  <a:pos x="T8" y="T9"/>
                </a:cxn>
                <a:cxn ang="0">
                  <a:pos x="T10" y="T11"/>
                </a:cxn>
                <a:cxn ang="0">
                  <a:pos x="T12" y="T13"/>
                </a:cxn>
              </a:cxnLst>
              <a:rect l="0" t="0" r="r" b="b"/>
              <a:pathLst>
                <a:path w="114" h="112">
                  <a:moveTo>
                    <a:pt x="104" y="0"/>
                  </a:moveTo>
                  <a:lnTo>
                    <a:pt x="114" y="75"/>
                  </a:lnTo>
                  <a:lnTo>
                    <a:pt x="87" y="112"/>
                  </a:lnTo>
                  <a:lnTo>
                    <a:pt x="76" y="35"/>
                  </a:lnTo>
                  <a:lnTo>
                    <a:pt x="0" y="47"/>
                  </a:lnTo>
                  <a:lnTo>
                    <a:pt x="28" y="10"/>
                  </a:lnTo>
                  <a:lnTo>
                    <a:pt x="104"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50" name="Freeform 93"/>
            <p:cNvSpPr>
              <a:spLocks noEditPoints="1"/>
            </p:cNvSpPr>
            <p:nvPr/>
          </p:nvSpPr>
          <p:spPr bwMode="auto">
            <a:xfrm>
              <a:off x="6852793" y="2798539"/>
              <a:ext cx="272442" cy="265273"/>
            </a:xfrm>
            <a:custGeom>
              <a:avLst/>
              <a:gdLst>
                <a:gd name="T0" fmla="*/ 19 w 226"/>
                <a:gd name="T1" fmla="*/ 179 h 223"/>
                <a:gd name="T2" fmla="*/ 44 w 226"/>
                <a:gd name="T3" fmla="*/ 198 h 223"/>
                <a:gd name="T4" fmla="*/ 25 w 226"/>
                <a:gd name="T5" fmla="*/ 223 h 223"/>
                <a:gd name="T6" fmla="*/ 0 w 226"/>
                <a:gd name="T7" fmla="*/ 204 h 223"/>
                <a:gd name="T8" fmla="*/ 19 w 226"/>
                <a:gd name="T9" fmla="*/ 179 h 223"/>
                <a:gd name="T10" fmla="*/ 61 w 226"/>
                <a:gd name="T11" fmla="*/ 129 h 223"/>
                <a:gd name="T12" fmla="*/ 85 w 226"/>
                <a:gd name="T13" fmla="*/ 151 h 223"/>
                <a:gd name="T14" fmla="*/ 67 w 226"/>
                <a:gd name="T15" fmla="*/ 168 h 223"/>
                <a:gd name="T16" fmla="*/ 64 w 226"/>
                <a:gd name="T17" fmla="*/ 173 h 223"/>
                <a:gd name="T18" fmla="*/ 39 w 226"/>
                <a:gd name="T19" fmla="*/ 154 h 223"/>
                <a:gd name="T20" fmla="*/ 45 w 226"/>
                <a:gd name="T21" fmla="*/ 146 h 223"/>
                <a:gd name="T22" fmla="*/ 61 w 226"/>
                <a:gd name="T23" fmla="*/ 129 h 223"/>
                <a:gd name="T24" fmla="*/ 109 w 226"/>
                <a:gd name="T25" fmla="*/ 83 h 223"/>
                <a:gd name="T26" fmla="*/ 129 w 226"/>
                <a:gd name="T27" fmla="*/ 106 h 223"/>
                <a:gd name="T28" fmla="*/ 117 w 226"/>
                <a:gd name="T29" fmla="*/ 117 h 223"/>
                <a:gd name="T30" fmla="*/ 107 w 226"/>
                <a:gd name="T31" fmla="*/ 127 h 223"/>
                <a:gd name="T32" fmla="*/ 83 w 226"/>
                <a:gd name="T33" fmla="*/ 105 h 223"/>
                <a:gd name="T34" fmla="*/ 95 w 226"/>
                <a:gd name="T35" fmla="*/ 95 h 223"/>
                <a:gd name="T36" fmla="*/ 109 w 226"/>
                <a:gd name="T37" fmla="*/ 83 h 223"/>
                <a:gd name="T38" fmla="*/ 157 w 226"/>
                <a:gd name="T39" fmla="*/ 39 h 223"/>
                <a:gd name="T40" fmla="*/ 175 w 226"/>
                <a:gd name="T41" fmla="*/ 65 h 223"/>
                <a:gd name="T42" fmla="*/ 170 w 226"/>
                <a:gd name="T43" fmla="*/ 68 h 223"/>
                <a:gd name="T44" fmla="*/ 153 w 226"/>
                <a:gd name="T45" fmla="*/ 84 h 223"/>
                <a:gd name="T46" fmla="*/ 132 w 226"/>
                <a:gd name="T47" fmla="*/ 61 h 223"/>
                <a:gd name="T48" fmla="*/ 148 w 226"/>
                <a:gd name="T49" fmla="*/ 46 h 223"/>
                <a:gd name="T50" fmla="*/ 157 w 226"/>
                <a:gd name="T51" fmla="*/ 39 h 223"/>
                <a:gd name="T52" fmla="*/ 209 w 226"/>
                <a:gd name="T53" fmla="*/ 0 h 223"/>
                <a:gd name="T54" fmla="*/ 226 w 226"/>
                <a:gd name="T55" fmla="*/ 27 h 223"/>
                <a:gd name="T56" fmla="*/ 201 w 226"/>
                <a:gd name="T57" fmla="*/ 46 h 223"/>
                <a:gd name="T58" fmla="*/ 184 w 226"/>
                <a:gd name="T59" fmla="*/ 20 h 223"/>
                <a:gd name="T60" fmla="*/ 209 w 226"/>
                <a:gd name="T61"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6" h="223">
                  <a:moveTo>
                    <a:pt x="19" y="179"/>
                  </a:moveTo>
                  <a:lnTo>
                    <a:pt x="44" y="198"/>
                  </a:lnTo>
                  <a:lnTo>
                    <a:pt x="25" y="223"/>
                  </a:lnTo>
                  <a:lnTo>
                    <a:pt x="0" y="204"/>
                  </a:lnTo>
                  <a:lnTo>
                    <a:pt x="19" y="179"/>
                  </a:lnTo>
                  <a:close/>
                  <a:moveTo>
                    <a:pt x="61" y="129"/>
                  </a:moveTo>
                  <a:lnTo>
                    <a:pt x="85" y="151"/>
                  </a:lnTo>
                  <a:lnTo>
                    <a:pt x="67" y="168"/>
                  </a:lnTo>
                  <a:lnTo>
                    <a:pt x="64" y="173"/>
                  </a:lnTo>
                  <a:lnTo>
                    <a:pt x="39" y="154"/>
                  </a:lnTo>
                  <a:lnTo>
                    <a:pt x="45" y="146"/>
                  </a:lnTo>
                  <a:lnTo>
                    <a:pt x="61" y="129"/>
                  </a:lnTo>
                  <a:close/>
                  <a:moveTo>
                    <a:pt x="109" y="83"/>
                  </a:moveTo>
                  <a:lnTo>
                    <a:pt x="129" y="106"/>
                  </a:lnTo>
                  <a:lnTo>
                    <a:pt x="117" y="117"/>
                  </a:lnTo>
                  <a:lnTo>
                    <a:pt x="107" y="127"/>
                  </a:lnTo>
                  <a:lnTo>
                    <a:pt x="83" y="105"/>
                  </a:lnTo>
                  <a:lnTo>
                    <a:pt x="95" y="95"/>
                  </a:lnTo>
                  <a:lnTo>
                    <a:pt x="109" y="83"/>
                  </a:lnTo>
                  <a:close/>
                  <a:moveTo>
                    <a:pt x="157" y="39"/>
                  </a:moveTo>
                  <a:lnTo>
                    <a:pt x="175" y="65"/>
                  </a:lnTo>
                  <a:lnTo>
                    <a:pt x="170" y="68"/>
                  </a:lnTo>
                  <a:lnTo>
                    <a:pt x="153" y="84"/>
                  </a:lnTo>
                  <a:lnTo>
                    <a:pt x="132" y="61"/>
                  </a:lnTo>
                  <a:lnTo>
                    <a:pt x="148" y="46"/>
                  </a:lnTo>
                  <a:lnTo>
                    <a:pt x="157" y="39"/>
                  </a:lnTo>
                  <a:close/>
                  <a:moveTo>
                    <a:pt x="209" y="0"/>
                  </a:moveTo>
                  <a:lnTo>
                    <a:pt x="226" y="27"/>
                  </a:lnTo>
                  <a:lnTo>
                    <a:pt x="201" y="46"/>
                  </a:lnTo>
                  <a:lnTo>
                    <a:pt x="184" y="20"/>
                  </a:lnTo>
                  <a:lnTo>
                    <a:pt x="209"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51" name="Freeform 94"/>
            <p:cNvSpPr>
              <a:spLocks/>
            </p:cNvSpPr>
            <p:nvPr/>
          </p:nvSpPr>
          <p:spPr bwMode="auto">
            <a:xfrm>
              <a:off x="7103727" y="2583451"/>
              <a:ext cx="1584467" cy="470800"/>
            </a:xfrm>
            <a:custGeom>
              <a:avLst/>
              <a:gdLst>
                <a:gd name="T0" fmla="*/ 567 w 1325"/>
                <a:gd name="T1" fmla="*/ 0 h 394"/>
                <a:gd name="T2" fmla="*/ 656 w 1325"/>
                <a:gd name="T3" fmla="*/ 4 h 394"/>
                <a:gd name="T4" fmla="*/ 743 w 1325"/>
                <a:gd name="T5" fmla="*/ 18 h 394"/>
                <a:gd name="T6" fmla="*/ 793 w 1325"/>
                <a:gd name="T7" fmla="*/ 29 h 394"/>
                <a:gd name="T8" fmla="*/ 879 w 1325"/>
                <a:gd name="T9" fmla="*/ 54 h 394"/>
                <a:gd name="T10" fmla="*/ 963 w 1325"/>
                <a:gd name="T11" fmla="*/ 87 h 394"/>
                <a:gd name="T12" fmla="*/ 1081 w 1325"/>
                <a:gd name="T13" fmla="*/ 152 h 394"/>
                <a:gd name="T14" fmla="*/ 1123 w 1325"/>
                <a:gd name="T15" fmla="*/ 179 h 394"/>
                <a:gd name="T16" fmla="*/ 1196 w 1325"/>
                <a:gd name="T17" fmla="*/ 237 h 394"/>
                <a:gd name="T18" fmla="*/ 1262 w 1325"/>
                <a:gd name="T19" fmla="*/ 300 h 394"/>
                <a:gd name="T20" fmla="*/ 1325 w 1325"/>
                <a:gd name="T21" fmla="*/ 375 h 394"/>
                <a:gd name="T22" fmla="*/ 1271 w 1325"/>
                <a:gd name="T23" fmla="*/ 359 h 394"/>
                <a:gd name="T24" fmla="*/ 1206 w 1325"/>
                <a:gd name="T25" fmla="*/ 291 h 394"/>
                <a:gd name="T26" fmla="*/ 1137 w 1325"/>
                <a:gd name="T27" fmla="*/ 231 h 394"/>
                <a:gd name="T28" fmla="*/ 1100 w 1325"/>
                <a:gd name="T29" fmla="*/ 203 h 394"/>
                <a:gd name="T30" fmla="*/ 1029 w 1325"/>
                <a:gd name="T31" fmla="*/ 157 h 394"/>
                <a:gd name="T32" fmla="*/ 908 w 1325"/>
                <a:gd name="T33" fmla="*/ 99 h 394"/>
                <a:gd name="T34" fmla="*/ 824 w 1325"/>
                <a:gd name="T35" fmla="*/ 69 h 394"/>
                <a:gd name="T36" fmla="*/ 743 w 1325"/>
                <a:gd name="T37" fmla="*/ 50 h 394"/>
                <a:gd name="T38" fmla="*/ 701 w 1325"/>
                <a:gd name="T39" fmla="*/ 43 h 394"/>
                <a:gd name="T40" fmla="*/ 611 w 1325"/>
                <a:gd name="T41" fmla="*/ 34 h 394"/>
                <a:gd name="T42" fmla="*/ 522 w 1325"/>
                <a:gd name="T43" fmla="*/ 32 h 394"/>
                <a:gd name="T44" fmla="*/ 391 w 1325"/>
                <a:gd name="T45" fmla="*/ 47 h 394"/>
                <a:gd name="T46" fmla="*/ 263 w 1325"/>
                <a:gd name="T47" fmla="*/ 81 h 394"/>
                <a:gd name="T48" fmla="*/ 178 w 1325"/>
                <a:gd name="T49" fmla="*/ 113 h 394"/>
                <a:gd name="T50" fmla="*/ 95 w 1325"/>
                <a:gd name="T51" fmla="*/ 156 h 394"/>
                <a:gd name="T52" fmla="*/ 60 w 1325"/>
                <a:gd name="T53" fmla="*/ 178 h 394"/>
                <a:gd name="T54" fmla="*/ 0 w 1325"/>
                <a:gd name="T55" fmla="*/ 179 h 394"/>
                <a:gd name="T56" fmla="*/ 41 w 1325"/>
                <a:gd name="T57" fmla="*/ 152 h 394"/>
                <a:gd name="T58" fmla="*/ 123 w 1325"/>
                <a:gd name="T59" fmla="*/ 104 h 394"/>
                <a:gd name="T60" fmla="*/ 207 w 1325"/>
                <a:gd name="T61" fmla="*/ 66 h 394"/>
                <a:gd name="T62" fmla="*/ 294 w 1325"/>
                <a:gd name="T63" fmla="*/ 37 h 394"/>
                <a:gd name="T64" fmla="*/ 388 w 1325"/>
                <a:gd name="T65" fmla="*/ 15 h 394"/>
                <a:gd name="T66" fmla="*/ 522 w 1325"/>
                <a:gd name="T6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25" h="394">
                  <a:moveTo>
                    <a:pt x="522" y="0"/>
                  </a:moveTo>
                  <a:lnTo>
                    <a:pt x="567" y="0"/>
                  </a:lnTo>
                  <a:lnTo>
                    <a:pt x="611" y="1"/>
                  </a:lnTo>
                  <a:lnTo>
                    <a:pt x="656" y="4"/>
                  </a:lnTo>
                  <a:lnTo>
                    <a:pt x="701" y="10"/>
                  </a:lnTo>
                  <a:lnTo>
                    <a:pt x="743" y="18"/>
                  </a:lnTo>
                  <a:lnTo>
                    <a:pt x="751" y="19"/>
                  </a:lnTo>
                  <a:lnTo>
                    <a:pt x="793" y="29"/>
                  </a:lnTo>
                  <a:lnTo>
                    <a:pt x="838" y="40"/>
                  </a:lnTo>
                  <a:lnTo>
                    <a:pt x="879" y="54"/>
                  </a:lnTo>
                  <a:lnTo>
                    <a:pt x="922" y="69"/>
                  </a:lnTo>
                  <a:lnTo>
                    <a:pt x="963" y="87"/>
                  </a:lnTo>
                  <a:lnTo>
                    <a:pt x="1042" y="128"/>
                  </a:lnTo>
                  <a:lnTo>
                    <a:pt x="1081" y="152"/>
                  </a:lnTo>
                  <a:lnTo>
                    <a:pt x="1119" y="177"/>
                  </a:lnTo>
                  <a:lnTo>
                    <a:pt x="1123" y="179"/>
                  </a:lnTo>
                  <a:lnTo>
                    <a:pt x="1160" y="207"/>
                  </a:lnTo>
                  <a:lnTo>
                    <a:pt x="1196" y="237"/>
                  </a:lnTo>
                  <a:lnTo>
                    <a:pt x="1229" y="268"/>
                  </a:lnTo>
                  <a:lnTo>
                    <a:pt x="1262" y="300"/>
                  </a:lnTo>
                  <a:lnTo>
                    <a:pt x="1294" y="335"/>
                  </a:lnTo>
                  <a:lnTo>
                    <a:pt x="1325" y="375"/>
                  </a:lnTo>
                  <a:lnTo>
                    <a:pt x="1300" y="394"/>
                  </a:lnTo>
                  <a:lnTo>
                    <a:pt x="1271" y="359"/>
                  </a:lnTo>
                  <a:lnTo>
                    <a:pt x="1238" y="324"/>
                  </a:lnTo>
                  <a:lnTo>
                    <a:pt x="1206" y="291"/>
                  </a:lnTo>
                  <a:lnTo>
                    <a:pt x="1172" y="260"/>
                  </a:lnTo>
                  <a:lnTo>
                    <a:pt x="1137" y="231"/>
                  </a:lnTo>
                  <a:lnTo>
                    <a:pt x="1100" y="203"/>
                  </a:lnTo>
                  <a:lnTo>
                    <a:pt x="1100" y="203"/>
                  </a:lnTo>
                  <a:lnTo>
                    <a:pt x="1067" y="181"/>
                  </a:lnTo>
                  <a:lnTo>
                    <a:pt x="1029" y="157"/>
                  </a:lnTo>
                  <a:lnTo>
                    <a:pt x="950" y="116"/>
                  </a:lnTo>
                  <a:lnTo>
                    <a:pt x="908" y="99"/>
                  </a:lnTo>
                  <a:lnTo>
                    <a:pt x="866" y="84"/>
                  </a:lnTo>
                  <a:lnTo>
                    <a:pt x="824" y="69"/>
                  </a:lnTo>
                  <a:lnTo>
                    <a:pt x="780" y="59"/>
                  </a:lnTo>
                  <a:lnTo>
                    <a:pt x="743" y="50"/>
                  </a:lnTo>
                  <a:lnTo>
                    <a:pt x="743" y="50"/>
                  </a:lnTo>
                  <a:lnTo>
                    <a:pt x="701" y="43"/>
                  </a:lnTo>
                  <a:lnTo>
                    <a:pt x="656" y="37"/>
                  </a:lnTo>
                  <a:lnTo>
                    <a:pt x="611" y="34"/>
                  </a:lnTo>
                  <a:lnTo>
                    <a:pt x="567" y="32"/>
                  </a:lnTo>
                  <a:lnTo>
                    <a:pt x="522" y="32"/>
                  </a:lnTo>
                  <a:lnTo>
                    <a:pt x="477" y="35"/>
                  </a:lnTo>
                  <a:lnTo>
                    <a:pt x="391" y="47"/>
                  </a:lnTo>
                  <a:lnTo>
                    <a:pt x="307" y="66"/>
                  </a:lnTo>
                  <a:lnTo>
                    <a:pt x="263" y="81"/>
                  </a:lnTo>
                  <a:lnTo>
                    <a:pt x="221" y="96"/>
                  </a:lnTo>
                  <a:lnTo>
                    <a:pt x="178" y="113"/>
                  </a:lnTo>
                  <a:lnTo>
                    <a:pt x="137" y="134"/>
                  </a:lnTo>
                  <a:lnTo>
                    <a:pt x="95" y="156"/>
                  </a:lnTo>
                  <a:lnTo>
                    <a:pt x="60" y="178"/>
                  </a:lnTo>
                  <a:lnTo>
                    <a:pt x="60" y="178"/>
                  </a:lnTo>
                  <a:lnTo>
                    <a:pt x="17" y="206"/>
                  </a:lnTo>
                  <a:lnTo>
                    <a:pt x="0" y="179"/>
                  </a:lnTo>
                  <a:lnTo>
                    <a:pt x="36" y="154"/>
                  </a:lnTo>
                  <a:lnTo>
                    <a:pt x="41" y="152"/>
                  </a:lnTo>
                  <a:lnTo>
                    <a:pt x="82" y="127"/>
                  </a:lnTo>
                  <a:lnTo>
                    <a:pt x="123" y="104"/>
                  </a:lnTo>
                  <a:lnTo>
                    <a:pt x="165" y="84"/>
                  </a:lnTo>
                  <a:lnTo>
                    <a:pt x="207" y="66"/>
                  </a:lnTo>
                  <a:lnTo>
                    <a:pt x="250" y="51"/>
                  </a:lnTo>
                  <a:lnTo>
                    <a:pt x="294" y="37"/>
                  </a:lnTo>
                  <a:lnTo>
                    <a:pt x="383" y="16"/>
                  </a:lnTo>
                  <a:lnTo>
                    <a:pt x="388" y="15"/>
                  </a:lnTo>
                  <a:lnTo>
                    <a:pt x="477" y="3"/>
                  </a:lnTo>
                  <a:lnTo>
                    <a:pt x="522"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52" name="Freeform 95"/>
            <p:cNvSpPr>
              <a:spLocks/>
            </p:cNvSpPr>
            <p:nvPr/>
          </p:nvSpPr>
          <p:spPr bwMode="auto">
            <a:xfrm>
              <a:off x="8573480" y="2944318"/>
              <a:ext cx="136222" cy="133831"/>
            </a:xfrm>
            <a:custGeom>
              <a:avLst/>
              <a:gdLst>
                <a:gd name="T0" fmla="*/ 87 w 115"/>
                <a:gd name="T1" fmla="*/ 0 h 111"/>
                <a:gd name="T2" fmla="*/ 115 w 115"/>
                <a:gd name="T3" fmla="*/ 36 h 111"/>
                <a:gd name="T4" fmla="*/ 103 w 115"/>
                <a:gd name="T5" fmla="*/ 111 h 111"/>
                <a:gd name="T6" fmla="*/ 28 w 115"/>
                <a:gd name="T7" fmla="*/ 101 h 111"/>
                <a:gd name="T8" fmla="*/ 0 w 115"/>
                <a:gd name="T9" fmla="*/ 64 h 111"/>
                <a:gd name="T10" fmla="*/ 77 w 115"/>
                <a:gd name="T11" fmla="*/ 75 h 111"/>
                <a:gd name="T12" fmla="*/ 87 w 115"/>
                <a:gd name="T13" fmla="*/ 0 h 111"/>
              </a:gdLst>
              <a:ahLst/>
              <a:cxnLst>
                <a:cxn ang="0">
                  <a:pos x="T0" y="T1"/>
                </a:cxn>
                <a:cxn ang="0">
                  <a:pos x="T2" y="T3"/>
                </a:cxn>
                <a:cxn ang="0">
                  <a:pos x="T4" y="T5"/>
                </a:cxn>
                <a:cxn ang="0">
                  <a:pos x="T6" y="T7"/>
                </a:cxn>
                <a:cxn ang="0">
                  <a:pos x="T8" y="T9"/>
                </a:cxn>
                <a:cxn ang="0">
                  <a:pos x="T10" y="T11"/>
                </a:cxn>
                <a:cxn ang="0">
                  <a:pos x="T12" y="T13"/>
                </a:cxn>
              </a:cxnLst>
              <a:rect l="0" t="0" r="r" b="b"/>
              <a:pathLst>
                <a:path w="115" h="111">
                  <a:moveTo>
                    <a:pt x="87" y="0"/>
                  </a:moveTo>
                  <a:lnTo>
                    <a:pt x="115" y="36"/>
                  </a:lnTo>
                  <a:lnTo>
                    <a:pt x="103" y="111"/>
                  </a:lnTo>
                  <a:lnTo>
                    <a:pt x="28" y="101"/>
                  </a:lnTo>
                  <a:lnTo>
                    <a:pt x="0" y="64"/>
                  </a:lnTo>
                  <a:lnTo>
                    <a:pt x="77" y="75"/>
                  </a:lnTo>
                  <a:lnTo>
                    <a:pt x="87"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53" name="Freeform 96"/>
            <p:cNvSpPr>
              <a:spLocks noEditPoints="1"/>
            </p:cNvSpPr>
            <p:nvPr/>
          </p:nvSpPr>
          <p:spPr bwMode="auto">
            <a:xfrm>
              <a:off x="8410971" y="4550296"/>
              <a:ext cx="272442" cy="262883"/>
            </a:xfrm>
            <a:custGeom>
              <a:avLst/>
              <a:gdLst>
                <a:gd name="T0" fmla="*/ 25 w 228"/>
                <a:gd name="T1" fmla="*/ 175 h 221"/>
                <a:gd name="T2" fmla="*/ 43 w 228"/>
                <a:gd name="T3" fmla="*/ 200 h 221"/>
                <a:gd name="T4" fmla="*/ 18 w 228"/>
                <a:gd name="T5" fmla="*/ 221 h 221"/>
                <a:gd name="T6" fmla="*/ 0 w 228"/>
                <a:gd name="T7" fmla="*/ 196 h 221"/>
                <a:gd name="T8" fmla="*/ 25 w 228"/>
                <a:gd name="T9" fmla="*/ 175 h 221"/>
                <a:gd name="T10" fmla="*/ 74 w 228"/>
                <a:gd name="T11" fmla="*/ 137 h 221"/>
                <a:gd name="T12" fmla="*/ 94 w 228"/>
                <a:gd name="T13" fmla="*/ 161 h 221"/>
                <a:gd name="T14" fmla="*/ 78 w 228"/>
                <a:gd name="T15" fmla="*/ 174 h 221"/>
                <a:gd name="T16" fmla="*/ 68 w 228"/>
                <a:gd name="T17" fmla="*/ 181 h 221"/>
                <a:gd name="T18" fmla="*/ 50 w 228"/>
                <a:gd name="T19" fmla="*/ 156 h 221"/>
                <a:gd name="T20" fmla="*/ 56 w 228"/>
                <a:gd name="T21" fmla="*/ 152 h 221"/>
                <a:gd name="T22" fmla="*/ 74 w 228"/>
                <a:gd name="T23" fmla="*/ 137 h 221"/>
                <a:gd name="T24" fmla="*/ 119 w 228"/>
                <a:gd name="T25" fmla="*/ 94 h 221"/>
                <a:gd name="T26" fmla="*/ 141 w 228"/>
                <a:gd name="T27" fmla="*/ 116 h 221"/>
                <a:gd name="T28" fmla="*/ 132 w 228"/>
                <a:gd name="T29" fmla="*/ 127 h 221"/>
                <a:gd name="T30" fmla="*/ 118 w 228"/>
                <a:gd name="T31" fmla="*/ 139 h 221"/>
                <a:gd name="T32" fmla="*/ 97 w 228"/>
                <a:gd name="T33" fmla="*/ 115 h 221"/>
                <a:gd name="T34" fmla="*/ 110 w 228"/>
                <a:gd name="T35" fmla="*/ 105 h 221"/>
                <a:gd name="T36" fmla="*/ 119 w 228"/>
                <a:gd name="T37" fmla="*/ 94 h 221"/>
                <a:gd name="T38" fmla="*/ 162 w 228"/>
                <a:gd name="T39" fmla="*/ 49 h 221"/>
                <a:gd name="T40" fmla="*/ 187 w 228"/>
                <a:gd name="T41" fmla="*/ 68 h 221"/>
                <a:gd name="T42" fmla="*/ 181 w 228"/>
                <a:gd name="T43" fmla="*/ 75 h 221"/>
                <a:gd name="T44" fmla="*/ 163 w 228"/>
                <a:gd name="T45" fmla="*/ 93 h 221"/>
                <a:gd name="T46" fmla="*/ 141 w 228"/>
                <a:gd name="T47" fmla="*/ 71 h 221"/>
                <a:gd name="T48" fmla="*/ 159 w 228"/>
                <a:gd name="T49" fmla="*/ 53 h 221"/>
                <a:gd name="T50" fmla="*/ 162 w 228"/>
                <a:gd name="T51" fmla="*/ 49 h 221"/>
                <a:gd name="T52" fmla="*/ 203 w 228"/>
                <a:gd name="T53" fmla="*/ 0 h 221"/>
                <a:gd name="T54" fmla="*/ 228 w 228"/>
                <a:gd name="T55" fmla="*/ 19 h 221"/>
                <a:gd name="T56" fmla="*/ 208 w 228"/>
                <a:gd name="T57" fmla="*/ 43 h 221"/>
                <a:gd name="T58" fmla="*/ 183 w 228"/>
                <a:gd name="T59" fmla="*/ 24 h 221"/>
                <a:gd name="T60" fmla="*/ 203 w 228"/>
                <a:gd name="T6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8" h="221">
                  <a:moveTo>
                    <a:pt x="25" y="175"/>
                  </a:moveTo>
                  <a:lnTo>
                    <a:pt x="43" y="200"/>
                  </a:lnTo>
                  <a:lnTo>
                    <a:pt x="18" y="221"/>
                  </a:lnTo>
                  <a:lnTo>
                    <a:pt x="0" y="196"/>
                  </a:lnTo>
                  <a:lnTo>
                    <a:pt x="25" y="175"/>
                  </a:lnTo>
                  <a:close/>
                  <a:moveTo>
                    <a:pt x="74" y="137"/>
                  </a:moveTo>
                  <a:lnTo>
                    <a:pt x="94" y="161"/>
                  </a:lnTo>
                  <a:lnTo>
                    <a:pt x="78" y="174"/>
                  </a:lnTo>
                  <a:lnTo>
                    <a:pt x="68" y="181"/>
                  </a:lnTo>
                  <a:lnTo>
                    <a:pt x="50" y="156"/>
                  </a:lnTo>
                  <a:lnTo>
                    <a:pt x="56" y="152"/>
                  </a:lnTo>
                  <a:lnTo>
                    <a:pt x="74" y="137"/>
                  </a:lnTo>
                  <a:close/>
                  <a:moveTo>
                    <a:pt x="119" y="94"/>
                  </a:moveTo>
                  <a:lnTo>
                    <a:pt x="141" y="116"/>
                  </a:lnTo>
                  <a:lnTo>
                    <a:pt x="132" y="127"/>
                  </a:lnTo>
                  <a:lnTo>
                    <a:pt x="118" y="139"/>
                  </a:lnTo>
                  <a:lnTo>
                    <a:pt x="97" y="115"/>
                  </a:lnTo>
                  <a:lnTo>
                    <a:pt x="110" y="105"/>
                  </a:lnTo>
                  <a:lnTo>
                    <a:pt x="119" y="94"/>
                  </a:lnTo>
                  <a:close/>
                  <a:moveTo>
                    <a:pt x="162" y="49"/>
                  </a:moveTo>
                  <a:lnTo>
                    <a:pt x="187" y="68"/>
                  </a:lnTo>
                  <a:lnTo>
                    <a:pt x="181" y="75"/>
                  </a:lnTo>
                  <a:lnTo>
                    <a:pt x="163" y="93"/>
                  </a:lnTo>
                  <a:lnTo>
                    <a:pt x="141" y="71"/>
                  </a:lnTo>
                  <a:lnTo>
                    <a:pt x="159" y="53"/>
                  </a:lnTo>
                  <a:lnTo>
                    <a:pt x="162" y="49"/>
                  </a:lnTo>
                  <a:close/>
                  <a:moveTo>
                    <a:pt x="203" y="0"/>
                  </a:moveTo>
                  <a:lnTo>
                    <a:pt x="228" y="19"/>
                  </a:lnTo>
                  <a:lnTo>
                    <a:pt x="208" y="43"/>
                  </a:lnTo>
                  <a:lnTo>
                    <a:pt x="183" y="24"/>
                  </a:lnTo>
                  <a:lnTo>
                    <a:pt x="203"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54" name="Freeform 97"/>
            <p:cNvSpPr>
              <a:spLocks/>
            </p:cNvSpPr>
            <p:nvPr/>
          </p:nvSpPr>
          <p:spPr bwMode="auto">
            <a:xfrm>
              <a:off x="6850402" y="4557465"/>
              <a:ext cx="1582077" cy="470800"/>
            </a:xfrm>
            <a:custGeom>
              <a:avLst/>
              <a:gdLst>
                <a:gd name="T0" fmla="*/ 53 w 1324"/>
                <a:gd name="T1" fmla="*/ 34 h 395"/>
                <a:gd name="T2" fmla="*/ 117 w 1324"/>
                <a:gd name="T3" fmla="*/ 102 h 395"/>
                <a:gd name="T4" fmla="*/ 187 w 1324"/>
                <a:gd name="T5" fmla="*/ 163 h 395"/>
                <a:gd name="T6" fmla="*/ 223 w 1324"/>
                <a:gd name="T7" fmla="*/ 190 h 395"/>
                <a:gd name="T8" fmla="*/ 374 w 1324"/>
                <a:gd name="T9" fmla="*/ 278 h 395"/>
                <a:gd name="T10" fmla="*/ 458 w 1324"/>
                <a:gd name="T11" fmla="*/ 311 h 395"/>
                <a:gd name="T12" fmla="*/ 543 w 1324"/>
                <a:gd name="T13" fmla="*/ 336 h 395"/>
                <a:gd name="T14" fmla="*/ 580 w 1324"/>
                <a:gd name="T15" fmla="*/ 344 h 395"/>
                <a:gd name="T16" fmla="*/ 668 w 1324"/>
                <a:gd name="T17" fmla="*/ 358 h 395"/>
                <a:gd name="T18" fmla="*/ 757 w 1324"/>
                <a:gd name="T19" fmla="*/ 362 h 395"/>
                <a:gd name="T20" fmla="*/ 846 w 1324"/>
                <a:gd name="T21" fmla="*/ 359 h 395"/>
                <a:gd name="T22" fmla="*/ 935 w 1324"/>
                <a:gd name="T23" fmla="*/ 347 h 395"/>
                <a:gd name="T24" fmla="*/ 1016 w 1324"/>
                <a:gd name="T25" fmla="*/ 328 h 395"/>
                <a:gd name="T26" fmla="*/ 1103 w 1324"/>
                <a:gd name="T27" fmla="*/ 299 h 395"/>
                <a:gd name="T28" fmla="*/ 1187 w 1324"/>
                <a:gd name="T29" fmla="*/ 261 h 395"/>
                <a:gd name="T30" fmla="*/ 1263 w 1324"/>
                <a:gd name="T31" fmla="*/ 216 h 395"/>
                <a:gd name="T32" fmla="*/ 1306 w 1324"/>
                <a:gd name="T33" fmla="*/ 188 h 395"/>
                <a:gd name="T34" fmla="*/ 1287 w 1324"/>
                <a:gd name="T35" fmla="*/ 240 h 395"/>
                <a:gd name="T36" fmla="*/ 1241 w 1324"/>
                <a:gd name="T37" fmla="*/ 268 h 395"/>
                <a:gd name="T38" fmla="*/ 1159 w 1324"/>
                <a:gd name="T39" fmla="*/ 311 h 395"/>
                <a:gd name="T40" fmla="*/ 1073 w 1324"/>
                <a:gd name="T41" fmla="*/ 343 h 395"/>
                <a:gd name="T42" fmla="*/ 986 w 1324"/>
                <a:gd name="T43" fmla="*/ 368 h 395"/>
                <a:gd name="T44" fmla="*/ 935 w 1324"/>
                <a:gd name="T45" fmla="*/ 380 h 395"/>
                <a:gd name="T46" fmla="*/ 801 w 1324"/>
                <a:gd name="T47" fmla="*/ 395 h 395"/>
                <a:gd name="T48" fmla="*/ 712 w 1324"/>
                <a:gd name="T49" fmla="*/ 393 h 395"/>
                <a:gd name="T50" fmla="*/ 624 w 1324"/>
                <a:gd name="T51" fmla="*/ 384 h 395"/>
                <a:gd name="T52" fmla="*/ 572 w 1324"/>
                <a:gd name="T53" fmla="*/ 375 h 395"/>
                <a:gd name="T54" fmla="*/ 486 w 1324"/>
                <a:gd name="T55" fmla="*/ 353 h 395"/>
                <a:gd name="T56" fmla="*/ 402 w 1324"/>
                <a:gd name="T57" fmla="*/ 325 h 395"/>
                <a:gd name="T58" fmla="*/ 281 w 1324"/>
                <a:gd name="T59" fmla="*/ 266 h 395"/>
                <a:gd name="T60" fmla="*/ 200 w 1324"/>
                <a:gd name="T61" fmla="*/ 214 h 395"/>
                <a:gd name="T62" fmla="*/ 128 w 1324"/>
                <a:gd name="T63" fmla="*/ 158 h 395"/>
                <a:gd name="T64" fmla="*/ 61 w 1324"/>
                <a:gd name="T65" fmla="*/ 93 h 395"/>
                <a:gd name="T66" fmla="*/ 0 w 1324"/>
                <a:gd name="T67" fmla="*/ 1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24" h="395">
                  <a:moveTo>
                    <a:pt x="25" y="0"/>
                  </a:moveTo>
                  <a:lnTo>
                    <a:pt x="53" y="34"/>
                  </a:lnTo>
                  <a:lnTo>
                    <a:pt x="85" y="69"/>
                  </a:lnTo>
                  <a:lnTo>
                    <a:pt x="117" y="102"/>
                  </a:lnTo>
                  <a:lnTo>
                    <a:pt x="151" y="134"/>
                  </a:lnTo>
                  <a:lnTo>
                    <a:pt x="187" y="163"/>
                  </a:lnTo>
                  <a:lnTo>
                    <a:pt x="223" y="190"/>
                  </a:lnTo>
                  <a:lnTo>
                    <a:pt x="223" y="190"/>
                  </a:lnTo>
                  <a:lnTo>
                    <a:pt x="294" y="237"/>
                  </a:lnTo>
                  <a:lnTo>
                    <a:pt x="374" y="278"/>
                  </a:lnTo>
                  <a:lnTo>
                    <a:pt x="415" y="296"/>
                  </a:lnTo>
                  <a:lnTo>
                    <a:pt x="458" y="311"/>
                  </a:lnTo>
                  <a:lnTo>
                    <a:pt x="499" y="324"/>
                  </a:lnTo>
                  <a:lnTo>
                    <a:pt x="543" y="336"/>
                  </a:lnTo>
                  <a:lnTo>
                    <a:pt x="580" y="344"/>
                  </a:lnTo>
                  <a:lnTo>
                    <a:pt x="580" y="344"/>
                  </a:lnTo>
                  <a:lnTo>
                    <a:pt x="624" y="352"/>
                  </a:lnTo>
                  <a:lnTo>
                    <a:pt x="668" y="358"/>
                  </a:lnTo>
                  <a:lnTo>
                    <a:pt x="712" y="361"/>
                  </a:lnTo>
                  <a:lnTo>
                    <a:pt x="757" y="362"/>
                  </a:lnTo>
                  <a:lnTo>
                    <a:pt x="801" y="362"/>
                  </a:lnTo>
                  <a:lnTo>
                    <a:pt x="846" y="359"/>
                  </a:lnTo>
                  <a:lnTo>
                    <a:pt x="935" y="347"/>
                  </a:lnTo>
                  <a:lnTo>
                    <a:pt x="935" y="347"/>
                  </a:lnTo>
                  <a:lnTo>
                    <a:pt x="973" y="339"/>
                  </a:lnTo>
                  <a:lnTo>
                    <a:pt x="1016" y="328"/>
                  </a:lnTo>
                  <a:lnTo>
                    <a:pt x="1060" y="314"/>
                  </a:lnTo>
                  <a:lnTo>
                    <a:pt x="1103" y="299"/>
                  </a:lnTo>
                  <a:lnTo>
                    <a:pt x="1145" y="281"/>
                  </a:lnTo>
                  <a:lnTo>
                    <a:pt x="1187" y="261"/>
                  </a:lnTo>
                  <a:lnTo>
                    <a:pt x="1228" y="239"/>
                  </a:lnTo>
                  <a:lnTo>
                    <a:pt x="1263" y="216"/>
                  </a:lnTo>
                  <a:lnTo>
                    <a:pt x="1263" y="216"/>
                  </a:lnTo>
                  <a:lnTo>
                    <a:pt x="1306" y="188"/>
                  </a:lnTo>
                  <a:lnTo>
                    <a:pt x="1324" y="215"/>
                  </a:lnTo>
                  <a:lnTo>
                    <a:pt x="1287" y="240"/>
                  </a:lnTo>
                  <a:lnTo>
                    <a:pt x="1282" y="243"/>
                  </a:lnTo>
                  <a:lnTo>
                    <a:pt x="1241" y="268"/>
                  </a:lnTo>
                  <a:lnTo>
                    <a:pt x="1200" y="290"/>
                  </a:lnTo>
                  <a:lnTo>
                    <a:pt x="1159" y="311"/>
                  </a:lnTo>
                  <a:lnTo>
                    <a:pt x="1116" y="328"/>
                  </a:lnTo>
                  <a:lnTo>
                    <a:pt x="1073" y="343"/>
                  </a:lnTo>
                  <a:lnTo>
                    <a:pt x="1029" y="358"/>
                  </a:lnTo>
                  <a:lnTo>
                    <a:pt x="986" y="368"/>
                  </a:lnTo>
                  <a:lnTo>
                    <a:pt x="942" y="378"/>
                  </a:lnTo>
                  <a:lnTo>
                    <a:pt x="935" y="380"/>
                  </a:lnTo>
                  <a:lnTo>
                    <a:pt x="846" y="392"/>
                  </a:lnTo>
                  <a:lnTo>
                    <a:pt x="801" y="395"/>
                  </a:lnTo>
                  <a:lnTo>
                    <a:pt x="757" y="395"/>
                  </a:lnTo>
                  <a:lnTo>
                    <a:pt x="712" y="393"/>
                  </a:lnTo>
                  <a:lnTo>
                    <a:pt x="668" y="390"/>
                  </a:lnTo>
                  <a:lnTo>
                    <a:pt x="624" y="384"/>
                  </a:lnTo>
                  <a:lnTo>
                    <a:pt x="580" y="377"/>
                  </a:lnTo>
                  <a:lnTo>
                    <a:pt x="572" y="375"/>
                  </a:lnTo>
                  <a:lnTo>
                    <a:pt x="530" y="365"/>
                  </a:lnTo>
                  <a:lnTo>
                    <a:pt x="486" y="353"/>
                  </a:lnTo>
                  <a:lnTo>
                    <a:pt x="444" y="340"/>
                  </a:lnTo>
                  <a:lnTo>
                    <a:pt x="402" y="325"/>
                  </a:lnTo>
                  <a:lnTo>
                    <a:pt x="360" y="308"/>
                  </a:lnTo>
                  <a:lnTo>
                    <a:pt x="281" y="266"/>
                  </a:lnTo>
                  <a:lnTo>
                    <a:pt x="204" y="216"/>
                  </a:lnTo>
                  <a:lnTo>
                    <a:pt x="200" y="214"/>
                  </a:lnTo>
                  <a:lnTo>
                    <a:pt x="163" y="187"/>
                  </a:lnTo>
                  <a:lnTo>
                    <a:pt x="128" y="158"/>
                  </a:lnTo>
                  <a:lnTo>
                    <a:pt x="94" y="125"/>
                  </a:lnTo>
                  <a:lnTo>
                    <a:pt x="61" y="93"/>
                  </a:lnTo>
                  <a:lnTo>
                    <a:pt x="29" y="58"/>
                  </a:lnTo>
                  <a:lnTo>
                    <a:pt x="0" y="19"/>
                  </a:lnTo>
                  <a:lnTo>
                    <a:pt x="25"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55" name="Freeform 98"/>
            <p:cNvSpPr>
              <a:spLocks/>
            </p:cNvSpPr>
            <p:nvPr/>
          </p:nvSpPr>
          <p:spPr bwMode="auto">
            <a:xfrm>
              <a:off x="6824115" y="4533567"/>
              <a:ext cx="138611" cy="133831"/>
            </a:xfrm>
            <a:custGeom>
              <a:avLst/>
              <a:gdLst>
                <a:gd name="T0" fmla="*/ 10 w 115"/>
                <a:gd name="T1" fmla="*/ 0 h 112"/>
                <a:gd name="T2" fmla="*/ 87 w 115"/>
                <a:gd name="T3" fmla="*/ 10 h 112"/>
                <a:gd name="T4" fmla="*/ 115 w 115"/>
                <a:gd name="T5" fmla="*/ 47 h 112"/>
                <a:gd name="T6" fmla="*/ 38 w 115"/>
                <a:gd name="T7" fmla="*/ 35 h 112"/>
                <a:gd name="T8" fmla="*/ 28 w 115"/>
                <a:gd name="T9" fmla="*/ 112 h 112"/>
                <a:gd name="T10" fmla="*/ 0 w 115"/>
                <a:gd name="T11" fmla="*/ 75 h 112"/>
                <a:gd name="T12" fmla="*/ 10 w 115"/>
                <a:gd name="T13" fmla="*/ 0 h 112"/>
              </a:gdLst>
              <a:ahLst/>
              <a:cxnLst>
                <a:cxn ang="0">
                  <a:pos x="T0" y="T1"/>
                </a:cxn>
                <a:cxn ang="0">
                  <a:pos x="T2" y="T3"/>
                </a:cxn>
                <a:cxn ang="0">
                  <a:pos x="T4" y="T5"/>
                </a:cxn>
                <a:cxn ang="0">
                  <a:pos x="T6" y="T7"/>
                </a:cxn>
                <a:cxn ang="0">
                  <a:pos x="T8" y="T9"/>
                </a:cxn>
                <a:cxn ang="0">
                  <a:pos x="T10" y="T11"/>
                </a:cxn>
                <a:cxn ang="0">
                  <a:pos x="T12" y="T13"/>
                </a:cxn>
              </a:cxnLst>
              <a:rect l="0" t="0" r="r" b="b"/>
              <a:pathLst>
                <a:path w="115" h="112">
                  <a:moveTo>
                    <a:pt x="10" y="0"/>
                  </a:moveTo>
                  <a:lnTo>
                    <a:pt x="87" y="10"/>
                  </a:lnTo>
                  <a:lnTo>
                    <a:pt x="115" y="47"/>
                  </a:lnTo>
                  <a:lnTo>
                    <a:pt x="38" y="35"/>
                  </a:lnTo>
                  <a:lnTo>
                    <a:pt x="28" y="112"/>
                  </a:lnTo>
                  <a:lnTo>
                    <a:pt x="0" y="75"/>
                  </a:lnTo>
                  <a:lnTo>
                    <a:pt x="10" y="0"/>
                  </a:lnTo>
                  <a:close/>
                </a:path>
              </a:pathLst>
            </a:custGeom>
            <a:solidFill>
              <a:srgbClr val="FFFFFF"/>
            </a:solidFill>
            <a:ln w="0">
              <a:solidFill>
                <a:srgbClr val="FFFFFF"/>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89621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EC5038"/>
                </a:solidFill>
                <a:effectLst/>
                <a:uLnTx/>
                <a:uFillTx/>
                <a:latin typeface="Segoe UI Semilight"/>
                <a:ea typeface="+mn-ea"/>
                <a:cs typeface="+mn-cs"/>
              </a:endParaRPr>
            </a:p>
          </p:txBody>
        </p:sp>
        <p:sp>
          <p:nvSpPr>
            <p:cNvPr id="56" name="TextBox 6"/>
            <p:cNvSpPr txBox="1"/>
            <p:nvPr/>
          </p:nvSpPr>
          <p:spPr>
            <a:xfrm>
              <a:off x="43550" y="5328445"/>
              <a:ext cx="3240000" cy="400110"/>
            </a:xfrm>
            <a:prstGeom prst="rect">
              <a:avLst/>
            </a:prstGeom>
            <a:noFill/>
          </p:spPr>
          <p:txBody>
            <a:bodyPr wrap="square" rtlCol="0">
              <a:spAutoFit/>
            </a:bodyPr>
            <a:lstStyle/>
            <a:p>
              <a:pPr marL="0" marR="0" lvl="0" indent="0" algn="r" defTabSz="896218"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dirty="0">
                  <a:ln>
                    <a:noFill/>
                  </a:ln>
                  <a:solidFill>
                    <a:srgbClr val="FFFFFF"/>
                  </a:solidFill>
                  <a:effectLst/>
                  <a:uLnTx/>
                  <a:uFillTx/>
                  <a:latin typeface="Segoe UI Semilight"/>
                  <a:ea typeface="+mn-ea"/>
                  <a:cs typeface="+mn-cs"/>
                </a:rPr>
                <a:t>Develop + Test</a:t>
              </a:r>
            </a:p>
          </p:txBody>
        </p:sp>
        <p:sp>
          <p:nvSpPr>
            <p:cNvPr id="57" name="TextBox 47"/>
            <p:cNvSpPr txBox="1"/>
            <p:nvPr/>
          </p:nvSpPr>
          <p:spPr>
            <a:xfrm>
              <a:off x="43550" y="1899446"/>
              <a:ext cx="3240000" cy="400110"/>
            </a:xfrm>
            <a:prstGeom prst="rect">
              <a:avLst/>
            </a:prstGeom>
            <a:noFill/>
          </p:spPr>
          <p:txBody>
            <a:bodyPr wrap="square" rtlCol="0">
              <a:spAutoFit/>
            </a:bodyPr>
            <a:lstStyle/>
            <a:p>
              <a:pPr marL="0" marR="0" lvl="0" indent="0" algn="r" defTabSz="896218"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dirty="0">
                  <a:ln>
                    <a:noFill/>
                  </a:ln>
                  <a:solidFill>
                    <a:srgbClr val="FFFFFF"/>
                  </a:solidFill>
                  <a:effectLst/>
                  <a:uLnTx/>
                  <a:uFillTx/>
                  <a:latin typeface="Segoe UI Semilight"/>
                  <a:ea typeface="+mn-ea"/>
                  <a:cs typeface="+mn-cs"/>
                </a:rPr>
                <a:t>Plan + Track</a:t>
              </a:r>
            </a:p>
          </p:txBody>
        </p:sp>
        <p:sp>
          <p:nvSpPr>
            <p:cNvPr id="58" name="TextBox 48"/>
            <p:cNvSpPr txBox="1"/>
            <p:nvPr/>
          </p:nvSpPr>
          <p:spPr>
            <a:xfrm>
              <a:off x="9015006" y="5328445"/>
              <a:ext cx="3240000" cy="400110"/>
            </a:xfrm>
            <a:prstGeom prst="rect">
              <a:avLst/>
            </a:prstGeom>
            <a:noFill/>
          </p:spPr>
          <p:txBody>
            <a:bodyPr wrap="square" rtlCol="0">
              <a:spAutoFit/>
            </a:bodyPr>
            <a:lstStyle/>
            <a:p>
              <a:pPr marL="0" marR="0" lvl="0" indent="0" algn="l" defTabSz="896218"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dirty="0">
                  <a:ln>
                    <a:noFill/>
                  </a:ln>
                  <a:solidFill>
                    <a:srgbClr val="FFFFFF"/>
                  </a:solidFill>
                  <a:effectLst/>
                  <a:uLnTx/>
                  <a:uFillTx/>
                  <a:latin typeface="Segoe UI Semilight"/>
                  <a:ea typeface="+mn-ea"/>
                  <a:cs typeface="+mn-cs"/>
                </a:rPr>
                <a:t>Monitor + Learn</a:t>
              </a:r>
            </a:p>
          </p:txBody>
        </p:sp>
        <p:sp>
          <p:nvSpPr>
            <p:cNvPr id="59" name="TextBox 49"/>
            <p:cNvSpPr txBox="1"/>
            <p:nvPr/>
          </p:nvSpPr>
          <p:spPr>
            <a:xfrm>
              <a:off x="9015006" y="1899446"/>
              <a:ext cx="3240000" cy="400110"/>
            </a:xfrm>
            <a:prstGeom prst="rect">
              <a:avLst/>
            </a:prstGeom>
            <a:noFill/>
          </p:spPr>
          <p:txBody>
            <a:bodyPr wrap="square" rtlCol="0">
              <a:spAutoFit/>
            </a:bodyPr>
            <a:lstStyle/>
            <a:p>
              <a:pPr marL="0" marR="0" lvl="0" indent="0" algn="l" defTabSz="896218"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dirty="0">
                  <a:ln>
                    <a:noFill/>
                  </a:ln>
                  <a:solidFill>
                    <a:srgbClr val="FFFFFF"/>
                  </a:solidFill>
                  <a:effectLst/>
                  <a:uLnTx/>
                  <a:uFillTx/>
                  <a:latin typeface="Segoe UI Semilight"/>
                  <a:ea typeface="+mn-ea"/>
                  <a:cs typeface="+mn-cs"/>
                </a:rPr>
                <a:t>Release</a:t>
              </a:r>
            </a:p>
          </p:txBody>
        </p:sp>
        <p:sp>
          <p:nvSpPr>
            <p:cNvPr id="60" name="TextBox 8"/>
            <p:cNvSpPr txBox="1"/>
            <p:nvPr/>
          </p:nvSpPr>
          <p:spPr>
            <a:xfrm>
              <a:off x="43550" y="3602805"/>
              <a:ext cx="3193200" cy="430887"/>
            </a:xfrm>
            <a:prstGeom prst="rect">
              <a:avLst/>
            </a:prstGeom>
            <a:noFill/>
          </p:spPr>
          <p:txBody>
            <a:bodyPr wrap="square" lIns="0" tIns="0" rIns="0" bIns="0" rtlCol="0">
              <a:spAutoFit/>
            </a:bodyPr>
            <a:lstStyle/>
            <a:p>
              <a:pPr marL="0" marR="0" lvl="0" indent="0" algn="ctr" defTabSz="896218" rtl="0" eaLnBrk="1" fontAlgn="auto" latinLnBrk="0" hangingPunct="1">
                <a:lnSpc>
                  <a:spcPct val="100000"/>
                </a:lnSpc>
                <a:spcBef>
                  <a:spcPts val="0"/>
                </a:spcBef>
                <a:spcAft>
                  <a:spcPts val="0"/>
                </a:spcAft>
                <a:buClrTx/>
                <a:buSzTx/>
                <a:buFontTx/>
                <a:buNone/>
                <a:tabLst/>
                <a:defRPr/>
              </a:pPr>
              <a:r>
                <a:rPr kumimoji="0" lang="en-US" sz="2745" b="0" i="0" u="none" strike="noStrike" kern="800" cap="none" spc="98" normalizeH="0" baseline="0" noProof="0" dirty="0">
                  <a:ln>
                    <a:noFill/>
                  </a:ln>
                  <a:solidFill>
                    <a:srgbClr val="FFFFFF"/>
                  </a:solidFill>
                  <a:effectLst/>
                  <a:uLnTx/>
                  <a:uFillTx/>
                  <a:latin typeface="Segoe UI Light"/>
                  <a:ea typeface="+mn-ea"/>
                  <a:cs typeface="Segoe UI Semibold" panose="020B0702040204020203" pitchFamily="34" charset="0"/>
                </a:rPr>
                <a:t>Development</a:t>
              </a:r>
            </a:p>
          </p:txBody>
        </p:sp>
        <p:sp>
          <p:nvSpPr>
            <p:cNvPr id="61" name="TextBox 44"/>
            <p:cNvSpPr txBox="1"/>
            <p:nvPr/>
          </p:nvSpPr>
          <p:spPr>
            <a:xfrm>
              <a:off x="9278481" y="3602805"/>
              <a:ext cx="3191972" cy="430887"/>
            </a:xfrm>
            <a:prstGeom prst="rect">
              <a:avLst/>
            </a:prstGeom>
            <a:noFill/>
          </p:spPr>
          <p:txBody>
            <a:bodyPr wrap="square" lIns="0" tIns="0" rIns="0" bIns="0" rtlCol="0">
              <a:spAutoFit/>
            </a:bodyPr>
            <a:lstStyle/>
            <a:p>
              <a:pPr marL="0" marR="0" lvl="0" indent="0" algn="ctr" defTabSz="896218" rtl="0" eaLnBrk="1" fontAlgn="auto" latinLnBrk="0" hangingPunct="1">
                <a:lnSpc>
                  <a:spcPct val="100000"/>
                </a:lnSpc>
                <a:spcBef>
                  <a:spcPts val="0"/>
                </a:spcBef>
                <a:spcAft>
                  <a:spcPts val="0"/>
                </a:spcAft>
                <a:buClrTx/>
                <a:buSzTx/>
                <a:buFontTx/>
                <a:buNone/>
                <a:tabLst/>
                <a:defRPr/>
              </a:pPr>
              <a:r>
                <a:rPr kumimoji="0" lang="de-DE" sz="2745" b="0" i="0" u="none" strike="noStrike" kern="800" cap="none" spc="98" normalizeH="0" baseline="0" noProof="0" dirty="0">
                  <a:ln>
                    <a:noFill/>
                  </a:ln>
                  <a:solidFill>
                    <a:srgbClr val="FFFFFF"/>
                  </a:solidFill>
                  <a:effectLst/>
                  <a:uLnTx/>
                  <a:uFillTx/>
                  <a:latin typeface="Segoe UI Light"/>
                  <a:ea typeface="+mn-ea"/>
                  <a:cs typeface="Segoe UI Semibold" panose="020B0702040204020203" pitchFamily="34" charset="0"/>
                </a:rPr>
                <a:t>Production</a:t>
              </a:r>
              <a:endParaRPr kumimoji="0" lang="en-US" sz="2745" b="0" i="0" u="none" strike="noStrike" kern="800" cap="none" spc="98" normalizeH="0" baseline="0" noProof="0" dirty="0">
                <a:ln>
                  <a:noFill/>
                </a:ln>
                <a:solidFill>
                  <a:srgbClr val="FFFFFF"/>
                </a:solidFill>
                <a:effectLst/>
                <a:uLnTx/>
                <a:uFillTx/>
                <a:latin typeface="Segoe UI Light"/>
                <a:ea typeface="+mn-ea"/>
                <a:cs typeface="Segoe UI Semibold" panose="020B0702040204020203" pitchFamily="34" charset="0"/>
              </a:endParaRPr>
            </a:p>
          </p:txBody>
        </p:sp>
      </p:grpSp>
    </p:spTree>
    <p:extLst>
      <p:ext uri="{BB962C8B-B14F-4D97-AF65-F5344CB8AC3E}">
        <p14:creationId xmlns:p14="http://schemas.microsoft.com/office/powerpoint/2010/main" val="2379675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39" y="1189495"/>
            <a:ext cx="11653523" cy="2715537"/>
          </a:xfrm>
        </p:spPr>
        <p:txBody>
          <a:bodyPr/>
          <a:lstStyle/>
          <a:p>
            <a:r>
              <a:rPr lang="en-US" b="1" dirty="0"/>
              <a:t>Your competition is already doing this</a:t>
            </a:r>
          </a:p>
          <a:p>
            <a:r>
              <a:rPr lang="en-US" dirty="0"/>
              <a:t>Increase velocity</a:t>
            </a:r>
          </a:p>
          <a:p>
            <a:r>
              <a:rPr lang="en-US" dirty="0"/>
              <a:t>Reduce downtime</a:t>
            </a:r>
          </a:p>
          <a:p>
            <a:r>
              <a:rPr lang="en-US" dirty="0"/>
              <a:t>Reduce human error</a:t>
            </a:r>
          </a:p>
        </p:txBody>
      </p:sp>
      <p:sp>
        <p:nvSpPr>
          <p:cNvPr id="4" name="Title 3"/>
          <p:cNvSpPr>
            <a:spLocks noGrp="1"/>
          </p:cNvSpPr>
          <p:nvPr>
            <p:ph type="title"/>
          </p:nvPr>
        </p:nvSpPr>
        <p:spPr/>
        <p:txBody>
          <a:bodyPr/>
          <a:lstStyle/>
          <a:p>
            <a:r>
              <a:rPr lang="en-US" dirty="0"/>
              <a:t>Why is DevOps important</a:t>
            </a:r>
          </a:p>
        </p:txBody>
      </p:sp>
    </p:spTree>
    <p:extLst>
      <p:ext uri="{BB962C8B-B14F-4D97-AF65-F5344CB8AC3E}">
        <p14:creationId xmlns:p14="http://schemas.microsoft.com/office/powerpoint/2010/main" val="113381060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DevOps: </a:t>
            </a:r>
            <a:r>
              <a:rPr lang="en-US" b="1" dirty="0"/>
              <a:t>Any</a:t>
            </a:r>
            <a:r>
              <a:rPr lang="en-US" dirty="0"/>
              <a:t> Language, </a:t>
            </a:r>
            <a:r>
              <a:rPr lang="en-US" b="1" dirty="0"/>
              <a:t>Any</a:t>
            </a:r>
            <a:r>
              <a:rPr lang="en-US" dirty="0"/>
              <a:t> Platform</a:t>
            </a:r>
          </a:p>
        </p:txBody>
      </p:sp>
      <p:sp>
        <p:nvSpPr>
          <p:cNvPr id="2" name="Text Placeholder 1"/>
          <p:cNvSpPr>
            <a:spLocks noGrp="1"/>
          </p:cNvSpPr>
          <p:nvPr>
            <p:ph type="body" sz="quarter" idx="10"/>
          </p:nvPr>
        </p:nvSpPr>
        <p:spPr>
          <a:xfrm>
            <a:off x="269241" y="1712005"/>
            <a:ext cx="5378548" cy="5370729"/>
          </a:xfrm>
        </p:spPr>
        <p:txBody>
          <a:bodyPr/>
          <a:lstStyle/>
          <a:p>
            <a:r>
              <a:rPr lang="en-US" dirty="0"/>
              <a:t>Program in any language</a:t>
            </a:r>
          </a:p>
          <a:p>
            <a:pPr lvl="1"/>
            <a:r>
              <a:rPr lang="en-US" dirty="0"/>
              <a:t>.NET</a:t>
            </a:r>
          </a:p>
          <a:p>
            <a:pPr lvl="1"/>
            <a:r>
              <a:rPr lang="en-US" dirty="0"/>
              <a:t>Java</a:t>
            </a:r>
          </a:p>
          <a:p>
            <a:pPr lvl="1"/>
            <a:r>
              <a:rPr lang="en-US" dirty="0"/>
              <a:t>Python</a:t>
            </a:r>
          </a:p>
          <a:p>
            <a:pPr lvl="1"/>
            <a:r>
              <a:rPr lang="en-US" dirty="0"/>
              <a:t>Ruby</a:t>
            </a:r>
          </a:p>
          <a:p>
            <a:pPr lvl="1"/>
            <a:r>
              <a:rPr lang="en-US" dirty="0" err="1"/>
              <a:t>Nodejs</a:t>
            </a:r>
            <a:endParaRPr lang="en-US" dirty="0"/>
          </a:p>
          <a:p>
            <a:pPr lvl="1"/>
            <a:r>
              <a:rPr lang="en-US" dirty="0"/>
              <a:t>…</a:t>
            </a:r>
          </a:p>
          <a:p>
            <a:r>
              <a:rPr lang="en-US" dirty="0"/>
              <a:t>Develop on any OS</a:t>
            </a:r>
          </a:p>
          <a:p>
            <a:pPr lvl="1"/>
            <a:r>
              <a:rPr lang="en-US" dirty="0"/>
              <a:t>Linux</a:t>
            </a:r>
          </a:p>
          <a:p>
            <a:pPr lvl="1"/>
            <a:r>
              <a:rPr lang="en-US" dirty="0"/>
              <a:t>Mac</a:t>
            </a:r>
          </a:p>
          <a:p>
            <a:pPr lvl="1"/>
            <a:r>
              <a:rPr lang="en-US" dirty="0"/>
              <a:t>Windows</a:t>
            </a:r>
          </a:p>
          <a:p>
            <a:endParaRPr lang="en-US" dirty="0"/>
          </a:p>
        </p:txBody>
      </p:sp>
      <p:sp>
        <p:nvSpPr>
          <p:cNvPr id="4" name="Text Placeholder 3"/>
          <p:cNvSpPr>
            <a:spLocks noGrp="1"/>
          </p:cNvSpPr>
          <p:nvPr>
            <p:ph type="body" sz="quarter" idx="11"/>
          </p:nvPr>
        </p:nvSpPr>
        <p:spPr>
          <a:xfrm>
            <a:off x="6544215" y="1755552"/>
            <a:ext cx="5378548" cy="4200031"/>
          </a:xfrm>
        </p:spPr>
        <p:txBody>
          <a:bodyPr/>
          <a:lstStyle/>
          <a:p>
            <a:r>
              <a:rPr lang="en-US" dirty="0"/>
              <a:t>Deploy to any Platform</a:t>
            </a:r>
          </a:p>
          <a:p>
            <a:pPr lvl="1"/>
            <a:r>
              <a:rPr lang="en-US" dirty="0"/>
              <a:t>Android</a:t>
            </a:r>
          </a:p>
          <a:p>
            <a:pPr lvl="1"/>
            <a:r>
              <a:rPr lang="en-US" dirty="0"/>
              <a:t>iOS</a:t>
            </a:r>
          </a:p>
          <a:p>
            <a:pPr lvl="1"/>
            <a:r>
              <a:rPr lang="en-US" dirty="0"/>
              <a:t>Windows Phone</a:t>
            </a:r>
          </a:p>
          <a:p>
            <a:pPr lvl="1"/>
            <a:r>
              <a:rPr lang="en-US" dirty="0"/>
              <a:t>Docker</a:t>
            </a:r>
          </a:p>
          <a:p>
            <a:pPr lvl="1"/>
            <a:r>
              <a:rPr lang="en-US" dirty="0"/>
              <a:t>Azure</a:t>
            </a:r>
          </a:p>
          <a:p>
            <a:pPr lvl="1"/>
            <a:r>
              <a:rPr lang="en-US" dirty="0"/>
              <a:t>AWS</a:t>
            </a:r>
          </a:p>
          <a:p>
            <a:pPr lvl="1"/>
            <a:r>
              <a:rPr lang="en-US" dirty="0"/>
              <a:t>Linux</a:t>
            </a:r>
          </a:p>
          <a:p>
            <a:pPr lvl="1"/>
            <a:r>
              <a:rPr lang="en-US" dirty="0"/>
              <a:t>Mac</a:t>
            </a:r>
          </a:p>
          <a:p>
            <a:pPr lvl="1"/>
            <a:r>
              <a:rPr lang="en-US" dirty="0"/>
              <a:t>…</a:t>
            </a:r>
          </a:p>
        </p:txBody>
      </p:sp>
    </p:spTree>
    <p:extLst>
      <p:ext uri="{BB962C8B-B14F-4D97-AF65-F5344CB8AC3E}">
        <p14:creationId xmlns:p14="http://schemas.microsoft.com/office/powerpoint/2010/main" val="58684170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117"/>
          <p:cNvSpPr/>
          <p:nvPr/>
        </p:nvSpPr>
        <p:spPr>
          <a:xfrm>
            <a:off x="3084420" y="972"/>
            <a:ext cx="2925442" cy="6856056"/>
          </a:xfrm>
          <a:prstGeom prst="rect">
            <a:avLst/>
          </a:prstGeom>
          <a:solidFill>
            <a:srgbClr val="4472C4">
              <a:lumMod val="75000"/>
            </a:srgbClr>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60" name="Picture 259"/>
          <p:cNvPicPr>
            <a:picLocks noChangeAspect="1"/>
          </p:cNvPicPr>
          <p:nvPr/>
        </p:nvPicPr>
        <p:blipFill rotWithShape="1">
          <a:blip r:embed="rId3"/>
          <a:srcRect r="66202"/>
          <a:stretch/>
        </p:blipFill>
        <p:spPr>
          <a:xfrm>
            <a:off x="3399581" y="5848978"/>
            <a:ext cx="366071" cy="669762"/>
          </a:xfrm>
          <a:prstGeom prst="rect">
            <a:avLst/>
          </a:prstGeom>
        </p:spPr>
      </p:pic>
      <p:sp>
        <p:nvSpPr>
          <p:cNvPr id="261" name="TextBox 260"/>
          <p:cNvSpPr txBox="1"/>
          <p:nvPr/>
        </p:nvSpPr>
        <p:spPr>
          <a:xfrm>
            <a:off x="3399581" y="6223955"/>
            <a:ext cx="336797" cy="94962"/>
          </a:xfrm>
          <a:prstGeom prst="rect">
            <a:avLst/>
          </a:prstGeom>
          <a:noFill/>
        </p:spPr>
        <p:txBody>
          <a:bodyPr wrap="square" lIns="0" tIns="0" rIns="0" bIns="0" rtlCol="0">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   </a:t>
            </a:r>
            <a:r>
              <a:rPr kumimoji="0" lang="en-US" sz="686" b="0" i="0" u="none" strike="noStrike" kern="1200" cap="none" spc="0" normalizeH="0" baseline="0" noProof="0" dirty="0">
                <a:ln>
                  <a:noFill/>
                </a:ln>
                <a:solidFill>
                  <a:srgbClr val="FFFFFF"/>
                </a:solidFill>
                <a:effectLst/>
                <a:uLnTx/>
                <a:uFillTx/>
                <a:latin typeface="Calibri" panose="020F0502020204030204"/>
                <a:ea typeface="Segoe UI" pitchFamily="34" charset="0"/>
                <a:cs typeface="Segoe UI" pitchFamily="34" charset="0"/>
              </a:rPr>
              <a:t>TFS</a:t>
            </a:r>
          </a:p>
        </p:txBody>
      </p:sp>
      <p:sp>
        <p:nvSpPr>
          <p:cNvPr id="117" name="Rectangle 116"/>
          <p:cNvSpPr/>
          <p:nvPr/>
        </p:nvSpPr>
        <p:spPr>
          <a:xfrm>
            <a:off x="866" y="972"/>
            <a:ext cx="2937852" cy="6856056"/>
          </a:xfrm>
          <a:prstGeom prst="rect">
            <a:avLst/>
          </a:prstGeom>
          <a:solidFill>
            <a:srgbClr val="5B9BD5"/>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195" name="Picture 19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93818" y="5669720"/>
            <a:ext cx="807004" cy="530881"/>
          </a:xfrm>
          <a:prstGeom prst="rect">
            <a:avLst/>
          </a:prstGeom>
        </p:spPr>
      </p:pic>
      <p:sp>
        <p:nvSpPr>
          <p:cNvPr id="119" name="Rectangle 118"/>
          <p:cNvSpPr/>
          <p:nvPr/>
        </p:nvSpPr>
        <p:spPr>
          <a:xfrm>
            <a:off x="9265695" y="972"/>
            <a:ext cx="2925442" cy="6856056"/>
          </a:xfrm>
          <a:prstGeom prst="rect">
            <a:avLst/>
          </a:prstGeom>
          <a:solidFill>
            <a:srgbClr val="002060"/>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7" name="Rectangle 126"/>
          <p:cNvSpPr/>
          <p:nvPr/>
        </p:nvSpPr>
        <p:spPr>
          <a:xfrm>
            <a:off x="10272140" y="3137098"/>
            <a:ext cx="1918997" cy="3070394"/>
          </a:xfrm>
          <a:prstGeom prst="rect">
            <a:avLst/>
          </a:prstGeom>
          <a:solidFill>
            <a:srgbClr val="34495E"/>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2" name="Freeform 6"/>
          <p:cNvSpPr>
            <a:spLocks/>
          </p:cNvSpPr>
          <p:nvPr/>
        </p:nvSpPr>
        <p:spPr bwMode="auto">
          <a:xfrm>
            <a:off x="10935955" y="5848977"/>
            <a:ext cx="1148459" cy="755793"/>
          </a:xfrm>
          <a:custGeom>
            <a:avLst/>
            <a:gdLst>
              <a:gd name="T0" fmla="*/ 663 w 789"/>
              <a:gd name="T1" fmla="*/ 227 h 519"/>
              <a:gd name="T2" fmla="*/ 663 w 789"/>
              <a:gd name="T3" fmla="*/ 217 h 519"/>
              <a:gd name="T4" fmla="*/ 445 w 789"/>
              <a:gd name="T5" fmla="*/ 0 h 519"/>
              <a:gd name="T6" fmla="*/ 264 w 789"/>
              <a:gd name="T7" fmla="*/ 97 h 519"/>
              <a:gd name="T8" fmla="*/ 204 w 789"/>
              <a:gd name="T9" fmla="*/ 81 h 519"/>
              <a:gd name="T10" fmla="*/ 134 w 789"/>
              <a:gd name="T11" fmla="*/ 102 h 519"/>
              <a:gd name="T12" fmla="*/ 78 w 789"/>
              <a:gd name="T13" fmla="*/ 204 h 519"/>
              <a:gd name="T14" fmla="*/ 0 w 789"/>
              <a:gd name="T15" fmla="*/ 348 h 519"/>
              <a:gd name="T16" fmla="*/ 152 w 789"/>
              <a:gd name="T17" fmla="*/ 519 h 519"/>
              <a:gd name="T18" fmla="*/ 171 w 789"/>
              <a:gd name="T19" fmla="*/ 519 h 519"/>
              <a:gd name="T20" fmla="*/ 188 w 789"/>
              <a:gd name="T21" fmla="*/ 519 h 519"/>
              <a:gd name="T22" fmla="*/ 544 w 789"/>
              <a:gd name="T23" fmla="*/ 519 h 519"/>
              <a:gd name="T24" fmla="*/ 551 w 789"/>
              <a:gd name="T25" fmla="*/ 519 h 519"/>
              <a:gd name="T26" fmla="*/ 560 w 789"/>
              <a:gd name="T27" fmla="*/ 519 h 519"/>
              <a:gd name="T28" fmla="*/ 586 w 789"/>
              <a:gd name="T29" fmla="*/ 519 h 519"/>
              <a:gd name="T30" fmla="*/ 642 w 789"/>
              <a:gd name="T31" fmla="*/ 519 h 519"/>
              <a:gd name="T32" fmla="*/ 789 w 789"/>
              <a:gd name="T33" fmla="*/ 372 h 519"/>
              <a:gd name="T34" fmla="*/ 663 w 789"/>
              <a:gd name="T35" fmla="*/ 227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9" h="519">
                <a:moveTo>
                  <a:pt x="663" y="227"/>
                </a:moveTo>
                <a:cubicBezTo>
                  <a:pt x="663" y="225"/>
                  <a:pt x="663" y="220"/>
                  <a:pt x="663" y="217"/>
                </a:cubicBezTo>
                <a:cubicBezTo>
                  <a:pt x="663" y="97"/>
                  <a:pt x="565" y="0"/>
                  <a:pt x="445" y="0"/>
                </a:cubicBezTo>
                <a:cubicBezTo>
                  <a:pt x="370" y="0"/>
                  <a:pt x="303" y="39"/>
                  <a:pt x="264" y="97"/>
                </a:cubicBezTo>
                <a:cubicBezTo>
                  <a:pt x="246" y="87"/>
                  <a:pt x="226" y="81"/>
                  <a:pt x="204" y="81"/>
                </a:cubicBezTo>
                <a:cubicBezTo>
                  <a:pt x="178" y="81"/>
                  <a:pt x="154" y="89"/>
                  <a:pt x="134" y="102"/>
                </a:cubicBezTo>
                <a:cubicBezTo>
                  <a:pt x="101" y="124"/>
                  <a:pt x="79" y="162"/>
                  <a:pt x="78" y="204"/>
                </a:cubicBezTo>
                <a:cubicBezTo>
                  <a:pt x="32" y="235"/>
                  <a:pt x="0" y="288"/>
                  <a:pt x="0" y="348"/>
                </a:cubicBezTo>
                <a:cubicBezTo>
                  <a:pt x="0" y="436"/>
                  <a:pt x="66" y="509"/>
                  <a:pt x="152" y="519"/>
                </a:cubicBezTo>
                <a:cubicBezTo>
                  <a:pt x="158" y="519"/>
                  <a:pt x="165" y="519"/>
                  <a:pt x="171" y="519"/>
                </a:cubicBezTo>
                <a:cubicBezTo>
                  <a:pt x="177" y="519"/>
                  <a:pt x="182" y="519"/>
                  <a:pt x="188" y="519"/>
                </a:cubicBezTo>
                <a:cubicBezTo>
                  <a:pt x="268" y="519"/>
                  <a:pt x="455" y="519"/>
                  <a:pt x="544" y="519"/>
                </a:cubicBezTo>
                <a:cubicBezTo>
                  <a:pt x="546" y="519"/>
                  <a:pt x="549" y="519"/>
                  <a:pt x="551" y="519"/>
                </a:cubicBezTo>
                <a:cubicBezTo>
                  <a:pt x="560" y="519"/>
                  <a:pt x="560" y="519"/>
                  <a:pt x="560" y="519"/>
                </a:cubicBezTo>
                <a:cubicBezTo>
                  <a:pt x="564" y="519"/>
                  <a:pt x="577" y="519"/>
                  <a:pt x="586" y="519"/>
                </a:cubicBezTo>
                <a:cubicBezTo>
                  <a:pt x="642" y="519"/>
                  <a:pt x="642" y="519"/>
                  <a:pt x="642" y="519"/>
                </a:cubicBezTo>
                <a:cubicBezTo>
                  <a:pt x="724" y="517"/>
                  <a:pt x="789" y="452"/>
                  <a:pt x="789" y="372"/>
                </a:cubicBezTo>
                <a:cubicBezTo>
                  <a:pt x="789" y="298"/>
                  <a:pt x="734" y="238"/>
                  <a:pt x="663" y="227"/>
                </a:cubicBezTo>
                <a:close/>
              </a:path>
            </a:pathLst>
          </a:custGeom>
          <a:solidFill>
            <a:schemeClr val="bg1">
              <a:alpha val="8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58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Rectangle 128"/>
          <p:cNvSpPr/>
          <p:nvPr/>
        </p:nvSpPr>
        <p:spPr>
          <a:xfrm>
            <a:off x="1019721" y="2240810"/>
            <a:ext cx="1918997" cy="3160024"/>
          </a:xfrm>
          <a:prstGeom prst="rect">
            <a:avLst/>
          </a:prstGeom>
          <a:solidFill>
            <a:srgbClr val="34495E"/>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3" name="Picture 2"/>
          <p:cNvPicPr>
            <a:picLocks noChangeAspect="1"/>
          </p:cNvPicPr>
          <p:nvPr/>
        </p:nvPicPr>
        <p:blipFill rotWithShape="1">
          <a:blip r:embed="rId5"/>
          <a:srcRect l="36309" r="1" b="29163"/>
          <a:stretch/>
        </p:blipFill>
        <p:spPr>
          <a:xfrm>
            <a:off x="1243" y="5137562"/>
            <a:ext cx="1792576" cy="1719466"/>
          </a:xfrm>
          <a:prstGeom prst="rect">
            <a:avLst/>
          </a:prstGeom>
        </p:spPr>
      </p:pic>
      <p:sp>
        <p:nvSpPr>
          <p:cNvPr id="114" name="Rectangle 113"/>
          <p:cNvSpPr/>
          <p:nvPr/>
        </p:nvSpPr>
        <p:spPr>
          <a:xfrm>
            <a:off x="6181555" y="972"/>
            <a:ext cx="2925442" cy="6856056"/>
          </a:xfrm>
          <a:prstGeom prst="rect">
            <a:avLst/>
          </a:prstGeom>
          <a:solidFill>
            <a:srgbClr val="4472C4">
              <a:lumMod val="50000"/>
            </a:srgbClr>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6" name="Rectangle 175"/>
          <p:cNvSpPr/>
          <p:nvPr/>
        </p:nvSpPr>
        <p:spPr>
          <a:xfrm rot="18900000">
            <a:off x="8201110" y="212449"/>
            <a:ext cx="1021099" cy="1021099"/>
          </a:xfrm>
          <a:prstGeom prst="rect">
            <a:avLst/>
          </a:prstGeom>
          <a:solidFill>
            <a:srgbClr val="203864"/>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5" name="Rectangle 174"/>
          <p:cNvSpPr/>
          <p:nvPr/>
        </p:nvSpPr>
        <p:spPr>
          <a:xfrm rot="18900000">
            <a:off x="5140396" y="212449"/>
            <a:ext cx="1021099" cy="1021099"/>
          </a:xfrm>
          <a:prstGeom prst="rect">
            <a:avLst/>
          </a:prstGeom>
          <a:solidFill>
            <a:srgbClr val="2F5597"/>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0" name="TextBox 119"/>
          <p:cNvSpPr txBox="1"/>
          <p:nvPr/>
        </p:nvSpPr>
        <p:spPr>
          <a:xfrm>
            <a:off x="992156" y="1546580"/>
            <a:ext cx="1926644" cy="707658"/>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920" b="0" i="0" u="none" strike="noStrike" kern="1200" cap="none" spc="-78" normalizeH="0" baseline="0" noProof="0" dirty="0">
                <a:ln w="3175">
                  <a:solidFill>
                    <a:prstClr val="white"/>
                  </a:solidFill>
                </a:ln>
                <a:solidFill>
                  <a:prstClr val="white"/>
                </a:solidFill>
                <a:effectLst/>
                <a:uLnTx/>
                <a:uFillTx/>
                <a:latin typeface="Arial" panose="020B0604020202020204" pitchFamily="34" charset="0"/>
                <a:ea typeface="+mn-ea"/>
                <a:cs typeface="Arial" panose="020B0604020202020204" pitchFamily="34" charset="0"/>
              </a:rPr>
              <a:t>01</a:t>
            </a:r>
          </a:p>
        </p:txBody>
      </p:sp>
      <p:sp>
        <p:nvSpPr>
          <p:cNvPr id="132" name="TextBox 131"/>
          <p:cNvSpPr txBox="1"/>
          <p:nvPr/>
        </p:nvSpPr>
        <p:spPr>
          <a:xfrm rot="16200000">
            <a:off x="-182276" y="3003175"/>
            <a:ext cx="1919451" cy="400053"/>
          </a:xfrm>
          <a:prstGeom prst="rect">
            <a:avLst/>
          </a:prstGeom>
          <a:noFill/>
        </p:spPr>
        <p:txBody>
          <a:bodyPr wrap="square" rtlCol="0">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49"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Develop</a:t>
            </a:r>
          </a:p>
        </p:txBody>
      </p:sp>
      <p:sp>
        <p:nvSpPr>
          <p:cNvPr id="133" name="Rectangle 4"/>
          <p:cNvSpPr/>
          <p:nvPr/>
        </p:nvSpPr>
        <p:spPr bwMode="gray">
          <a:xfrm>
            <a:off x="1019722" y="2240811"/>
            <a:ext cx="1916093"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Developer Workstation</a:t>
            </a:r>
          </a:p>
        </p:txBody>
      </p:sp>
      <p:sp>
        <p:nvSpPr>
          <p:cNvPr id="140" name="Rectangle 4"/>
          <p:cNvSpPr/>
          <p:nvPr/>
        </p:nvSpPr>
        <p:spPr bwMode="gray">
          <a:xfrm>
            <a:off x="1019722" y="3966774"/>
            <a:ext cx="1916093"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Team Collaboration</a:t>
            </a:r>
          </a:p>
        </p:txBody>
      </p:sp>
      <p:grpSp>
        <p:nvGrpSpPr>
          <p:cNvPr id="6" name="Group 5"/>
          <p:cNvGrpSpPr/>
          <p:nvPr/>
        </p:nvGrpSpPr>
        <p:grpSpPr>
          <a:xfrm>
            <a:off x="3723715" y="1815824"/>
            <a:ext cx="2299142" cy="3853895"/>
            <a:chOff x="3713164" y="1661609"/>
            <a:chExt cx="2345578" cy="3931732"/>
          </a:xfrm>
        </p:grpSpPr>
        <p:sp>
          <p:nvSpPr>
            <p:cNvPr id="121" name="TextBox 120"/>
            <p:cNvSpPr txBox="1"/>
            <p:nvPr/>
          </p:nvSpPr>
          <p:spPr>
            <a:xfrm>
              <a:off x="4061143" y="1661609"/>
              <a:ext cx="1965556" cy="721950"/>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920" b="0" i="0" u="none" strike="noStrike" kern="1200" cap="none" spc="0" normalizeH="0" baseline="0" noProof="0" dirty="0">
                  <a:ln w="3175">
                    <a:solidFill>
                      <a:prstClr val="white"/>
                    </a:solidFill>
                  </a:ln>
                  <a:solidFill>
                    <a:prstClr val="white"/>
                  </a:solidFill>
                  <a:effectLst/>
                  <a:uLnTx/>
                  <a:uFillTx/>
                  <a:latin typeface="Arial" panose="020B0604020202020204" pitchFamily="34" charset="0"/>
                  <a:ea typeface="+mn-ea"/>
                  <a:cs typeface="Arial" panose="020B0604020202020204" pitchFamily="34" charset="0"/>
                </a:rPr>
                <a:t>02</a:t>
              </a:r>
            </a:p>
          </p:txBody>
        </p:sp>
        <p:sp>
          <p:nvSpPr>
            <p:cNvPr id="124" name="Rectangle 123"/>
            <p:cNvSpPr/>
            <p:nvPr/>
          </p:nvSpPr>
          <p:spPr>
            <a:xfrm>
              <a:off x="4100988" y="2369495"/>
              <a:ext cx="1957754" cy="3223846"/>
            </a:xfrm>
            <a:prstGeom prst="rect">
              <a:avLst/>
            </a:prstGeom>
            <a:solidFill>
              <a:srgbClr val="34495E"/>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5" name="TextBox 124"/>
            <p:cNvSpPr txBox="1"/>
            <p:nvPr/>
          </p:nvSpPr>
          <p:spPr>
            <a:xfrm rot="16200000">
              <a:off x="2922424" y="3167383"/>
              <a:ext cx="1958217" cy="376738"/>
            </a:xfrm>
            <a:prstGeom prst="rect">
              <a:avLst/>
            </a:prstGeom>
            <a:noFill/>
          </p:spPr>
          <p:txBody>
            <a:bodyPr wrap="square" rtlCol="0">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49"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Build &amp; Test</a:t>
              </a:r>
            </a:p>
          </p:txBody>
        </p:sp>
        <p:sp>
          <p:nvSpPr>
            <p:cNvPr id="141" name="Rectangle 4"/>
            <p:cNvSpPr/>
            <p:nvPr/>
          </p:nvSpPr>
          <p:spPr bwMode="gray">
            <a:xfrm>
              <a:off x="4100988" y="2369495"/>
              <a:ext cx="1957754" cy="504777"/>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Build/CI</a:t>
              </a:r>
            </a:p>
          </p:txBody>
        </p:sp>
        <p:sp>
          <p:nvSpPr>
            <p:cNvPr id="144" name="Rectangle 4"/>
            <p:cNvSpPr/>
            <p:nvPr/>
          </p:nvSpPr>
          <p:spPr bwMode="gray">
            <a:xfrm>
              <a:off x="4103950" y="4119414"/>
              <a:ext cx="1954792" cy="504777"/>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Test</a:t>
              </a:r>
            </a:p>
          </p:txBody>
        </p:sp>
        <p:sp>
          <p:nvSpPr>
            <p:cNvPr id="145" name="TextBox 144"/>
            <p:cNvSpPr txBox="1"/>
            <p:nvPr/>
          </p:nvSpPr>
          <p:spPr>
            <a:xfrm>
              <a:off x="4304583" y="3657839"/>
              <a:ext cx="1390072" cy="331785"/>
            </a:xfrm>
            <a:prstGeom prst="rect">
              <a:avLst/>
            </a:prstGeom>
            <a:noFill/>
          </p:spPr>
          <p:txBody>
            <a:bodyPr wrap="none" lIns="0" tIns="0" rIns="0" bIns="0" rtlCol="0">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1174"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Release Management </a:t>
              </a:r>
              <a:br>
                <a:rPr kumimoji="0" lang="en-US" sz="1174"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br>
              <a:r>
                <a:rPr kumimoji="0" lang="en-US" sz="1174"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for Visual Studio</a:t>
              </a:r>
            </a:p>
          </p:txBody>
        </p:sp>
        <p:sp>
          <p:nvSpPr>
            <p:cNvPr id="146" name="Rectangle 145"/>
            <p:cNvSpPr/>
            <p:nvPr/>
          </p:nvSpPr>
          <p:spPr>
            <a:xfrm>
              <a:off x="4255909" y="5257951"/>
              <a:ext cx="1668414" cy="263297"/>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77"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Microsoft Test Manager</a:t>
              </a:r>
              <a:endParaRPr kumimoji="0" lang="en-US" sz="1765"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grpSp>
      <p:grpSp>
        <p:nvGrpSpPr>
          <p:cNvPr id="9" name="Group 8"/>
          <p:cNvGrpSpPr/>
          <p:nvPr/>
        </p:nvGrpSpPr>
        <p:grpSpPr>
          <a:xfrm>
            <a:off x="6793111" y="2073279"/>
            <a:ext cx="2313884" cy="3865329"/>
            <a:chOff x="6749938" y="1813101"/>
            <a:chExt cx="2360617" cy="3943396"/>
          </a:xfrm>
        </p:grpSpPr>
        <p:sp>
          <p:nvSpPr>
            <p:cNvPr id="116" name="Rectangle 115"/>
            <p:cNvSpPr/>
            <p:nvPr/>
          </p:nvSpPr>
          <p:spPr>
            <a:xfrm>
              <a:off x="7152801" y="2532651"/>
              <a:ext cx="1957754" cy="3223846"/>
            </a:xfrm>
            <a:prstGeom prst="rect">
              <a:avLst/>
            </a:prstGeom>
            <a:solidFill>
              <a:srgbClr val="34495E"/>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2" name="TextBox 121"/>
            <p:cNvSpPr txBox="1"/>
            <p:nvPr/>
          </p:nvSpPr>
          <p:spPr>
            <a:xfrm>
              <a:off x="7136276" y="1813101"/>
              <a:ext cx="1965556" cy="721950"/>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920" b="0" i="0" u="none" strike="noStrike" kern="1200" cap="none" spc="0" normalizeH="0" baseline="0" noProof="0" dirty="0">
                  <a:ln w="3175">
                    <a:solidFill>
                      <a:prstClr val="white"/>
                    </a:solidFill>
                  </a:ln>
                  <a:solidFill>
                    <a:prstClr val="white"/>
                  </a:solidFill>
                  <a:effectLst/>
                  <a:uLnTx/>
                  <a:uFillTx/>
                  <a:latin typeface="Arial" panose="020B0604020202020204" pitchFamily="34" charset="0"/>
                  <a:ea typeface="+mn-ea"/>
                  <a:cs typeface="Arial" panose="020B0604020202020204" pitchFamily="34" charset="0"/>
                </a:rPr>
                <a:t>03</a:t>
              </a:r>
            </a:p>
          </p:txBody>
        </p:sp>
        <p:sp>
          <p:nvSpPr>
            <p:cNvPr id="126" name="TextBox 125"/>
            <p:cNvSpPr txBox="1"/>
            <p:nvPr/>
          </p:nvSpPr>
          <p:spPr>
            <a:xfrm rot="16200000">
              <a:off x="5959198" y="3355010"/>
              <a:ext cx="1958218" cy="376738"/>
            </a:xfrm>
            <a:prstGeom prst="rect">
              <a:avLst/>
            </a:prstGeom>
            <a:noFill/>
          </p:spPr>
          <p:txBody>
            <a:bodyPr wrap="square" rtlCol="0">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49"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Deploy</a:t>
              </a:r>
            </a:p>
          </p:txBody>
        </p:sp>
        <p:pic>
          <p:nvPicPr>
            <p:cNvPr id="150" name="Picture 14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74032" y="2920541"/>
              <a:ext cx="1407328" cy="559714"/>
            </a:xfrm>
            <a:prstGeom prst="rect">
              <a:avLst/>
            </a:prstGeom>
          </p:spPr>
        </p:pic>
        <p:sp>
          <p:nvSpPr>
            <p:cNvPr id="151" name="TextBox 150"/>
            <p:cNvSpPr txBox="1"/>
            <p:nvPr/>
          </p:nvSpPr>
          <p:spPr>
            <a:xfrm>
              <a:off x="7375632" y="3542531"/>
              <a:ext cx="1390071" cy="331785"/>
            </a:xfrm>
            <a:prstGeom prst="rect">
              <a:avLst/>
            </a:prstGeom>
            <a:noFill/>
          </p:spPr>
          <p:txBody>
            <a:bodyPr wrap="none" lIns="0" tIns="0" rIns="0" bIns="0" rtlCol="0">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1174"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Release Management </a:t>
              </a:r>
              <a:br>
                <a:rPr kumimoji="0" lang="en-US" sz="1174"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br>
              <a:r>
                <a:rPr kumimoji="0" lang="en-US" sz="1174"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for Visual Studio</a:t>
              </a:r>
            </a:p>
          </p:txBody>
        </p:sp>
        <p:sp>
          <p:nvSpPr>
            <p:cNvPr id="152" name="Rectangle 4"/>
            <p:cNvSpPr/>
            <p:nvPr/>
          </p:nvSpPr>
          <p:spPr bwMode="gray">
            <a:xfrm>
              <a:off x="7152801" y="2532651"/>
              <a:ext cx="1954792" cy="504777"/>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Release</a:t>
              </a:r>
            </a:p>
          </p:txBody>
        </p:sp>
        <p:grpSp>
          <p:nvGrpSpPr>
            <p:cNvPr id="153" name="Group 152"/>
            <p:cNvGrpSpPr/>
            <p:nvPr/>
          </p:nvGrpSpPr>
          <p:grpSpPr>
            <a:xfrm>
              <a:off x="7360708" y="3982831"/>
              <a:ext cx="1598396" cy="439857"/>
              <a:chOff x="6023278" y="2656330"/>
              <a:chExt cx="1598396" cy="439857"/>
            </a:xfrm>
          </p:grpSpPr>
          <p:sp>
            <p:nvSpPr>
              <p:cNvPr id="154" name="Rectangle 153"/>
              <p:cNvSpPr/>
              <p:nvPr/>
            </p:nvSpPr>
            <p:spPr>
              <a:xfrm>
                <a:off x="6500990" y="2663201"/>
                <a:ext cx="1120684" cy="432986"/>
              </a:xfrm>
              <a:prstGeom prst="rect">
                <a:avLst/>
              </a:prstGeom>
            </p:spPr>
            <p:txBody>
              <a:bodyPr wrap="square">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1175"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Semibold" panose="020B0702040204020203" pitchFamily="34" charset="0"/>
                  </a:rPr>
                  <a:t>Automation Service</a:t>
                </a:r>
              </a:p>
            </p:txBody>
          </p:sp>
          <p:pic>
            <p:nvPicPr>
              <p:cNvPr id="155" name="Picture 15"/>
              <p:cNvPicPr>
                <a:picLocks noChangeAspect="1"/>
              </p:cNvPicPr>
              <p:nvPr/>
            </p:nvPicPr>
            <p:blipFill>
              <a:blip r:embed="rId7">
                <a:lum bright="100000"/>
                <a:extLst>
                  <a:ext uri="{28A0092B-C50C-407E-A947-70E740481C1C}">
                    <a14:useLocalDpi xmlns:a14="http://schemas.microsoft.com/office/drawing/2010/main" val="0"/>
                  </a:ext>
                </a:extLst>
              </a:blip>
              <a:srcRect/>
              <a:stretch>
                <a:fillRect/>
              </a:stretch>
            </p:blipFill>
            <p:spPr bwMode="auto">
              <a:xfrm>
                <a:off x="6023278" y="2656330"/>
                <a:ext cx="485976" cy="438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56" name="Group 155"/>
            <p:cNvGrpSpPr/>
            <p:nvPr/>
          </p:nvGrpSpPr>
          <p:grpSpPr>
            <a:xfrm>
              <a:off x="7373566" y="4774449"/>
              <a:ext cx="1693288" cy="553411"/>
              <a:chOff x="7349541" y="4635063"/>
              <a:chExt cx="1693288" cy="553411"/>
            </a:xfrm>
          </p:grpSpPr>
          <p:sp>
            <p:nvSpPr>
              <p:cNvPr id="157" name="TextBox 156"/>
              <p:cNvSpPr txBox="1"/>
              <p:nvPr/>
            </p:nvSpPr>
            <p:spPr>
              <a:xfrm>
                <a:off x="8148016" y="4635063"/>
                <a:ext cx="894813" cy="553411"/>
              </a:xfrm>
              <a:prstGeom prst="rect">
                <a:avLst/>
              </a:prstGeom>
              <a:noFill/>
            </p:spPr>
            <p:txBody>
              <a:bodyPr wrap="square" lIns="0" tIns="0" rIns="0" bIns="0" rtlCol="0">
                <a:spAutoFit/>
              </a:bodyP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175" b="0" i="0" u="none" strike="noStrike" kern="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Azure Resource Management</a:t>
                </a:r>
              </a:p>
            </p:txBody>
          </p:sp>
          <p:grpSp>
            <p:nvGrpSpPr>
              <p:cNvPr id="158" name="Group 157"/>
              <p:cNvGrpSpPr/>
              <p:nvPr/>
            </p:nvGrpSpPr>
            <p:grpSpPr>
              <a:xfrm>
                <a:off x="7349541" y="4690662"/>
                <a:ext cx="682792" cy="442801"/>
                <a:chOff x="6236727" y="5075466"/>
                <a:chExt cx="1685512" cy="1093080"/>
              </a:xfrm>
            </p:grpSpPr>
            <p:grpSp>
              <p:nvGrpSpPr>
                <p:cNvPr id="159" name="Group 158"/>
                <p:cNvGrpSpPr/>
                <p:nvPr/>
              </p:nvGrpSpPr>
              <p:grpSpPr>
                <a:xfrm>
                  <a:off x="6604927" y="5075466"/>
                  <a:ext cx="1102201" cy="1054928"/>
                  <a:chOff x="6604927" y="5075466"/>
                  <a:chExt cx="1102201" cy="1054928"/>
                </a:xfrm>
              </p:grpSpPr>
              <p:sp>
                <p:nvSpPr>
                  <p:cNvPr id="162" name="Diamond 161"/>
                  <p:cNvSpPr/>
                  <p:nvPr/>
                </p:nvSpPr>
                <p:spPr bwMode="auto">
                  <a:xfrm>
                    <a:off x="6642893" y="5075466"/>
                    <a:ext cx="869548" cy="480973"/>
                  </a:xfrm>
                  <a:prstGeom prst="diamond">
                    <a:avLst/>
                  </a:prstGeom>
                  <a:solidFill>
                    <a:srgbClr val="3999C6"/>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auto" latinLnBrk="0" hangingPunct="1">
                      <a:lnSpc>
                        <a:spcPct val="90000"/>
                      </a:lnSpc>
                      <a:spcBef>
                        <a:spcPts val="0"/>
                      </a:spcBef>
                      <a:spcAft>
                        <a:spcPts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3" name="Parallelogram 162"/>
                  <p:cNvSpPr/>
                  <p:nvPr/>
                </p:nvSpPr>
                <p:spPr bwMode="auto">
                  <a:xfrm rot="19866714">
                    <a:off x="6966649" y="5556675"/>
                    <a:ext cx="740479" cy="430284"/>
                  </a:xfrm>
                  <a:prstGeom prst="parallelogram">
                    <a:avLst>
                      <a:gd name="adj" fmla="val 57886"/>
                    </a:avLst>
                  </a:prstGeom>
                  <a:solidFill>
                    <a:srgbClr val="ACDAEC"/>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auto" latinLnBrk="0" hangingPunct="1">
                      <a:lnSpc>
                        <a:spcPct val="90000"/>
                      </a:lnSpc>
                      <a:spcBef>
                        <a:spcPts val="0"/>
                      </a:spcBef>
                      <a:spcAft>
                        <a:spcPts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4" name="Parallelogram 163"/>
                  <p:cNvSpPr/>
                  <p:nvPr/>
                </p:nvSpPr>
                <p:spPr bwMode="auto">
                  <a:xfrm rot="5400000">
                    <a:off x="6449829" y="5545013"/>
                    <a:ext cx="740479" cy="430284"/>
                  </a:xfrm>
                  <a:prstGeom prst="parallelogram">
                    <a:avLst>
                      <a:gd name="adj" fmla="val 57886"/>
                    </a:avLst>
                  </a:prstGeom>
                  <a:solidFill>
                    <a:srgbClr val="59B4D9"/>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auto" latinLnBrk="0" hangingPunct="1">
                      <a:lnSpc>
                        <a:spcPct val="90000"/>
                      </a:lnSpc>
                      <a:spcBef>
                        <a:spcPts val="0"/>
                      </a:spcBef>
                      <a:spcAft>
                        <a:spcPts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grpSp>
            <p:sp>
              <p:nvSpPr>
                <p:cNvPr id="160" name="Freeform 159"/>
                <p:cNvSpPr/>
                <p:nvPr/>
              </p:nvSpPr>
              <p:spPr bwMode="auto">
                <a:xfrm rot="1753011">
                  <a:off x="7202147" y="5162507"/>
                  <a:ext cx="720092" cy="1006039"/>
                </a:xfrm>
                <a:custGeom>
                  <a:avLst/>
                  <a:gdLst>
                    <a:gd name="connsiteX0" fmla="*/ 123594 w 3297672"/>
                    <a:gd name="connsiteY0" fmla="*/ 15903 h 4607171"/>
                    <a:gd name="connsiteX1" fmla="*/ 202363 w 3297672"/>
                    <a:gd name="connsiteY1" fmla="*/ 0 h 4607171"/>
                    <a:gd name="connsiteX2" fmla="*/ 1340966 w 3297672"/>
                    <a:gd name="connsiteY2" fmla="*/ 0 h 4607171"/>
                    <a:gd name="connsiteX3" fmla="*/ 1508769 w 3297672"/>
                    <a:gd name="connsiteY3" fmla="*/ 89220 h 4607171"/>
                    <a:gd name="connsiteX4" fmla="*/ 1514427 w 3297672"/>
                    <a:gd name="connsiteY4" fmla="*/ 99645 h 4607171"/>
                    <a:gd name="connsiteX5" fmla="*/ 1528034 w 3297672"/>
                    <a:gd name="connsiteY5" fmla="*/ 119096 h 4607171"/>
                    <a:gd name="connsiteX6" fmla="*/ 3271891 w 3297672"/>
                    <a:gd name="connsiteY6" fmla="*/ 3237209 h 4607171"/>
                    <a:gd name="connsiteX7" fmla="*/ 3290007 w 3297672"/>
                    <a:gd name="connsiteY7" fmla="*/ 3391027 h 4607171"/>
                    <a:gd name="connsiteX8" fmla="*/ 3266368 w 3297672"/>
                    <a:gd name="connsiteY8" fmla="*/ 3437834 h 4607171"/>
                    <a:gd name="connsiteX9" fmla="*/ 3250716 w 3297672"/>
                    <a:gd name="connsiteY9" fmla="*/ 3482358 h 4607171"/>
                    <a:gd name="connsiteX10" fmla="*/ 2639514 w 3297672"/>
                    <a:gd name="connsiteY10" fmla="*/ 4508344 h 4607171"/>
                    <a:gd name="connsiteX11" fmla="*/ 2362095 w 3297672"/>
                    <a:gd name="connsiteY11" fmla="*/ 4578629 h 4607171"/>
                    <a:gd name="connsiteX12" fmla="*/ 2330242 w 3297672"/>
                    <a:gd name="connsiteY12" fmla="*/ 4559654 h 4607171"/>
                    <a:gd name="connsiteX13" fmla="*/ 2259957 w 3297672"/>
                    <a:gd name="connsiteY13" fmla="*/ 4282234 h 4607171"/>
                    <a:gd name="connsiteX14" fmla="*/ 2822251 w 3297672"/>
                    <a:gd name="connsiteY14" fmla="*/ 3338346 h 4607171"/>
                    <a:gd name="connsiteX15" fmla="*/ 1202310 w 3297672"/>
                    <a:gd name="connsiteY15" fmla="*/ 441803 h 4607171"/>
                    <a:gd name="connsiteX16" fmla="*/ 202363 w 3297672"/>
                    <a:gd name="connsiteY16" fmla="*/ 441803 h 4607171"/>
                    <a:gd name="connsiteX17" fmla="*/ 0 w 3297672"/>
                    <a:gd name="connsiteY17" fmla="*/ 239440 h 4607171"/>
                    <a:gd name="connsiteX18" fmla="*/ 0 w 3297672"/>
                    <a:gd name="connsiteY18" fmla="*/ 202363 h 4607171"/>
                    <a:gd name="connsiteX19" fmla="*/ 123594 w 3297672"/>
                    <a:gd name="connsiteY19" fmla="*/ 15903 h 460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297672" h="4607171">
                      <a:moveTo>
                        <a:pt x="123594" y="15903"/>
                      </a:moveTo>
                      <a:cubicBezTo>
                        <a:pt x="147805" y="5663"/>
                        <a:pt x="174423" y="0"/>
                        <a:pt x="202363" y="0"/>
                      </a:cubicBezTo>
                      <a:lnTo>
                        <a:pt x="1340966" y="0"/>
                      </a:lnTo>
                      <a:cubicBezTo>
                        <a:pt x="1410817" y="0"/>
                        <a:pt x="1472403" y="35391"/>
                        <a:pt x="1508769" y="89220"/>
                      </a:cubicBezTo>
                      <a:lnTo>
                        <a:pt x="1514427" y="99645"/>
                      </a:lnTo>
                      <a:lnTo>
                        <a:pt x="1528034" y="119096"/>
                      </a:lnTo>
                      <a:lnTo>
                        <a:pt x="3271891" y="3237209"/>
                      </a:lnTo>
                      <a:cubicBezTo>
                        <a:pt x="3299168" y="3285980"/>
                        <a:pt x="3304093" y="3341191"/>
                        <a:pt x="3290007" y="3391027"/>
                      </a:cubicBezTo>
                      <a:lnTo>
                        <a:pt x="3266368" y="3437834"/>
                      </a:lnTo>
                      <a:lnTo>
                        <a:pt x="3250716" y="3482358"/>
                      </a:lnTo>
                      <a:lnTo>
                        <a:pt x="2639514" y="4508344"/>
                      </a:lnTo>
                      <a:cubicBezTo>
                        <a:pt x="2582316" y="4604360"/>
                        <a:pt x="2458111" y="4635828"/>
                        <a:pt x="2362095" y="4578629"/>
                      </a:cubicBezTo>
                      <a:lnTo>
                        <a:pt x="2330242" y="4559654"/>
                      </a:lnTo>
                      <a:cubicBezTo>
                        <a:pt x="2234225" y="4502455"/>
                        <a:pt x="2202758" y="4378250"/>
                        <a:pt x="2259957" y="4282234"/>
                      </a:cubicBezTo>
                      <a:lnTo>
                        <a:pt x="2822251" y="3338346"/>
                      </a:lnTo>
                      <a:lnTo>
                        <a:pt x="1202310" y="441803"/>
                      </a:lnTo>
                      <a:lnTo>
                        <a:pt x="202363" y="441803"/>
                      </a:lnTo>
                      <a:cubicBezTo>
                        <a:pt x="90601" y="441803"/>
                        <a:pt x="0" y="351202"/>
                        <a:pt x="0" y="239440"/>
                      </a:cubicBezTo>
                      <a:lnTo>
                        <a:pt x="0" y="202363"/>
                      </a:lnTo>
                      <a:cubicBezTo>
                        <a:pt x="0" y="118542"/>
                        <a:pt x="50963" y="46623"/>
                        <a:pt x="123594" y="15903"/>
                      </a:cubicBezTo>
                      <a:close/>
                    </a:path>
                  </a:pathLst>
                </a:custGeom>
                <a:solidFill>
                  <a:srgbClr val="7B7B7B"/>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auto" latinLnBrk="0" hangingPunct="1">
                    <a:lnSpc>
                      <a:spcPct val="90000"/>
                    </a:lnSpc>
                    <a:spcBef>
                      <a:spcPts val="0"/>
                    </a:spcBef>
                    <a:spcAft>
                      <a:spcPts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1" name="Freeform 160"/>
                <p:cNvSpPr/>
                <p:nvPr/>
              </p:nvSpPr>
              <p:spPr bwMode="auto">
                <a:xfrm rot="12600000">
                  <a:off x="6236727" y="5077283"/>
                  <a:ext cx="720092" cy="1006039"/>
                </a:xfrm>
                <a:custGeom>
                  <a:avLst/>
                  <a:gdLst>
                    <a:gd name="connsiteX0" fmla="*/ 123594 w 3297672"/>
                    <a:gd name="connsiteY0" fmla="*/ 15903 h 4607171"/>
                    <a:gd name="connsiteX1" fmla="*/ 202363 w 3297672"/>
                    <a:gd name="connsiteY1" fmla="*/ 0 h 4607171"/>
                    <a:gd name="connsiteX2" fmla="*/ 1340966 w 3297672"/>
                    <a:gd name="connsiteY2" fmla="*/ 0 h 4607171"/>
                    <a:gd name="connsiteX3" fmla="*/ 1508769 w 3297672"/>
                    <a:gd name="connsiteY3" fmla="*/ 89220 h 4607171"/>
                    <a:gd name="connsiteX4" fmla="*/ 1514427 w 3297672"/>
                    <a:gd name="connsiteY4" fmla="*/ 99645 h 4607171"/>
                    <a:gd name="connsiteX5" fmla="*/ 1528034 w 3297672"/>
                    <a:gd name="connsiteY5" fmla="*/ 119096 h 4607171"/>
                    <a:gd name="connsiteX6" fmla="*/ 3271891 w 3297672"/>
                    <a:gd name="connsiteY6" fmla="*/ 3237209 h 4607171"/>
                    <a:gd name="connsiteX7" fmla="*/ 3290007 w 3297672"/>
                    <a:gd name="connsiteY7" fmla="*/ 3391027 h 4607171"/>
                    <a:gd name="connsiteX8" fmla="*/ 3266368 w 3297672"/>
                    <a:gd name="connsiteY8" fmla="*/ 3437834 h 4607171"/>
                    <a:gd name="connsiteX9" fmla="*/ 3250716 w 3297672"/>
                    <a:gd name="connsiteY9" fmla="*/ 3482358 h 4607171"/>
                    <a:gd name="connsiteX10" fmla="*/ 2639514 w 3297672"/>
                    <a:gd name="connsiteY10" fmla="*/ 4508344 h 4607171"/>
                    <a:gd name="connsiteX11" fmla="*/ 2362095 w 3297672"/>
                    <a:gd name="connsiteY11" fmla="*/ 4578629 h 4607171"/>
                    <a:gd name="connsiteX12" fmla="*/ 2330242 w 3297672"/>
                    <a:gd name="connsiteY12" fmla="*/ 4559654 h 4607171"/>
                    <a:gd name="connsiteX13" fmla="*/ 2259957 w 3297672"/>
                    <a:gd name="connsiteY13" fmla="*/ 4282234 h 4607171"/>
                    <a:gd name="connsiteX14" fmla="*/ 2822251 w 3297672"/>
                    <a:gd name="connsiteY14" fmla="*/ 3338346 h 4607171"/>
                    <a:gd name="connsiteX15" fmla="*/ 1202310 w 3297672"/>
                    <a:gd name="connsiteY15" fmla="*/ 441803 h 4607171"/>
                    <a:gd name="connsiteX16" fmla="*/ 202363 w 3297672"/>
                    <a:gd name="connsiteY16" fmla="*/ 441803 h 4607171"/>
                    <a:gd name="connsiteX17" fmla="*/ 0 w 3297672"/>
                    <a:gd name="connsiteY17" fmla="*/ 239440 h 4607171"/>
                    <a:gd name="connsiteX18" fmla="*/ 0 w 3297672"/>
                    <a:gd name="connsiteY18" fmla="*/ 202363 h 4607171"/>
                    <a:gd name="connsiteX19" fmla="*/ 123594 w 3297672"/>
                    <a:gd name="connsiteY19" fmla="*/ 15903 h 460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297672" h="4607171">
                      <a:moveTo>
                        <a:pt x="123594" y="15903"/>
                      </a:moveTo>
                      <a:cubicBezTo>
                        <a:pt x="147805" y="5663"/>
                        <a:pt x="174423" y="0"/>
                        <a:pt x="202363" y="0"/>
                      </a:cubicBezTo>
                      <a:lnTo>
                        <a:pt x="1340966" y="0"/>
                      </a:lnTo>
                      <a:cubicBezTo>
                        <a:pt x="1410817" y="0"/>
                        <a:pt x="1472403" y="35391"/>
                        <a:pt x="1508769" y="89220"/>
                      </a:cubicBezTo>
                      <a:lnTo>
                        <a:pt x="1514427" y="99645"/>
                      </a:lnTo>
                      <a:lnTo>
                        <a:pt x="1528034" y="119096"/>
                      </a:lnTo>
                      <a:lnTo>
                        <a:pt x="3271891" y="3237209"/>
                      </a:lnTo>
                      <a:cubicBezTo>
                        <a:pt x="3299168" y="3285980"/>
                        <a:pt x="3304093" y="3341191"/>
                        <a:pt x="3290007" y="3391027"/>
                      </a:cubicBezTo>
                      <a:lnTo>
                        <a:pt x="3266368" y="3437834"/>
                      </a:lnTo>
                      <a:lnTo>
                        <a:pt x="3250716" y="3482358"/>
                      </a:lnTo>
                      <a:lnTo>
                        <a:pt x="2639514" y="4508344"/>
                      </a:lnTo>
                      <a:cubicBezTo>
                        <a:pt x="2582316" y="4604360"/>
                        <a:pt x="2458111" y="4635828"/>
                        <a:pt x="2362095" y="4578629"/>
                      </a:cubicBezTo>
                      <a:lnTo>
                        <a:pt x="2330242" y="4559654"/>
                      </a:lnTo>
                      <a:cubicBezTo>
                        <a:pt x="2234225" y="4502455"/>
                        <a:pt x="2202758" y="4378250"/>
                        <a:pt x="2259957" y="4282234"/>
                      </a:cubicBezTo>
                      <a:lnTo>
                        <a:pt x="2822251" y="3338346"/>
                      </a:lnTo>
                      <a:lnTo>
                        <a:pt x="1202310" y="441803"/>
                      </a:lnTo>
                      <a:lnTo>
                        <a:pt x="202363" y="441803"/>
                      </a:lnTo>
                      <a:cubicBezTo>
                        <a:pt x="90601" y="441803"/>
                        <a:pt x="0" y="351202"/>
                        <a:pt x="0" y="239440"/>
                      </a:cubicBezTo>
                      <a:lnTo>
                        <a:pt x="0" y="202363"/>
                      </a:lnTo>
                      <a:cubicBezTo>
                        <a:pt x="0" y="118542"/>
                        <a:pt x="50963" y="46623"/>
                        <a:pt x="123594" y="15903"/>
                      </a:cubicBezTo>
                      <a:close/>
                    </a:path>
                  </a:pathLst>
                </a:custGeom>
                <a:solidFill>
                  <a:srgbClr val="7B7B7B"/>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auto" latinLnBrk="0" hangingPunct="1">
                    <a:lnSpc>
                      <a:spcPct val="90000"/>
                    </a:lnSpc>
                    <a:spcBef>
                      <a:spcPts val="0"/>
                    </a:spcBef>
                    <a:spcAft>
                      <a:spcPts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grpSp>
        </p:grpSp>
        <p:sp>
          <p:nvSpPr>
            <p:cNvPr id="165" name="TextBox 164"/>
            <p:cNvSpPr txBox="1"/>
            <p:nvPr/>
          </p:nvSpPr>
          <p:spPr>
            <a:xfrm>
              <a:off x="7375632" y="4522461"/>
              <a:ext cx="1260878" cy="165893"/>
            </a:xfrm>
            <a:prstGeom prst="rect">
              <a:avLst/>
            </a:prstGeom>
            <a:noFill/>
          </p:spPr>
          <p:txBody>
            <a:bodyPr wrap="none" lIns="0" tIns="0" rIns="0" bIns="0" rtlCol="0">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1174"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PowerShell | WAML</a:t>
              </a:r>
            </a:p>
          </p:txBody>
        </p:sp>
        <p:sp>
          <p:nvSpPr>
            <p:cNvPr id="166" name="TextBox 165"/>
            <p:cNvSpPr txBox="1"/>
            <p:nvPr/>
          </p:nvSpPr>
          <p:spPr>
            <a:xfrm>
              <a:off x="7359602" y="5432955"/>
              <a:ext cx="1275595" cy="165893"/>
            </a:xfrm>
            <a:prstGeom prst="rect">
              <a:avLst/>
            </a:prstGeom>
            <a:noFill/>
          </p:spPr>
          <p:txBody>
            <a:bodyPr wrap="none" lIns="0" tIns="0" rIns="0" bIns="0" rtlCol="0">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1174"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xPlat</a:t>
              </a:r>
              <a:r>
                <a:rPr kumimoji="0" lang="en-US" sz="1174"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 Command Line</a:t>
              </a:r>
            </a:p>
          </p:txBody>
        </p:sp>
      </p:grpSp>
      <p:sp>
        <p:nvSpPr>
          <p:cNvPr id="123" name="TextBox 122"/>
          <p:cNvSpPr txBox="1"/>
          <p:nvPr/>
        </p:nvSpPr>
        <p:spPr>
          <a:xfrm>
            <a:off x="10224956" y="2420657"/>
            <a:ext cx="1926644" cy="707658"/>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920" b="0" i="0" u="none" strike="noStrike" kern="1200" cap="none" spc="0" normalizeH="0" baseline="0" noProof="0" dirty="0">
                <a:ln w="3175">
                  <a:solidFill>
                    <a:prstClr val="white"/>
                  </a:solidFill>
                </a:ln>
                <a:solidFill>
                  <a:prstClr val="white"/>
                </a:solidFill>
                <a:effectLst/>
                <a:uLnTx/>
                <a:uFillTx/>
                <a:latin typeface="Arial" panose="020B0604020202020204" pitchFamily="34" charset="0"/>
                <a:ea typeface="+mn-ea"/>
                <a:cs typeface="Arial" panose="020B0604020202020204" pitchFamily="34" charset="0"/>
              </a:rPr>
              <a:t>04</a:t>
            </a:r>
          </a:p>
        </p:txBody>
      </p:sp>
      <p:sp>
        <p:nvSpPr>
          <p:cNvPr id="128" name="TextBox 127"/>
          <p:cNvSpPr txBox="1"/>
          <p:nvPr/>
        </p:nvSpPr>
        <p:spPr>
          <a:xfrm rot="16200000">
            <a:off x="9104101" y="3936027"/>
            <a:ext cx="1919451" cy="369279"/>
          </a:xfrm>
          <a:prstGeom prst="rect">
            <a:avLst/>
          </a:prstGeom>
          <a:noFill/>
        </p:spPr>
        <p:txBody>
          <a:bodyPr wrap="square" rtlCol="0">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49"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Monitor &amp; Learn</a:t>
            </a:r>
          </a:p>
        </p:txBody>
      </p:sp>
      <p:sp>
        <p:nvSpPr>
          <p:cNvPr id="170" name="Rectangle 4"/>
          <p:cNvSpPr/>
          <p:nvPr/>
        </p:nvSpPr>
        <p:spPr bwMode="gray">
          <a:xfrm>
            <a:off x="10275044" y="3137099"/>
            <a:ext cx="1916093"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Monitor</a:t>
            </a:r>
          </a:p>
        </p:txBody>
      </p:sp>
      <p:sp>
        <p:nvSpPr>
          <p:cNvPr id="174" name="Rectangle 173"/>
          <p:cNvSpPr/>
          <p:nvPr/>
        </p:nvSpPr>
        <p:spPr>
          <a:xfrm rot="18900000">
            <a:off x="2063799" y="212449"/>
            <a:ext cx="1021099" cy="1021099"/>
          </a:xfrm>
          <a:prstGeom prst="rect">
            <a:avLst/>
          </a:prstGeom>
          <a:solidFill>
            <a:srgbClr val="5B9BD5"/>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7" name="Title 1"/>
          <p:cNvSpPr>
            <a:spLocks noGrp="1"/>
          </p:cNvSpPr>
          <p:nvPr>
            <p:ph type="title"/>
          </p:nvPr>
        </p:nvSpPr>
        <p:spPr>
          <a:xfrm>
            <a:off x="269754" y="291994"/>
            <a:ext cx="11654187" cy="899409"/>
          </a:xfrm>
        </p:spPr>
        <p:txBody>
          <a:bodyPr/>
          <a:lstStyle/>
          <a:p>
            <a:r>
              <a:rPr lang="en-US" sz="3332" dirty="0">
                <a:solidFill>
                  <a:schemeClr val="bg1"/>
                </a:solidFill>
              </a:rPr>
              <a:t>Microsoft</a:t>
            </a:r>
            <a:br>
              <a:rPr lang="en-US" sz="3332" dirty="0">
                <a:solidFill>
                  <a:schemeClr val="bg1"/>
                </a:solidFill>
              </a:rPr>
            </a:br>
            <a:r>
              <a:rPr lang="en-US" sz="3332" dirty="0">
                <a:solidFill>
                  <a:schemeClr val="bg1"/>
                </a:solidFill>
              </a:rPr>
              <a:t>Ecosystem</a:t>
            </a:r>
          </a:p>
        </p:txBody>
      </p:sp>
      <p:sp>
        <p:nvSpPr>
          <p:cNvPr id="192" name="TextBox 191"/>
          <p:cNvSpPr txBox="1"/>
          <p:nvPr/>
        </p:nvSpPr>
        <p:spPr>
          <a:xfrm>
            <a:off x="10501270" y="4683805"/>
            <a:ext cx="1197444" cy="162609"/>
          </a:xfrm>
          <a:prstGeom prst="rect">
            <a:avLst/>
          </a:prstGeom>
          <a:noFill/>
        </p:spPr>
        <p:txBody>
          <a:bodyPr wrap="none" lIns="0" tIns="0" rIns="0" bIns="0" rtlCol="0">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1174"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Application Insights</a:t>
            </a:r>
          </a:p>
        </p:txBody>
      </p:sp>
      <p:pic>
        <p:nvPicPr>
          <p:cNvPr id="193" name="Picture 19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83250" y="3608258"/>
            <a:ext cx="1379468" cy="548633"/>
          </a:xfrm>
          <a:prstGeom prst="rect">
            <a:avLst/>
          </a:prstGeom>
        </p:spPr>
      </p:pic>
      <p:grpSp>
        <p:nvGrpSpPr>
          <p:cNvPr id="238" name="Group 237"/>
          <p:cNvGrpSpPr/>
          <p:nvPr/>
        </p:nvGrpSpPr>
        <p:grpSpPr>
          <a:xfrm>
            <a:off x="9256615" y="5221481"/>
            <a:ext cx="2934522" cy="1635547"/>
            <a:chOff x="6610350" y="4013200"/>
            <a:chExt cx="3446463" cy="1920876"/>
          </a:xfrm>
        </p:grpSpPr>
        <p:sp>
          <p:nvSpPr>
            <p:cNvPr id="239" name="Freeform 5"/>
            <p:cNvSpPr>
              <a:spLocks/>
            </p:cNvSpPr>
            <p:nvPr/>
          </p:nvSpPr>
          <p:spPr bwMode="auto">
            <a:xfrm>
              <a:off x="7473950" y="4635500"/>
              <a:ext cx="2343150" cy="815975"/>
            </a:xfrm>
            <a:custGeom>
              <a:avLst/>
              <a:gdLst>
                <a:gd name="T0" fmla="*/ 8 w 1476"/>
                <a:gd name="T1" fmla="*/ 514 h 514"/>
                <a:gd name="T2" fmla="*/ 0 w 1476"/>
                <a:gd name="T3" fmla="*/ 479 h 514"/>
                <a:gd name="T4" fmla="*/ 429 w 1476"/>
                <a:gd name="T5" fmla="*/ 374 h 514"/>
                <a:gd name="T6" fmla="*/ 780 w 1476"/>
                <a:gd name="T7" fmla="*/ 156 h 514"/>
                <a:gd name="T8" fmla="*/ 1213 w 1476"/>
                <a:gd name="T9" fmla="*/ 139 h 514"/>
                <a:gd name="T10" fmla="*/ 1476 w 1476"/>
                <a:gd name="T11" fmla="*/ 0 h 514"/>
                <a:gd name="T12" fmla="*/ 1476 w 1476"/>
                <a:gd name="T13" fmla="*/ 0 h 514"/>
                <a:gd name="T14" fmla="*/ 1476 w 1476"/>
                <a:gd name="T15" fmla="*/ 37 h 514"/>
                <a:gd name="T16" fmla="*/ 1476 w 1476"/>
                <a:gd name="T17" fmla="*/ 40 h 514"/>
                <a:gd name="T18" fmla="*/ 1222 w 1476"/>
                <a:gd name="T19" fmla="*/ 175 h 514"/>
                <a:gd name="T20" fmla="*/ 792 w 1476"/>
                <a:gd name="T21" fmla="*/ 191 h 514"/>
                <a:gd name="T22" fmla="*/ 443 w 1476"/>
                <a:gd name="T23" fmla="*/ 408 h 514"/>
                <a:gd name="T24" fmla="*/ 8 w 1476"/>
                <a:gd name="T25" fmla="*/ 514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6" h="514">
                  <a:moveTo>
                    <a:pt x="8" y="514"/>
                  </a:moveTo>
                  <a:lnTo>
                    <a:pt x="0" y="479"/>
                  </a:lnTo>
                  <a:lnTo>
                    <a:pt x="429" y="374"/>
                  </a:lnTo>
                  <a:lnTo>
                    <a:pt x="780" y="156"/>
                  </a:lnTo>
                  <a:lnTo>
                    <a:pt x="1213" y="139"/>
                  </a:lnTo>
                  <a:lnTo>
                    <a:pt x="1476" y="0"/>
                  </a:lnTo>
                  <a:lnTo>
                    <a:pt x="1476" y="0"/>
                  </a:lnTo>
                  <a:lnTo>
                    <a:pt x="1476" y="37"/>
                  </a:lnTo>
                  <a:lnTo>
                    <a:pt x="1476" y="40"/>
                  </a:lnTo>
                  <a:lnTo>
                    <a:pt x="1222" y="175"/>
                  </a:lnTo>
                  <a:lnTo>
                    <a:pt x="792" y="191"/>
                  </a:lnTo>
                  <a:lnTo>
                    <a:pt x="443" y="408"/>
                  </a:lnTo>
                  <a:lnTo>
                    <a:pt x="8" y="51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0" name="Freeform 6"/>
            <p:cNvSpPr>
              <a:spLocks/>
            </p:cNvSpPr>
            <p:nvPr/>
          </p:nvSpPr>
          <p:spPr bwMode="auto">
            <a:xfrm>
              <a:off x="7480300" y="4013200"/>
              <a:ext cx="2366963" cy="1343025"/>
            </a:xfrm>
            <a:custGeom>
              <a:avLst/>
              <a:gdLst>
                <a:gd name="T0" fmla="*/ 14 w 1491"/>
                <a:gd name="T1" fmla="*/ 846 h 846"/>
                <a:gd name="T2" fmla="*/ 0 w 1491"/>
                <a:gd name="T3" fmla="*/ 814 h 846"/>
                <a:gd name="T4" fmla="*/ 348 w 1491"/>
                <a:gd name="T5" fmla="*/ 653 h 846"/>
                <a:gd name="T6" fmla="*/ 562 w 1491"/>
                <a:gd name="T7" fmla="*/ 402 h 846"/>
                <a:gd name="T8" fmla="*/ 915 w 1491"/>
                <a:gd name="T9" fmla="*/ 328 h 846"/>
                <a:gd name="T10" fmla="*/ 1128 w 1491"/>
                <a:gd name="T11" fmla="*/ 77 h 846"/>
                <a:gd name="T12" fmla="*/ 1491 w 1491"/>
                <a:gd name="T13" fmla="*/ 0 h 846"/>
                <a:gd name="T14" fmla="*/ 1491 w 1491"/>
                <a:gd name="T15" fmla="*/ 37 h 846"/>
                <a:gd name="T16" fmla="*/ 1147 w 1491"/>
                <a:gd name="T17" fmla="*/ 111 h 846"/>
                <a:gd name="T18" fmla="*/ 934 w 1491"/>
                <a:gd name="T19" fmla="*/ 360 h 846"/>
                <a:gd name="T20" fmla="*/ 582 w 1491"/>
                <a:gd name="T21" fmla="*/ 434 h 846"/>
                <a:gd name="T22" fmla="*/ 371 w 1491"/>
                <a:gd name="T23" fmla="*/ 682 h 846"/>
                <a:gd name="T24" fmla="*/ 14 w 1491"/>
                <a:gd name="T25" fmla="*/ 846 h 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1" h="846">
                  <a:moveTo>
                    <a:pt x="14" y="846"/>
                  </a:moveTo>
                  <a:lnTo>
                    <a:pt x="0" y="814"/>
                  </a:lnTo>
                  <a:lnTo>
                    <a:pt x="348" y="653"/>
                  </a:lnTo>
                  <a:lnTo>
                    <a:pt x="562" y="402"/>
                  </a:lnTo>
                  <a:lnTo>
                    <a:pt x="915" y="328"/>
                  </a:lnTo>
                  <a:lnTo>
                    <a:pt x="1128" y="77"/>
                  </a:lnTo>
                  <a:lnTo>
                    <a:pt x="1491" y="0"/>
                  </a:lnTo>
                  <a:lnTo>
                    <a:pt x="1491" y="37"/>
                  </a:lnTo>
                  <a:lnTo>
                    <a:pt x="1147" y="111"/>
                  </a:lnTo>
                  <a:lnTo>
                    <a:pt x="934" y="360"/>
                  </a:lnTo>
                  <a:lnTo>
                    <a:pt x="582" y="434"/>
                  </a:lnTo>
                  <a:lnTo>
                    <a:pt x="371" y="682"/>
                  </a:lnTo>
                  <a:lnTo>
                    <a:pt x="14" y="84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1" name="Freeform 7"/>
            <p:cNvSpPr>
              <a:spLocks/>
            </p:cNvSpPr>
            <p:nvPr/>
          </p:nvSpPr>
          <p:spPr bwMode="auto">
            <a:xfrm>
              <a:off x="7485063" y="4987925"/>
              <a:ext cx="2332038" cy="633413"/>
            </a:xfrm>
            <a:custGeom>
              <a:avLst/>
              <a:gdLst>
                <a:gd name="T0" fmla="*/ 6 w 1469"/>
                <a:gd name="T1" fmla="*/ 399 h 399"/>
                <a:gd name="T2" fmla="*/ 0 w 1469"/>
                <a:gd name="T3" fmla="*/ 362 h 399"/>
                <a:gd name="T4" fmla="*/ 340 w 1469"/>
                <a:gd name="T5" fmla="*/ 309 h 399"/>
                <a:gd name="T6" fmla="*/ 624 w 1469"/>
                <a:gd name="T7" fmla="*/ 137 h 399"/>
                <a:gd name="T8" fmla="*/ 968 w 1469"/>
                <a:gd name="T9" fmla="*/ 170 h 399"/>
                <a:gd name="T10" fmla="*/ 1249 w 1469"/>
                <a:gd name="T11" fmla="*/ 0 h 399"/>
                <a:gd name="T12" fmla="*/ 1469 w 1469"/>
                <a:gd name="T13" fmla="*/ 25 h 399"/>
                <a:gd name="T14" fmla="*/ 1469 w 1469"/>
                <a:gd name="T15" fmla="*/ 61 h 399"/>
                <a:gd name="T16" fmla="*/ 1257 w 1469"/>
                <a:gd name="T17" fmla="*/ 36 h 399"/>
                <a:gd name="T18" fmla="*/ 976 w 1469"/>
                <a:gd name="T19" fmla="*/ 208 h 399"/>
                <a:gd name="T20" fmla="*/ 632 w 1469"/>
                <a:gd name="T21" fmla="*/ 173 h 399"/>
                <a:gd name="T22" fmla="*/ 352 w 1469"/>
                <a:gd name="T23" fmla="*/ 344 h 399"/>
                <a:gd name="T24" fmla="*/ 6 w 1469"/>
                <a:gd name="T25" fmla="*/ 39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9" h="399">
                  <a:moveTo>
                    <a:pt x="6" y="399"/>
                  </a:moveTo>
                  <a:lnTo>
                    <a:pt x="0" y="362"/>
                  </a:lnTo>
                  <a:lnTo>
                    <a:pt x="340" y="309"/>
                  </a:lnTo>
                  <a:lnTo>
                    <a:pt x="624" y="137"/>
                  </a:lnTo>
                  <a:lnTo>
                    <a:pt x="968" y="170"/>
                  </a:lnTo>
                  <a:lnTo>
                    <a:pt x="1249" y="0"/>
                  </a:lnTo>
                  <a:lnTo>
                    <a:pt x="1469" y="25"/>
                  </a:lnTo>
                  <a:lnTo>
                    <a:pt x="1469" y="61"/>
                  </a:lnTo>
                  <a:lnTo>
                    <a:pt x="1257" y="36"/>
                  </a:lnTo>
                  <a:lnTo>
                    <a:pt x="976" y="208"/>
                  </a:lnTo>
                  <a:lnTo>
                    <a:pt x="632" y="173"/>
                  </a:lnTo>
                  <a:lnTo>
                    <a:pt x="352" y="344"/>
                  </a:lnTo>
                  <a:lnTo>
                    <a:pt x="6" y="39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2" name="Freeform 8"/>
            <p:cNvSpPr>
              <a:spLocks/>
            </p:cNvSpPr>
            <p:nvPr/>
          </p:nvSpPr>
          <p:spPr bwMode="auto">
            <a:xfrm>
              <a:off x="6610350" y="5527675"/>
              <a:ext cx="1739900" cy="406400"/>
            </a:xfrm>
            <a:custGeom>
              <a:avLst/>
              <a:gdLst>
                <a:gd name="T0" fmla="*/ 485 w 784"/>
                <a:gd name="T1" fmla="*/ 29 h 183"/>
                <a:gd name="T2" fmla="*/ 0 w 784"/>
                <a:gd name="T3" fmla="*/ 183 h 183"/>
                <a:gd name="T4" fmla="*/ 277 w 784"/>
                <a:gd name="T5" fmla="*/ 183 h 183"/>
                <a:gd name="T6" fmla="*/ 784 w 784"/>
                <a:gd name="T7" fmla="*/ 183 h 183"/>
                <a:gd name="T8" fmla="*/ 485 w 784"/>
                <a:gd name="T9" fmla="*/ 29 h 183"/>
              </a:gdLst>
              <a:ahLst/>
              <a:cxnLst>
                <a:cxn ang="0">
                  <a:pos x="T0" y="T1"/>
                </a:cxn>
                <a:cxn ang="0">
                  <a:pos x="T2" y="T3"/>
                </a:cxn>
                <a:cxn ang="0">
                  <a:pos x="T4" y="T5"/>
                </a:cxn>
                <a:cxn ang="0">
                  <a:pos x="T6" y="T7"/>
                </a:cxn>
                <a:cxn ang="0">
                  <a:pos x="T8" y="T9"/>
                </a:cxn>
              </a:cxnLst>
              <a:rect l="0" t="0" r="r" b="b"/>
              <a:pathLst>
                <a:path w="784" h="183">
                  <a:moveTo>
                    <a:pt x="485" y="29"/>
                  </a:moveTo>
                  <a:cubicBezTo>
                    <a:pt x="314" y="0"/>
                    <a:pt x="132" y="51"/>
                    <a:pt x="0" y="183"/>
                  </a:cubicBezTo>
                  <a:cubicBezTo>
                    <a:pt x="277" y="183"/>
                    <a:pt x="277" y="183"/>
                    <a:pt x="277" y="183"/>
                  </a:cubicBezTo>
                  <a:cubicBezTo>
                    <a:pt x="784" y="183"/>
                    <a:pt x="784" y="183"/>
                    <a:pt x="784" y="183"/>
                  </a:cubicBezTo>
                  <a:cubicBezTo>
                    <a:pt x="700" y="99"/>
                    <a:pt x="594" y="47"/>
                    <a:pt x="485" y="2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3" name="Freeform 9"/>
            <p:cNvSpPr>
              <a:spLocks/>
            </p:cNvSpPr>
            <p:nvPr/>
          </p:nvSpPr>
          <p:spPr bwMode="auto">
            <a:xfrm>
              <a:off x="7407275" y="5329238"/>
              <a:ext cx="2649538" cy="604838"/>
            </a:xfrm>
            <a:custGeom>
              <a:avLst/>
              <a:gdLst>
                <a:gd name="T0" fmla="*/ 858 w 1193"/>
                <a:gd name="T1" fmla="*/ 37 h 272"/>
                <a:gd name="T2" fmla="*/ 437 w 1193"/>
                <a:gd name="T3" fmla="*/ 31 h 272"/>
                <a:gd name="T4" fmla="*/ 0 w 1193"/>
                <a:gd name="T5" fmla="*/ 272 h 272"/>
                <a:gd name="T6" fmla="*/ 1193 w 1193"/>
                <a:gd name="T7" fmla="*/ 272 h 272"/>
                <a:gd name="T8" fmla="*/ 1193 w 1193"/>
                <a:gd name="T9" fmla="*/ 204 h 272"/>
                <a:gd name="T10" fmla="*/ 858 w 1193"/>
                <a:gd name="T11" fmla="*/ 37 h 272"/>
              </a:gdLst>
              <a:ahLst/>
              <a:cxnLst>
                <a:cxn ang="0">
                  <a:pos x="T0" y="T1"/>
                </a:cxn>
                <a:cxn ang="0">
                  <a:pos x="T2" y="T3"/>
                </a:cxn>
                <a:cxn ang="0">
                  <a:pos x="T4" y="T5"/>
                </a:cxn>
                <a:cxn ang="0">
                  <a:pos x="T6" y="T7"/>
                </a:cxn>
                <a:cxn ang="0">
                  <a:pos x="T8" y="T9"/>
                </a:cxn>
                <a:cxn ang="0">
                  <a:pos x="T10" y="T11"/>
                </a:cxn>
              </a:cxnLst>
              <a:rect l="0" t="0" r="r" b="b"/>
              <a:pathLst>
                <a:path w="1193" h="272">
                  <a:moveTo>
                    <a:pt x="858" y="37"/>
                  </a:moveTo>
                  <a:cubicBezTo>
                    <a:pt x="720" y="2"/>
                    <a:pt x="575" y="0"/>
                    <a:pt x="437" y="31"/>
                  </a:cubicBezTo>
                  <a:cubicBezTo>
                    <a:pt x="277" y="68"/>
                    <a:pt x="125" y="148"/>
                    <a:pt x="0" y="272"/>
                  </a:cubicBezTo>
                  <a:cubicBezTo>
                    <a:pt x="1193" y="272"/>
                    <a:pt x="1193" y="272"/>
                    <a:pt x="1193" y="272"/>
                  </a:cubicBezTo>
                  <a:cubicBezTo>
                    <a:pt x="1193" y="204"/>
                    <a:pt x="1193" y="204"/>
                    <a:pt x="1193" y="204"/>
                  </a:cubicBezTo>
                  <a:cubicBezTo>
                    <a:pt x="1092" y="124"/>
                    <a:pt x="978" y="68"/>
                    <a:pt x="858" y="37"/>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4" name="Freeform 10"/>
            <p:cNvSpPr>
              <a:spLocks/>
            </p:cNvSpPr>
            <p:nvPr/>
          </p:nvSpPr>
          <p:spPr bwMode="auto">
            <a:xfrm>
              <a:off x="8377238" y="5329238"/>
              <a:ext cx="935038" cy="493713"/>
            </a:xfrm>
            <a:custGeom>
              <a:avLst/>
              <a:gdLst>
                <a:gd name="T0" fmla="*/ 114 w 421"/>
                <a:gd name="T1" fmla="*/ 199 h 222"/>
                <a:gd name="T2" fmla="*/ 211 w 421"/>
                <a:gd name="T3" fmla="*/ 222 h 222"/>
                <a:gd name="T4" fmla="*/ 421 w 421"/>
                <a:gd name="T5" fmla="*/ 37 h 222"/>
                <a:gd name="T6" fmla="*/ 0 w 421"/>
                <a:gd name="T7" fmla="*/ 31 h 222"/>
                <a:gd name="T8" fmla="*/ 59 w 421"/>
                <a:gd name="T9" fmla="*/ 158 h 222"/>
                <a:gd name="T10" fmla="*/ 114 w 421"/>
                <a:gd name="T11" fmla="*/ 199 h 222"/>
              </a:gdLst>
              <a:ahLst/>
              <a:cxnLst>
                <a:cxn ang="0">
                  <a:pos x="T0" y="T1"/>
                </a:cxn>
                <a:cxn ang="0">
                  <a:pos x="T2" y="T3"/>
                </a:cxn>
                <a:cxn ang="0">
                  <a:pos x="T4" y="T5"/>
                </a:cxn>
                <a:cxn ang="0">
                  <a:pos x="T6" y="T7"/>
                </a:cxn>
                <a:cxn ang="0">
                  <a:pos x="T8" y="T9"/>
                </a:cxn>
                <a:cxn ang="0">
                  <a:pos x="T10" y="T11"/>
                </a:cxn>
              </a:cxnLst>
              <a:rect l="0" t="0" r="r" b="b"/>
              <a:pathLst>
                <a:path w="421" h="222">
                  <a:moveTo>
                    <a:pt x="114" y="199"/>
                  </a:moveTo>
                  <a:cubicBezTo>
                    <a:pt x="143" y="213"/>
                    <a:pt x="176" y="222"/>
                    <a:pt x="211" y="222"/>
                  </a:cubicBezTo>
                  <a:cubicBezTo>
                    <a:pt x="318" y="222"/>
                    <a:pt x="407" y="141"/>
                    <a:pt x="421" y="37"/>
                  </a:cubicBezTo>
                  <a:cubicBezTo>
                    <a:pt x="283" y="2"/>
                    <a:pt x="138" y="0"/>
                    <a:pt x="0" y="31"/>
                  </a:cubicBezTo>
                  <a:cubicBezTo>
                    <a:pt x="5" y="81"/>
                    <a:pt x="27" y="125"/>
                    <a:pt x="59" y="158"/>
                  </a:cubicBezTo>
                  <a:cubicBezTo>
                    <a:pt x="75" y="174"/>
                    <a:pt x="94" y="188"/>
                    <a:pt x="114" y="19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5" name="Freeform 11"/>
            <p:cNvSpPr>
              <a:spLocks/>
            </p:cNvSpPr>
            <p:nvPr/>
          </p:nvSpPr>
          <p:spPr bwMode="auto">
            <a:xfrm>
              <a:off x="8426450" y="4878388"/>
              <a:ext cx="517525" cy="471488"/>
            </a:xfrm>
            <a:custGeom>
              <a:avLst/>
              <a:gdLst>
                <a:gd name="T0" fmla="*/ 233 w 233"/>
                <a:gd name="T1" fmla="*/ 55 h 212"/>
                <a:gd name="T2" fmla="*/ 90 w 233"/>
                <a:gd name="T3" fmla="*/ 0 h 212"/>
                <a:gd name="T4" fmla="*/ 0 w 233"/>
                <a:gd name="T5" fmla="*/ 20 h 212"/>
                <a:gd name="T6" fmla="*/ 90 w 233"/>
                <a:gd name="T7" fmla="*/ 212 h 212"/>
                <a:gd name="T8" fmla="*/ 233 w 233"/>
                <a:gd name="T9" fmla="*/ 55 h 212"/>
              </a:gdLst>
              <a:ahLst/>
              <a:cxnLst>
                <a:cxn ang="0">
                  <a:pos x="T0" y="T1"/>
                </a:cxn>
                <a:cxn ang="0">
                  <a:pos x="T2" y="T3"/>
                </a:cxn>
                <a:cxn ang="0">
                  <a:pos x="T4" y="T5"/>
                </a:cxn>
                <a:cxn ang="0">
                  <a:pos x="T6" y="T7"/>
                </a:cxn>
                <a:cxn ang="0">
                  <a:pos x="T8" y="T9"/>
                </a:cxn>
              </a:cxnLst>
              <a:rect l="0" t="0" r="r" b="b"/>
              <a:pathLst>
                <a:path w="233" h="212">
                  <a:moveTo>
                    <a:pt x="233" y="55"/>
                  </a:moveTo>
                  <a:cubicBezTo>
                    <a:pt x="195" y="21"/>
                    <a:pt x="145" y="0"/>
                    <a:pt x="90" y="0"/>
                  </a:cubicBezTo>
                  <a:cubicBezTo>
                    <a:pt x="58" y="0"/>
                    <a:pt x="27" y="7"/>
                    <a:pt x="0" y="20"/>
                  </a:cubicBezTo>
                  <a:cubicBezTo>
                    <a:pt x="90" y="212"/>
                    <a:pt x="90" y="212"/>
                    <a:pt x="90" y="212"/>
                  </a:cubicBezTo>
                  <a:lnTo>
                    <a:pt x="233" y="5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6" name="Freeform 12"/>
            <p:cNvSpPr>
              <a:spLocks/>
            </p:cNvSpPr>
            <p:nvPr/>
          </p:nvSpPr>
          <p:spPr bwMode="auto">
            <a:xfrm>
              <a:off x="8626475" y="5000625"/>
              <a:ext cx="436563" cy="349250"/>
            </a:xfrm>
            <a:custGeom>
              <a:avLst/>
              <a:gdLst>
                <a:gd name="T0" fmla="*/ 197 w 197"/>
                <a:gd name="T1" fmla="*/ 77 h 157"/>
                <a:gd name="T2" fmla="*/ 143 w 197"/>
                <a:gd name="T3" fmla="*/ 0 h 157"/>
                <a:gd name="T4" fmla="*/ 0 w 197"/>
                <a:gd name="T5" fmla="*/ 157 h 157"/>
                <a:gd name="T6" fmla="*/ 197 w 197"/>
                <a:gd name="T7" fmla="*/ 77 h 157"/>
              </a:gdLst>
              <a:ahLst/>
              <a:cxnLst>
                <a:cxn ang="0">
                  <a:pos x="T0" y="T1"/>
                </a:cxn>
                <a:cxn ang="0">
                  <a:pos x="T2" y="T3"/>
                </a:cxn>
                <a:cxn ang="0">
                  <a:pos x="T4" y="T5"/>
                </a:cxn>
                <a:cxn ang="0">
                  <a:pos x="T6" y="T7"/>
                </a:cxn>
              </a:cxnLst>
              <a:rect l="0" t="0" r="r" b="b"/>
              <a:pathLst>
                <a:path w="197" h="157">
                  <a:moveTo>
                    <a:pt x="197" y="77"/>
                  </a:moveTo>
                  <a:cubicBezTo>
                    <a:pt x="185" y="47"/>
                    <a:pt x="166" y="21"/>
                    <a:pt x="143" y="0"/>
                  </a:cubicBezTo>
                  <a:cubicBezTo>
                    <a:pt x="0" y="157"/>
                    <a:pt x="0" y="157"/>
                    <a:pt x="0" y="157"/>
                  </a:cubicBezTo>
                  <a:lnTo>
                    <a:pt x="197" y="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7" name="Freeform 13"/>
            <p:cNvSpPr>
              <a:spLocks/>
            </p:cNvSpPr>
            <p:nvPr/>
          </p:nvSpPr>
          <p:spPr bwMode="auto">
            <a:xfrm>
              <a:off x="8154988" y="4922838"/>
              <a:ext cx="471488" cy="757238"/>
            </a:xfrm>
            <a:custGeom>
              <a:avLst/>
              <a:gdLst>
                <a:gd name="T0" fmla="*/ 122 w 212"/>
                <a:gd name="T1" fmla="*/ 0 h 341"/>
                <a:gd name="T2" fmla="*/ 0 w 212"/>
                <a:gd name="T3" fmla="*/ 192 h 341"/>
                <a:gd name="T4" fmla="*/ 61 w 212"/>
                <a:gd name="T5" fmla="*/ 341 h 341"/>
                <a:gd name="T6" fmla="*/ 212 w 212"/>
                <a:gd name="T7" fmla="*/ 192 h 341"/>
                <a:gd name="T8" fmla="*/ 122 w 212"/>
                <a:gd name="T9" fmla="*/ 0 h 341"/>
              </a:gdLst>
              <a:ahLst/>
              <a:cxnLst>
                <a:cxn ang="0">
                  <a:pos x="T0" y="T1"/>
                </a:cxn>
                <a:cxn ang="0">
                  <a:pos x="T2" y="T3"/>
                </a:cxn>
                <a:cxn ang="0">
                  <a:pos x="T4" y="T5"/>
                </a:cxn>
                <a:cxn ang="0">
                  <a:pos x="T6" y="T7"/>
                </a:cxn>
                <a:cxn ang="0">
                  <a:pos x="T8" y="T9"/>
                </a:cxn>
              </a:cxnLst>
              <a:rect l="0" t="0" r="r" b="b"/>
              <a:pathLst>
                <a:path w="212" h="341">
                  <a:moveTo>
                    <a:pt x="122" y="0"/>
                  </a:moveTo>
                  <a:cubicBezTo>
                    <a:pt x="50" y="34"/>
                    <a:pt x="0" y="107"/>
                    <a:pt x="0" y="192"/>
                  </a:cubicBezTo>
                  <a:cubicBezTo>
                    <a:pt x="0" y="250"/>
                    <a:pt x="23" y="303"/>
                    <a:pt x="61" y="341"/>
                  </a:cubicBezTo>
                  <a:cubicBezTo>
                    <a:pt x="212" y="192"/>
                    <a:pt x="212" y="192"/>
                    <a:pt x="212" y="192"/>
                  </a:cubicBezTo>
                  <a:lnTo>
                    <a:pt x="122"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8" name="Freeform 14"/>
            <p:cNvSpPr>
              <a:spLocks/>
            </p:cNvSpPr>
            <p:nvPr/>
          </p:nvSpPr>
          <p:spPr bwMode="auto">
            <a:xfrm>
              <a:off x="8626475" y="5172075"/>
              <a:ext cx="473075" cy="177800"/>
            </a:xfrm>
            <a:custGeom>
              <a:avLst/>
              <a:gdLst>
                <a:gd name="T0" fmla="*/ 0 w 213"/>
                <a:gd name="T1" fmla="*/ 80 h 80"/>
                <a:gd name="T2" fmla="*/ 213 w 213"/>
                <a:gd name="T3" fmla="*/ 80 h 80"/>
                <a:gd name="T4" fmla="*/ 197 w 213"/>
                <a:gd name="T5" fmla="*/ 0 h 80"/>
                <a:gd name="T6" fmla="*/ 0 w 213"/>
                <a:gd name="T7" fmla="*/ 80 h 80"/>
              </a:gdLst>
              <a:ahLst/>
              <a:cxnLst>
                <a:cxn ang="0">
                  <a:pos x="T0" y="T1"/>
                </a:cxn>
                <a:cxn ang="0">
                  <a:pos x="T2" y="T3"/>
                </a:cxn>
                <a:cxn ang="0">
                  <a:pos x="T4" y="T5"/>
                </a:cxn>
                <a:cxn ang="0">
                  <a:pos x="T6" y="T7"/>
                </a:cxn>
              </a:cxnLst>
              <a:rect l="0" t="0" r="r" b="b"/>
              <a:pathLst>
                <a:path w="213" h="80">
                  <a:moveTo>
                    <a:pt x="0" y="80"/>
                  </a:moveTo>
                  <a:cubicBezTo>
                    <a:pt x="213" y="80"/>
                    <a:pt x="213" y="80"/>
                    <a:pt x="213" y="80"/>
                  </a:cubicBezTo>
                  <a:cubicBezTo>
                    <a:pt x="213" y="52"/>
                    <a:pt x="207" y="25"/>
                    <a:pt x="197" y="0"/>
                  </a:cubicBezTo>
                  <a:lnTo>
                    <a:pt x="0" y="8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49" name="Freeform 15"/>
            <p:cNvSpPr>
              <a:spLocks/>
            </p:cNvSpPr>
            <p:nvPr/>
          </p:nvSpPr>
          <p:spPr bwMode="auto">
            <a:xfrm>
              <a:off x="8291513" y="5349875"/>
              <a:ext cx="334963" cy="422275"/>
            </a:xfrm>
            <a:custGeom>
              <a:avLst/>
              <a:gdLst>
                <a:gd name="T0" fmla="*/ 0 w 151"/>
                <a:gd name="T1" fmla="*/ 149 h 190"/>
                <a:gd name="T2" fmla="*/ 55 w 151"/>
                <a:gd name="T3" fmla="*/ 190 h 190"/>
                <a:gd name="T4" fmla="*/ 151 w 151"/>
                <a:gd name="T5" fmla="*/ 0 h 190"/>
                <a:gd name="T6" fmla="*/ 0 w 151"/>
                <a:gd name="T7" fmla="*/ 149 h 190"/>
              </a:gdLst>
              <a:ahLst/>
              <a:cxnLst>
                <a:cxn ang="0">
                  <a:pos x="T0" y="T1"/>
                </a:cxn>
                <a:cxn ang="0">
                  <a:pos x="T2" y="T3"/>
                </a:cxn>
                <a:cxn ang="0">
                  <a:pos x="T4" y="T5"/>
                </a:cxn>
                <a:cxn ang="0">
                  <a:pos x="T6" y="T7"/>
                </a:cxn>
              </a:cxnLst>
              <a:rect l="0" t="0" r="r" b="b"/>
              <a:pathLst>
                <a:path w="151" h="190">
                  <a:moveTo>
                    <a:pt x="0" y="149"/>
                  </a:moveTo>
                  <a:cubicBezTo>
                    <a:pt x="16" y="165"/>
                    <a:pt x="35" y="179"/>
                    <a:pt x="55" y="190"/>
                  </a:cubicBezTo>
                  <a:cubicBezTo>
                    <a:pt x="151" y="0"/>
                    <a:pt x="151" y="0"/>
                    <a:pt x="151" y="0"/>
                  </a:cubicBezTo>
                  <a:lnTo>
                    <a:pt x="0" y="14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50" name="Freeform 16"/>
            <p:cNvSpPr>
              <a:spLocks/>
            </p:cNvSpPr>
            <p:nvPr/>
          </p:nvSpPr>
          <p:spPr bwMode="auto">
            <a:xfrm>
              <a:off x="8413750" y="5349875"/>
              <a:ext cx="685800" cy="473075"/>
            </a:xfrm>
            <a:custGeom>
              <a:avLst/>
              <a:gdLst>
                <a:gd name="T0" fmla="*/ 0 w 309"/>
                <a:gd name="T1" fmla="*/ 190 h 213"/>
                <a:gd name="T2" fmla="*/ 96 w 309"/>
                <a:gd name="T3" fmla="*/ 213 h 213"/>
                <a:gd name="T4" fmla="*/ 309 w 309"/>
                <a:gd name="T5" fmla="*/ 0 h 213"/>
                <a:gd name="T6" fmla="*/ 96 w 309"/>
                <a:gd name="T7" fmla="*/ 0 h 213"/>
                <a:gd name="T8" fmla="*/ 0 w 309"/>
                <a:gd name="T9" fmla="*/ 190 h 213"/>
              </a:gdLst>
              <a:ahLst/>
              <a:cxnLst>
                <a:cxn ang="0">
                  <a:pos x="T0" y="T1"/>
                </a:cxn>
                <a:cxn ang="0">
                  <a:pos x="T2" y="T3"/>
                </a:cxn>
                <a:cxn ang="0">
                  <a:pos x="T4" y="T5"/>
                </a:cxn>
                <a:cxn ang="0">
                  <a:pos x="T6" y="T7"/>
                </a:cxn>
                <a:cxn ang="0">
                  <a:pos x="T8" y="T9"/>
                </a:cxn>
              </a:cxnLst>
              <a:rect l="0" t="0" r="r" b="b"/>
              <a:pathLst>
                <a:path w="309" h="213">
                  <a:moveTo>
                    <a:pt x="0" y="190"/>
                  </a:moveTo>
                  <a:cubicBezTo>
                    <a:pt x="29" y="204"/>
                    <a:pt x="62" y="213"/>
                    <a:pt x="96" y="213"/>
                  </a:cubicBezTo>
                  <a:cubicBezTo>
                    <a:pt x="214" y="213"/>
                    <a:pt x="309" y="118"/>
                    <a:pt x="309" y="0"/>
                  </a:cubicBezTo>
                  <a:cubicBezTo>
                    <a:pt x="96" y="0"/>
                    <a:pt x="96" y="0"/>
                    <a:pt x="96" y="0"/>
                  </a:cubicBezTo>
                  <a:lnTo>
                    <a:pt x="0" y="19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51" name="Freeform 17"/>
            <p:cNvSpPr>
              <a:spLocks/>
            </p:cNvSpPr>
            <p:nvPr/>
          </p:nvSpPr>
          <p:spPr bwMode="auto">
            <a:xfrm>
              <a:off x="8416925" y="5621338"/>
              <a:ext cx="1452563" cy="312738"/>
            </a:xfrm>
            <a:custGeom>
              <a:avLst/>
              <a:gdLst>
                <a:gd name="T0" fmla="*/ 511 w 654"/>
                <a:gd name="T1" fmla="*/ 44 h 141"/>
                <a:gd name="T2" fmla="*/ 404 w 654"/>
                <a:gd name="T3" fmla="*/ 12 h 141"/>
                <a:gd name="T4" fmla="*/ 349 w 654"/>
                <a:gd name="T5" fmla="*/ 6 h 141"/>
                <a:gd name="T6" fmla="*/ 0 w 654"/>
                <a:gd name="T7" fmla="*/ 141 h 141"/>
                <a:gd name="T8" fmla="*/ 231 w 654"/>
                <a:gd name="T9" fmla="*/ 141 h 141"/>
                <a:gd name="T10" fmla="*/ 654 w 654"/>
                <a:gd name="T11" fmla="*/ 141 h 141"/>
                <a:gd name="T12" fmla="*/ 511 w 654"/>
                <a:gd name="T13" fmla="*/ 44 h 141"/>
              </a:gdLst>
              <a:ahLst/>
              <a:cxnLst>
                <a:cxn ang="0">
                  <a:pos x="T0" y="T1"/>
                </a:cxn>
                <a:cxn ang="0">
                  <a:pos x="T2" y="T3"/>
                </a:cxn>
                <a:cxn ang="0">
                  <a:pos x="T4" y="T5"/>
                </a:cxn>
                <a:cxn ang="0">
                  <a:pos x="T6" y="T7"/>
                </a:cxn>
                <a:cxn ang="0">
                  <a:pos x="T8" y="T9"/>
                </a:cxn>
                <a:cxn ang="0">
                  <a:pos x="T10" y="T11"/>
                </a:cxn>
                <a:cxn ang="0">
                  <a:pos x="T12" y="T13"/>
                </a:cxn>
              </a:cxnLst>
              <a:rect l="0" t="0" r="r" b="b"/>
              <a:pathLst>
                <a:path w="654" h="141">
                  <a:moveTo>
                    <a:pt x="511" y="44"/>
                  </a:moveTo>
                  <a:cubicBezTo>
                    <a:pt x="477" y="29"/>
                    <a:pt x="441" y="18"/>
                    <a:pt x="404" y="12"/>
                  </a:cubicBezTo>
                  <a:cubicBezTo>
                    <a:pt x="386" y="9"/>
                    <a:pt x="367" y="7"/>
                    <a:pt x="349" y="6"/>
                  </a:cubicBezTo>
                  <a:cubicBezTo>
                    <a:pt x="223" y="0"/>
                    <a:pt x="96" y="45"/>
                    <a:pt x="0" y="141"/>
                  </a:cubicBezTo>
                  <a:cubicBezTo>
                    <a:pt x="231" y="141"/>
                    <a:pt x="231" y="141"/>
                    <a:pt x="231" y="141"/>
                  </a:cubicBezTo>
                  <a:cubicBezTo>
                    <a:pt x="654" y="141"/>
                    <a:pt x="654" y="141"/>
                    <a:pt x="654" y="141"/>
                  </a:cubicBezTo>
                  <a:cubicBezTo>
                    <a:pt x="612" y="99"/>
                    <a:pt x="563" y="67"/>
                    <a:pt x="511" y="44"/>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52" name="Rectangle 18"/>
            <p:cNvSpPr>
              <a:spLocks noChangeArrowheads="1"/>
            </p:cNvSpPr>
            <p:nvPr/>
          </p:nvSpPr>
          <p:spPr bwMode="auto">
            <a:xfrm>
              <a:off x="7546975" y="5568950"/>
              <a:ext cx="120650" cy="3651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53" name="Freeform 19"/>
            <p:cNvSpPr>
              <a:spLocks/>
            </p:cNvSpPr>
            <p:nvPr/>
          </p:nvSpPr>
          <p:spPr bwMode="auto">
            <a:xfrm>
              <a:off x="7110413" y="5627688"/>
              <a:ext cx="120650" cy="306388"/>
            </a:xfrm>
            <a:custGeom>
              <a:avLst/>
              <a:gdLst>
                <a:gd name="T0" fmla="*/ 0 w 76"/>
                <a:gd name="T1" fmla="*/ 0 h 193"/>
                <a:gd name="T2" fmla="*/ 0 w 76"/>
                <a:gd name="T3" fmla="*/ 39 h 193"/>
                <a:gd name="T4" fmla="*/ 0 w 76"/>
                <a:gd name="T5" fmla="*/ 193 h 193"/>
                <a:gd name="T6" fmla="*/ 76 w 76"/>
                <a:gd name="T7" fmla="*/ 193 h 193"/>
                <a:gd name="T8" fmla="*/ 76 w 76"/>
                <a:gd name="T9" fmla="*/ 10 h 193"/>
                <a:gd name="T10" fmla="*/ 76 w 76"/>
                <a:gd name="T11" fmla="*/ 0 h 193"/>
                <a:gd name="T12" fmla="*/ 0 w 76"/>
                <a:gd name="T13" fmla="*/ 0 h 193"/>
              </a:gdLst>
              <a:ahLst/>
              <a:cxnLst>
                <a:cxn ang="0">
                  <a:pos x="T0" y="T1"/>
                </a:cxn>
                <a:cxn ang="0">
                  <a:pos x="T2" y="T3"/>
                </a:cxn>
                <a:cxn ang="0">
                  <a:pos x="T4" y="T5"/>
                </a:cxn>
                <a:cxn ang="0">
                  <a:pos x="T6" y="T7"/>
                </a:cxn>
                <a:cxn ang="0">
                  <a:pos x="T8" y="T9"/>
                </a:cxn>
                <a:cxn ang="0">
                  <a:pos x="T10" y="T11"/>
                </a:cxn>
                <a:cxn ang="0">
                  <a:pos x="T12" y="T13"/>
                </a:cxn>
              </a:cxnLst>
              <a:rect l="0" t="0" r="r" b="b"/>
              <a:pathLst>
                <a:path w="76" h="193">
                  <a:moveTo>
                    <a:pt x="0" y="0"/>
                  </a:moveTo>
                  <a:lnTo>
                    <a:pt x="0" y="39"/>
                  </a:lnTo>
                  <a:lnTo>
                    <a:pt x="0" y="193"/>
                  </a:lnTo>
                  <a:lnTo>
                    <a:pt x="76" y="193"/>
                  </a:lnTo>
                  <a:lnTo>
                    <a:pt x="76" y="10"/>
                  </a:lnTo>
                  <a:lnTo>
                    <a:pt x="76" y="0"/>
                  </a:lnTo>
                  <a:lnTo>
                    <a:pt x="0" y="0"/>
                  </a:lnTo>
                  <a:close/>
                </a:path>
              </a:pathLst>
            </a:custGeom>
            <a:solidFill>
              <a:srgbClr val="28C9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54" name="Freeform 20"/>
            <p:cNvSpPr>
              <a:spLocks/>
            </p:cNvSpPr>
            <p:nvPr/>
          </p:nvSpPr>
          <p:spPr bwMode="auto">
            <a:xfrm>
              <a:off x="7256463" y="5334000"/>
              <a:ext cx="119063" cy="600075"/>
            </a:xfrm>
            <a:custGeom>
              <a:avLst/>
              <a:gdLst>
                <a:gd name="T0" fmla="*/ 0 w 75"/>
                <a:gd name="T1" fmla="*/ 0 h 378"/>
                <a:gd name="T2" fmla="*/ 0 w 75"/>
                <a:gd name="T3" fmla="*/ 188 h 378"/>
                <a:gd name="T4" fmla="*/ 0 w 75"/>
                <a:gd name="T5" fmla="*/ 378 h 378"/>
                <a:gd name="T6" fmla="*/ 75 w 75"/>
                <a:gd name="T7" fmla="*/ 378 h 378"/>
                <a:gd name="T8" fmla="*/ 75 w 75"/>
                <a:gd name="T9" fmla="*/ 158 h 378"/>
                <a:gd name="T10" fmla="*/ 75 w 75"/>
                <a:gd name="T11" fmla="*/ 0 h 378"/>
                <a:gd name="T12" fmla="*/ 0 w 75"/>
                <a:gd name="T13" fmla="*/ 0 h 378"/>
              </a:gdLst>
              <a:ahLst/>
              <a:cxnLst>
                <a:cxn ang="0">
                  <a:pos x="T0" y="T1"/>
                </a:cxn>
                <a:cxn ang="0">
                  <a:pos x="T2" y="T3"/>
                </a:cxn>
                <a:cxn ang="0">
                  <a:pos x="T4" y="T5"/>
                </a:cxn>
                <a:cxn ang="0">
                  <a:pos x="T6" y="T7"/>
                </a:cxn>
                <a:cxn ang="0">
                  <a:pos x="T8" y="T9"/>
                </a:cxn>
                <a:cxn ang="0">
                  <a:pos x="T10" y="T11"/>
                </a:cxn>
                <a:cxn ang="0">
                  <a:pos x="T12" y="T13"/>
                </a:cxn>
              </a:cxnLst>
              <a:rect l="0" t="0" r="r" b="b"/>
              <a:pathLst>
                <a:path w="75" h="378">
                  <a:moveTo>
                    <a:pt x="0" y="0"/>
                  </a:moveTo>
                  <a:lnTo>
                    <a:pt x="0" y="188"/>
                  </a:lnTo>
                  <a:lnTo>
                    <a:pt x="0" y="378"/>
                  </a:lnTo>
                  <a:lnTo>
                    <a:pt x="75" y="378"/>
                  </a:lnTo>
                  <a:lnTo>
                    <a:pt x="75" y="158"/>
                  </a:lnTo>
                  <a:lnTo>
                    <a:pt x="75" y="0"/>
                  </a:lnTo>
                  <a:lnTo>
                    <a:pt x="0" y="0"/>
                  </a:lnTo>
                  <a:close/>
                </a:path>
              </a:pathLst>
            </a:custGeom>
            <a:solidFill>
              <a:srgbClr val="1F4F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55" name="Freeform 21"/>
            <p:cNvSpPr>
              <a:spLocks/>
            </p:cNvSpPr>
            <p:nvPr/>
          </p:nvSpPr>
          <p:spPr bwMode="auto">
            <a:xfrm>
              <a:off x="7400925" y="5067300"/>
              <a:ext cx="122238" cy="866775"/>
            </a:xfrm>
            <a:custGeom>
              <a:avLst/>
              <a:gdLst>
                <a:gd name="T0" fmla="*/ 0 w 77"/>
                <a:gd name="T1" fmla="*/ 0 h 546"/>
                <a:gd name="T2" fmla="*/ 0 w 77"/>
                <a:gd name="T3" fmla="*/ 319 h 546"/>
                <a:gd name="T4" fmla="*/ 0 w 77"/>
                <a:gd name="T5" fmla="*/ 546 h 546"/>
                <a:gd name="T6" fmla="*/ 77 w 77"/>
                <a:gd name="T7" fmla="*/ 546 h 546"/>
                <a:gd name="T8" fmla="*/ 77 w 77"/>
                <a:gd name="T9" fmla="*/ 290 h 546"/>
                <a:gd name="T10" fmla="*/ 77 w 77"/>
                <a:gd name="T11" fmla="*/ 0 h 546"/>
                <a:gd name="T12" fmla="*/ 0 w 77"/>
                <a:gd name="T13" fmla="*/ 0 h 546"/>
              </a:gdLst>
              <a:ahLst/>
              <a:cxnLst>
                <a:cxn ang="0">
                  <a:pos x="T0" y="T1"/>
                </a:cxn>
                <a:cxn ang="0">
                  <a:pos x="T2" y="T3"/>
                </a:cxn>
                <a:cxn ang="0">
                  <a:pos x="T4" y="T5"/>
                </a:cxn>
                <a:cxn ang="0">
                  <a:pos x="T6" y="T7"/>
                </a:cxn>
                <a:cxn ang="0">
                  <a:pos x="T8" y="T9"/>
                </a:cxn>
                <a:cxn ang="0">
                  <a:pos x="T10" y="T11"/>
                </a:cxn>
                <a:cxn ang="0">
                  <a:pos x="T12" y="T13"/>
                </a:cxn>
              </a:cxnLst>
              <a:rect l="0" t="0" r="r" b="b"/>
              <a:pathLst>
                <a:path w="77" h="546">
                  <a:moveTo>
                    <a:pt x="0" y="0"/>
                  </a:moveTo>
                  <a:lnTo>
                    <a:pt x="0" y="319"/>
                  </a:lnTo>
                  <a:lnTo>
                    <a:pt x="0" y="546"/>
                  </a:lnTo>
                  <a:lnTo>
                    <a:pt x="77" y="546"/>
                  </a:lnTo>
                  <a:lnTo>
                    <a:pt x="77" y="290"/>
                  </a:lnTo>
                  <a:lnTo>
                    <a:pt x="77" y="0"/>
                  </a:lnTo>
                  <a:lnTo>
                    <a:pt x="0"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56" name="Freeform 22"/>
            <p:cNvSpPr>
              <a:spLocks/>
            </p:cNvSpPr>
            <p:nvPr/>
          </p:nvSpPr>
          <p:spPr bwMode="auto">
            <a:xfrm>
              <a:off x="7693025" y="5343525"/>
              <a:ext cx="120650" cy="590550"/>
            </a:xfrm>
            <a:custGeom>
              <a:avLst/>
              <a:gdLst>
                <a:gd name="T0" fmla="*/ 0 w 76"/>
                <a:gd name="T1" fmla="*/ 0 h 372"/>
                <a:gd name="T2" fmla="*/ 0 w 76"/>
                <a:gd name="T3" fmla="*/ 74 h 372"/>
                <a:gd name="T4" fmla="*/ 0 w 76"/>
                <a:gd name="T5" fmla="*/ 372 h 372"/>
                <a:gd name="T6" fmla="*/ 76 w 76"/>
                <a:gd name="T7" fmla="*/ 372 h 372"/>
                <a:gd name="T8" fmla="*/ 76 w 76"/>
                <a:gd name="T9" fmla="*/ 43 h 372"/>
                <a:gd name="T10" fmla="*/ 76 w 76"/>
                <a:gd name="T11" fmla="*/ 0 h 372"/>
                <a:gd name="T12" fmla="*/ 0 w 76"/>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76" h="372">
                  <a:moveTo>
                    <a:pt x="0" y="0"/>
                  </a:moveTo>
                  <a:lnTo>
                    <a:pt x="0" y="74"/>
                  </a:lnTo>
                  <a:lnTo>
                    <a:pt x="0" y="372"/>
                  </a:lnTo>
                  <a:lnTo>
                    <a:pt x="76" y="372"/>
                  </a:lnTo>
                  <a:lnTo>
                    <a:pt x="76" y="43"/>
                  </a:lnTo>
                  <a:lnTo>
                    <a:pt x="76" y="0"/>
                  </a:lnTo>
                  <a:lnTo>
                    <a:pt x="0"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57" name="Freeform 23"/>
            <p:cNvSpPr>
              <a:spLocks/>
            </p:cNvSpPr>
            <p:nvPr/>
          </p:nvSpPr>
          <p:spPr bwMode="auto">
            <a:xfrm>
              <a:off x="6818313" y="5640388"/>
              <a:ext cx="122238" cy="293688"/>
            </a:xfrm>
            <a:custGeom>
              <a:avLst/>
              <a:gdLst>
                <a:gd name="T0" fmla="*/ 0 w 77"/>
                <a:gd name="T1" fmla="*/ 0 h 185"/>
                <a:gd name="T2" fmla="*/ 0 w 77"/>
                <a:gd name="T3" fmla="*/ 104 h 185"/>
                <a:gd name="T4" fmla="*/ 0 w 77"/>
                <a:gd name="T5" fmla="*/ 185 h 185"/>
                <a:gd name="T6" fmla="*/ 77 w 77"/>
                <a:gd name="T7" fmla="*/ 185 h 185"/>
                <a:gd name="T8" fmla="*/ 77 w 77"/>
                <a:gd name="T9" fmla="*/ 73 h 185"/>
                <a:gd name="T10" fmla="*/ 77 w 77"/>
                <a:gd name="T11" fmla="*/ 0 h 185"/>
                <a:gd name="T12" fmla="*/ 0 w 77"/>
                <a:gd name="T13" fmla="*/ 0 h 185"/>
              </a:gdLst>
              <a:ahLst/>
              <a:cxnLst>
                <a:cxn ang="0">
                  <a:pos x="T0" y="T1"/>
                </a:cxn>
                <a:cxn ang="0">
                  <a:pos x="T2" y="T3"/>
                </a:cxn>
                <a:cxn ang="0">
                  <a:pos x="T4" y="T5"/>
                </a:cxn>
                <a:cxn ang="0">
                  <a:pos x="T6" y="T7"/>
                </a:cxn>
                <a:cxn ang="0">
                  <a:pos x="T8" y="T9"/>
                </a:cxn>
                <a:cxn ang="0">
                  <a:pos x="T10" y="T11"/>
                </a:cxn>
                <a:cxn ang="0">
                  <a:pos x="T12" y="T13"/>
                </a:cxn>
              </a:cxnLst>
              <a:rect l="0" t="0" r="r" b="b"/>
              <a:pathLst>
                <a:path w="77" h="185">
                  <a:moveTo>
                    <a:pt x="0" y="0"/>
                  </a:moveTo>
                  <a:lnTo>
                    <a:pt x="0" y="104"/>
                  </a:lnTo>
                  <a:lnTo>
                    <a:pt x="0" y="185"/>
                  </a:lnTo>
                  <a:lnTo>
                    <a:pt x="77" y="185"/>
                  </a:lnTo>
                  <a:lnTo>
                    <a:pt x="77" y="73"/>
                  </a:lnTo>
                  <a:lnTo>
                    <a:pt x="77" y="0"/>
                  </a:lnTo>
                  <a:lnTo>
                    <a:pt x="0"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58" name="Freeform 24"/>
            <p:cNvSpPr>
              <a:spLocks/>
            </p:cNvSpPr>
            <p:nvPr/>
          </p:nvSpPr>
          <p:spPr bwMode="auto">
            <a:xfrm>
              <a:off x="6965950" y="5157788"/>
              <a:ext cx="119063" cy="776288"/>
            </a:xfrm>
            <a:custGeom>
              <a:avLst/>
              <a:gdLst>
                <a:gd name="T0" fmla="*/ 0 w 75"/>
                <a:gd name="T1" fmla="*/ 0 h 489"/>
                <a:gd name="T2" fmla="*/ 0 w 75"/>
                <a:gd name="T3" fmla="*/ 371 h 489"/>
                <a:gd name="T4" fmla="*/ 0 w 75"/>
                <a:gd name="T5" fmla="*/ 489 h 489"/>
                <a:gd name="T6" fmla="*/ 75 w 75"/>
                <a:gd name="T7" fmla="*/ 489 h 489"/>
                <a:gd name="T8" fmla="*/ 75 w 75"/>
                <a:gd name="T9" fmla="*/ 341 h 489"/>
                <a:gd name="T10" fmla="*/ 75 w 75"/>
                <a:gd name="T11" fmla="*/ 0 h 489"/>
                <a:gd name="T12" fmla="*/ 0 w 75"/>
                <a:gd name="T13" fmla="*/ 0 h 489"/>
              </a:gdLst>
              <a:ahLst/>
              <a:cxnLst>
                <a:cxn ang="0">
                  <a:pos x="T0" y="T1"/>
                </a:cxn>
                <a:cxn ang="0">
                  <a:pos x="T2" y="T3"/>
                </a:cxn>
                <a:cxn ang="0">
                  <a:pos x="T4" y="T5"/>
                </a:cxn>
                <a:cxn ang="0">
                  <a:pos x="T6" y="T7"/>
                </a:cxn>
                <a:cxn ang="0">
                  <a:pos x="T8" y="T9"/>
                </a:cxn>
                <a:cxn ang="0">
                  <a:pos x="T10" y="T11"/>
                </a:cxn>
                <a:cxn ang="0">
                  <a:pos x="T12" y="T13"/>
                </a:cxn>
              </a:cxnLst>
              <a:rect l="0" t="0" r="r" b="b"/>
              <a:pathLst>
                <a:path w="75" h="489">
                  <a:moveTo>
                    <a:pt x="0" y="0"/>
                  </a:moveTo>
                  <a:lnTo>
                    <a:pt x="0" y="371"/>
                  </a:lnTo>
                  <a:lnTo>
                    <a:pt x="0" y="489"/>
                  </a:lnTo>
                  <a:lnTo>
                    <a:pt x="75" y="489"/>
                  </a:lnTo>
                  <a:lnTo>
                    <a:pt x="75" y="341"/>
                  </a:lnTo>
                  <a:lnTo>
                    <a:pt x="75"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sp>
        <p:nvSpPr>
          <p:cNvPr id="91" name="Freeform 6"/>
          <p:cNvSpPr>
            <a:spLocks/>
          </p:cNvSpPr>
          <p:nvPr/>
        </p:nvSpPr>
        <p:spPr bwMode="auto">
          <a:xfrm>
            <a:off x="1696093" y="2758500"/>
            <a:ext cx="1148459" cy="755793"/>
          </a:xfrm>
          <a:custGeom>
            <a:avLst/>
            <a:gdLst>
              <a:gd name="T0" fmla="*/ 663 w 789"/>
              <a:gd name="T1" fmla="*/ 227 h 519"/>
              <a:gd name="T2" fmla="*/ 663 w 789"/>
              <a:gd name="T3" fmla="*/ 217 h 519"/>
              <a:gd name="T4" fmla="*/ 445 w 789"/>
              <a:gd name="T5" fmla="*/ 0 h 519"/>
              <a:gd name="T6" fmla="*/ 264 w 789"/>
              <a:gd name="T7" fmla="*/ 97 h 519"/>
              <a:gd name="T8" fmla="*/ 204 w 789"/>
              <a:gd name="T9" fmla="*/ 81 h 519"/>
              <a:gd name="T10" fmla="*/ 134 w 789"/>
              <a:gd name="T11" fmla="*/ 102 h 519"/>
              <a:gd name="T12" fmla="*/ 78 w 789"/>
              <a:gd name="T13" fmla="*/ 204 h 519"/>
              <a:gd name="T14" fmla="*/ 0 w 789"/>
              <a:gd name="T15" fmla="*/ 348 h 519"/>
              <a:gd name="T16" fmla="*/ 152 w 789"/>
              <a:gd name="T17" fmla="*/ 519 h 519"/>
              <a:gd name="T18" fmla="*/ 171 w 789"/>
              <a:gd name="T19" fmla="*/ 519 h 519"/>
              <a:gd name="T20" fmla="*/ 188 w 789"/>
              <a:gd name="T21" fmla="*/ 519 h 519"/>
              <a:gd name="T22" fmla="*/ 544 w 789"/>
              <a:gd name="T23" fmla="*/ 519 h 519"/>
              <a:gd name="T24" fmla="*/ 551 w 789"/>
              <a:gd name="T25" fmla="*/ 519 h 519"/>
              <a:gd name="T26" fmla="*/ 560 w 789"/>
              <a:gd name="T27" fmla="*/ 519 h 519"/>
              <a:gd name="T28" fmla="*/ 586 w 789"/>
              <a:gd name="T29" fmla="*/ 519 h 519"/>
              <a:gd name="T30" fmla="*/ 642 w 789"/>
              <a:gd name="T31" fmla="*/ 519 h 519"/>
              <a:gd name="T32" fmla="*/ 789 w 789"/>
              <a:gd name="T33" fmla="*/ 372 h 519"/>
              <a:gd name="T34" fmla="*/ 663 w 789"/>
              <a:gd name="T35" fmla="*/ 227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9" h="519">
                <a:moveTo>
                  <a:pt x="663" y="227"/>
                </a:moveTo>
                <a:cubicBezTo>
                  <a:pt x="663" y="225"/>
                  <a:pt x="663" y="220"/>
                  <a:pt x="663" y="217"/>
                </a:cubicBezTo>
                <a:cubicBezTo>
                  <a:pt x="663" y="97"/>
                  <a:pt x="565" y="0"/>
                  <a:pt x="445" y="0"/>
                </a:cubicBezTo>
                <a:cubicBezTo>
                  <a:pt x="370" y="0"/>
                  <a:pt x="303" y="39"/>
                  <a:pt x="264" y="97"/>
                </a:cubicBezTo>
                <a:cubicBezTo>
                  <a:pt x="246" y="87"/>
                  <a:pt x="226" y="81"/>
                  <a:pt x="204" y="81"/>
                </a:cubicBezTo>
                <a:cubicBezTo>
                  <a:pt x="178" y="81"/>
                  <a:pt x="154" y="89"/>
                  <a:pt x="134" y="102"/>
                </a:cubicBezTo>
                <a:cubicBezTo>
                  <a:pt x="101" y="124"/>
                  <a:pt x="79" y="162"/>
                  <a:pt x="78" y="204"/>
                </a:cubicBezTo>
                <a:cubicBezTo>
                  <a:pt x="32" y="235"/>
                  <a:pt x="0" y="288"/>
                  <a:pt x="0" y="348"/>
                </a:cubicBezTo>
                <a:cubicBezTo>
                  <a:pt x="0" y="436"/>
                  <a:pt x="66" y="509"/>
                  <a:pt x="152" y="519"/>
                </a:cubicBezTo>
                <a:cubicBezTo>
                  <a:pt x="158" y="519"/>
                  <a:pt x="165" y="519"/>
                  <a:pt x="171" y="519"/>
                </a:cubicBezTo>
                <a:cubicBezTo>
                  <a:pt x="177" y="519"/>
                  <a:pt x="182" y="519"/>
                  <a:pt x="188" y="519"/>
                </a:cubicBezTo>
                <a:cubicBezTo>
                  <a:pt x="268" y="519"/>
                  <a:pt x="455" y="519"/>
                  <a:pt x="544" y="519"/>
                </a:cubicBezTo>
                <a:cubicBezTo>
                  <a:pt x="546" y="519"/>
                  <a:pt x="549" y="519"/>
                  <a:pt x="551" y="519"/>
                </a:cubicBezTo>
                <a:cubicBezTo>
                  <a:pt x="560" y="519"/>
                  <a:pt x="560" y="519"/>
                  <a:pt x="560" y="519"/>
                </a:cubicBezTo>
                <a:cubicBezTo>
                  <a:pt x="564" y="519"/>
                  <a:pt x="577" y="519"/>
                  <a:pt x="586" y="519"/>
                </a:cubicBezTo>
                <a:cubicBezTo>
                  <a:pt x="642" y="519"/>
                  <a:pt x="642" y="519"/>
                  <a:pt x="642" y="519"/>
                </a:cubicBezTo>
                <a:cubicBezTo>
                  <a:pt x="724" y="517"/>
                  <a:pt x="789" y="452"/>
                  <a:pt x="789" y="372"/>
                </a:cubicBezTo>
                <a:cubicBezTo>
                  <a:pt x="789" y="298"/>
                  <a:pt x="734" y="238"/>
                  <a:pt x="663" y="227"/>
                </a:cubicBezTo>
                <a:close/>
              </a:path>
            </a:pathLst>
          </a:custGeom>
          <a:solidFill>
            <a:srgbClr val="2F5597">
              <a:alpha val="50000"/>
            </a:srgb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588"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35" name="Picture 134"/>
          <p:cNvPicPr>
            <a:picLocks noChangeAspect="1"/>
          </p:cNvPicPr>
          <p:nvPr/>
        </p:nvPicPr>
        <p:blipFill>
          <a:blip r:embed="rId8"/>
          <a:stretch>
            <a:fillRect/>
          </a:stretch>
        </p:blipFill>
        <p:spPr>
          <a:xfrm>
            <a:off x="1151850" y="2737018"/>
            <a:ext cx="1175609" cy="630343"/>
          </a:xfrm>
          <a:prstGeom prst="rect">
            <a:avLst/>
          </a:prstGeom>
        </p:spPr>
      </p:pic>
      <p:grpSp>
        <p:nvGrpSpPr>
          <p:cNvPr id="136" name="Group 135"/>
          <p:cNvGrpSpPr/>
          <p:nvPr/>
        </p:nvGrpSpPr>
        <p:grpSpPr>
          <a:xfrm>
            <a:off x="2029979" y="3117125"/>
            <a:ext cx="776609" cy="760020"/>
            <a:chOff x="2065191" y="1914181"/>
            <a:chExt cx="883828" cy="864948"/>
          </a:xfrm>
        </p:grpSpPr>
        <p:sp>
          <p:nvSpPr>
            <p:cNvPr id="137" name="Freeform 95"/>
            <p:cNvSpPr>
              <a:spLocks/>
            </p:cNvSpPr>
            <p:nvPr/>
          </p:nvSpPr>
          <p:spPr bwMode="auto">
            <a:xfrm flipH="1">
              <a:off x="2065191" y="1914181"/>
              <a:ext cx="883828" cy="573976"/>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solidFill>
              <a:srgbClr val="00BCF2"/>
            </a:solidFill>
            <a:ln>
              <a:noFill/>
            </a:ln>
            <a:extLst/>
          </p:spPr>
          <p:txBody>
            <a:bodyPr vert="horz" wrap="square" lIns="91401" tIns="45700" rIns="91401" bIns="45700" numCol="1" anchor="t" anchorCtr="0" compatLnSpc="1">
              <a:prstTxWarp prst="textNoShape">
                <a:avLst/>
              </a:prstTxWarp>
            </a:bodyPr>
            <a:lstStyle/>
            <a:p>
              <a:pPr marL="0" marR="0" lvl="0" indent="0" algn="l" defTabSz="913874" rtl="0" eaLnBrk="1" fontAlgn="auto" latinLnBrk="0" hangingPunct="1">
                <a:lnSpc>
                  <a:spcPct val="100000"/>
                </a:lnSpc>
                <a:spcBef>
                  <a:spcPts val="0"/>
                </a:spcBef>
                <a:spcAft>
                  <a:spcPts val="0"/>
                </a:spcAft>
                <a:buClrTx/>
                <a:buSzTx/>
                <a:buFontTx/>
                <a:buNone/>
                <a:tabLst/>
                <a:defRPr/>
              </a:pPr>
              <a:endParaRPr kumimoji="0" lang="en-US" sz="2745" b="0" i="0" u="none" strike="noStrike" kern="0" cap="none" spc="0" normalizeH="0" baseline="0" noProof="0">
                <a:ln>
                  <a:noFill/>
                </a:ln>
                <a:solidFill>
                  <a:srgbClr val="000000"/>
                </a:solidFill>
                <a:effectLst/>
                <a:uLnTx/>
                <a:uFillTx/>
                <a:latin typeface="Calibri" panose="020F0502020204030204"/>
                <a:ea typeface="+mn-ea"/>
                <a:cs typeface="+mn-cs"/>
              </a:endParaRPr>
            </a:p>
          </p:txBody>
        </p:sp>
        <p:sp>
          <p:nvSpPr>
            <p:cNvPr id="138" name="Rectangle 137"/>
            <p:cNvSpPr/>
            <p:nvPr/>
          </p:nvSpPr>
          <p:spPr>
            <a:xfrm>
              <a:off x="2132017" y="2107867"/>
              <a:ext cx="677540" cy="502509"/>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139" name="Picture 138"/>
            <p:cNvPicPr>
              <a:picLocks noChangeAspect="1"/>
            </p:cNvPicPr>
            <p:nvPr/>
          </p:nvPicPr>
          <p:blipFill>
            <a:blip r:embed="rId9">
              <a:biLevel thresh="25000"/>
            </a:blip>
            <a:stretch>
              <a:fillRect/>
            </a:stretch>
          </p:blipFill>
          <p:spPr>
            <a:xfrm>
              <a:off x="2078496" y="2064654"/>
              <a:ext cx="777488" cy="714475"/>
            </a:xfrm>
            <a:prstGeom prst="rect">
              <a:avLst/>
            </a:prstGeom>
          </p:spPr>
        </p:pic>
      </p:grpSp>
      <p:sp>
        <p:nvSpPr>
          <p:cNvPr id="98" name="Rectangle 97"/>
          <p:cNvSpPr/>
          <p:nvPr/>
        </p:nvSpPr>
        <p:spPr>
          <a:xfrm rot="18900000">
            <a:off x="2936315" y="876327"/>
            <a:ext cx="1021099" cy="1021099"/>
          </a:xfrm>
          <a:prstGeom prst="rect">
            <a:avLst/>
          </a:prstGeom>
          <a:solidFill>
            <a:srgbClr val="2F5597"/>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6" name="Rectangle 95"/>
          <p:cNvSpPr/>
          <p:nvPr/>
        </p:nvSpPr>
        <p:spPr>
          <a:xfrm rot="18900000">
            <a:off x="6038587" y="880778"/>
            <a:ext cx="1021099" cy="1021099"/>
          </a:xfrm>
          <a:prstGeom prst="rect">
            <a:avLst/>
          </a:prstGeom>
          <a:solidFill>
            <a:srgbClr val="203864"/>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7" name="Rectangle 96"/>
          <p:cNvSpPr/>
          <p:nvPr/>
        </p:nvSpPr>
        <p:spPr>
          <a:xfrm rot="18900000">
            <a:off x="9129524" y="871497"/>
            <a:ext cx="1021099" cy="1021099"/>
          </a:xfrm>
          <a:prstGeom prst="rect">
            <a:avLst/>
          </a:prstGeom>
          <a:solidFill>
            <a:srgbClr val="002060"/>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9" name="Rounded Rectangle 98"/>
          <p:cNvSpPr/>
          <p:nvPr/>
        </p:nvSpPr>
        <p:spPr bwMode="auto">
          <a:xfrm>
            <a:off x="2600478" y="717704"/>
            <a:ext cx="9099672" cy="732197"/>
          </a:xfrm>
          <a:prstGeom prst="roundRect">
            <a:avLst/>
          </a:prstGeom>
          <a:solidFill>
            <a:schemeClr val="bg1">
              <a:alpha val="20000"/>
            </a:schemeClr>
          </a:solidFill>
          <a:ln w="142875" cap="rnd">
            <a:solidFill>
              <a:schemeClr val="bg1">
                <a:alpha val="3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r" defTabSz="913927" rtl="0" eaLnBrk="1" fontAlgn="base" latinLnBrk="0" hangingPunct="1">
              <a:lnSpc>
                <a:spcPct val="90000"/>
              </a:lnSpc>
              <a:spcBef>
                <a:spcPct val="0"/>
              </a:spcBef>
              <a:spcAft>
                <a:spcPct val="0"/>
              </a:spcAft>
              <a:buClrTx/>
              <a:buSzTx/>
              <a:buFontTx/>
              <a:buNone/>
              <a:tabLst/>
              <a:defRPr/>
            </a:pPr>
            <a:endParaRPr kumimoji="0" lang="en-US" sz="156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Rectangle 1"/>
          <p:cNvSpPr/>
          <p:nvPr/>
        </p:nvSpPr>
        <p:spPr>
          <a:xfrm>
            <a:off x="3138252" y="913341"/>
            <a:ext cx="2593086" cy="331773"/>
          </a:xfrm>
          <a:prstGeom prst="rect">
            <a:avLst/>
          </a:prstGeom>
        </p:spPr>
        <p:txBody>
          <a:bodyPr wrap="none">
            <a:sp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56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 People | Process | Products</a:t>
            </a:r>
            <a:endParaRPr kumimoji="0" lang="en-US" sz="1567" b="0" i="0" u="none" strike="noStrike" kern="1200" cap="none" spc="0" normalizeH="0" baseline="0" noProof="0" dirty="0">
              <a:ln>
                <a:noFill/>
              </a:ln>
              <a:solidFill>
                <a:srgbClr val="505050"/>
              </a:solidFill>
              <a:effectLst/>
              <a:uLnTx/>
              <a:uFillTx/>
              <a:latin typeface="Segoe UI"/>
              <a:ea typeface="+mn-ea"/>
              <a:cs typeface="+mn-cs"/>
            </a:endParaRPr>
          </a:p>
        </p:txBody>
      </p:sp>
      <p:sp>
        <p:nvSpPr>
          <p:cNvPr id="108" name="Freeform 6"/>
          <p:cNvSpPr>
            <a:spLocks/>
          </p:cNvSpPr>
          <p:nvPr/>
        </p:nvSpPr>
        <p:spPr bwMode="auto">
          <a:xfrm>
            <a:off x="1720905" y="5938606"/>
            <a:ext cx="1148459" cy="755793"/>
          </a:xfrm>
          <a:custGeom>
            <a:avLst/>
            <a:gdLst>
              <a:gd name="T0" fmla="*/ 663 w 789"/>
              <a:gd name="T1" fmla="*/ 227 h 519"/>
              <a:gd name="T2" fmla="*/ 663 w 789"/>
              <a:gd name="T3" fmla="*/ 217 h 519"/>
              <a:gd name="T4" fmla="*/ 445 w 789"/>
              <a:gd name="T5" fmla="*/ 0 h 519"/>
              <a:gd name="T6" fmla="*/ 264 w 789"/>
              <a:gd name="T7" fmla="*/ 97 h 519"/>
              <a:gd name="T8" fmla="*/ 204 w 789"/>
              <a:gd name="T9" fmla="*/ 81 h 519"/>
              <a:gd name="T10" fmla="*/ 134 w 789"/>
              <a:gd name="T11" fmla="*/ 102 h 519"/>
              <a:gd name="T12" fmla="*/ 78 w 789"/>
              <a:gd name="T13" fmla="*/ 204 h 519"/>
              <a:gd name="T14" fmla="*/ 0 w 789"/>
              <a:gd name="T15" fmla="*/ 348 h 519"/>
              <a:gd name="T16" fmla="*/ 152 w 789"/>
              <a:gd name="T17" fmla="*/ 519 h 519"/>
              <a:gd name="T18" fmla="*/ 171 w 789"/>
              <a:gd name="T19" fmla="*/ 519 h 519"/>
              <a:gd name="T20" fmla="*/ 188 w 789"/>
              <a:gd name="T21" fmla="*/ 519 h 519"/>
              <a:gd name="T22" fmla="*/ 544 w 789"/>
              <a:gd name="T23" fmla="*/ 519 h 519"/>
              <a:gd name="T24" fmla="*/ 551 w 789"/>
              <a:gd name="T25" fmla="*/ 519 h 519"/>
              <a:gd name="T26" fmla="*/ 560 w 789"/>
              <a:gd name="T27" fmla="*/ 519 h 519"/>
              <a:gd name="T28" fmla="*/ 586 w 789"/>
              <a:gd name="T29" fmla="*/ 519 h 519"/>
              <a:gd name="T30" fmla="*/ 642 w 789"/>
              <a:gd name="T31" fmla="*/ 519 h 519"/>
              <a:gd name="T32" fmla="*/ 789 w 789"/>
              <a:gd name="T33" fmla="*/ 372 h 519"/>
              <a:gd name="T34" fmla="*/ 663 w 789"/>
              <a:gd name="T35" fmla="*/ 227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9" h="519">
                <a:moveTo>
                  <a:pt x="663" y="227"/>
                </a:moveTo>
                <a:cubicBezTo>
                  <a:pt x="663" y="225"/>
                  <a:pt x="663" y="220"/>
                  <a:pt x="663" y="217"/>
                </a:cubicBezTo>
                <a:cubicBezTo>
                  <a:pt x="663" y="97"/>
                  <a:pt x="565" y="0"/>
                  <a:pt x="445" y="0"/>
                </a:cubicBezTo>
                <a:cubicBezTo>
                  <a:pt x="370" y="0"/>
                  <a:pt x="303" y="39"/>
                  <a:pt x="264" y="97"/>
                </a:cubicBezTo>
                <a:cubicBezTo>
                  <a:pt x="246" y="87"/>
                  <a:pt x="226" y="81"/>
                  <a:pt x="204" y="81"/>
                </a:cubicBezTo>
                <a:cubicBezTo>
                  <a:pt x="178" y="81"/>
                  <a:pt x="154" y="89"/>
                  <a:pt x="134" y="102"/>
                </a:cubicBezTo>
                <a:cubicBezTo>
                  <a:pt x="101" y="124"/>
                  <a:pt x="79" y="162"/>
                  <a:pt x="78" y="204"/>
                </a:cubicBezTo>
                <a:cubicBezTo>
                  <a:pt x="32" y="235"/>
                  <a:pt x="0" y="288"/>
                  <a:pt x="0" y="348"/>
                </a:cubicBezTo>
                <a:cubicBezTo>
                  <a:pt x="0" y="436"/>
                  <a:pt x="66" y="509"/>
                  <a:pt x="152" y="519"/>
                </a:cubicBezTo>
                <a:cubicBezTo>
                  <a:pt x="158" y="519"/>
                  <a:pt x="165" y="519"/>
                  <a:pt x="171" y="519"/>
                </a:cubicBezTo>
                <a:cubicBezTo>
                  <a:pt x="177" y="519"/>
                  <a:pt x="182" y="519"/>
                  <a:pt x="188" y="519"/>
                </a:cubicBezTo>
                <a:cubicBezTo>
                  <a:pt x="268" y="519"/>
                  <a:pt x="455" y="519"/>
                  <a:pt x="544" y="519"/>
                </a:cubicBezTo>
                <a:cubicBezTo>
                  <a:pt x="546" y="519"/>
                  <a:pt x="549" y="519"/>
                  <a:pt x="551" y="519"/>
                </a:cubicBezTo>
                <a:cubicBezTo>
                  <a:pt x="560" y="519"/>
                  <a:pt x="560" y="519"/>
                  <a:pt x="560" y="519"/>
                </a:cubicBezTo>
                <a:cubicBezTo>
                  <a:pt x="564" y="519"/>
                  <a:pt x="577" y="519"/>
                  <a:pt x="586" y="519"/>
                </a:cubicBezTo>
                <a:cubicBezTo>
                  <a:pt x="642" y="519"/>
                  <a:pt x="642" y="519"/>
                  <a:pt x="642" y="519"/>
                </a:cubicBezTo>
                <a:cubicBezTo>
                  <a:pt x="724" y="517"/>
                  <a:pt x="789" y="452"/>
                  <a:pt x="789" y="372"/>
                </a:cubicBezTo>
                <a:cubicBezTo>
                  <a:pt x="789" y="298"/>
                  <a:pt x="734" y="238"/>
                  <a:pt x="663" y="227"/>
                </a:cubicBezTo>
                <a:close/>
              </a:path>
            </a:pathLst>
          </a:custGeom>
          <a:solidFill>
            <a:srgbClr val="2F5597">
              <a:alpha val="50000"/>
            </a:srgb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58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Freeform 7"/>
          <p:cNvSpPr>
            <a:spLocks/>
          </p:cNvSpPr>
          <p:nvPr/>
        </p:nvSpPr>
        <p:spPr bwMode="auto">
          <a:xfrm>
            <a:off x="1166418" y="5938608"/>
            <a:ext cx="882972" cy="579495"/>
          </a:xfrm>
          <a:custGeom>
            <a:avLst/>
            <a:gdLst>
              <a:gd name="T0" fmla="*/ 446 w 530"/>
              <a:gd name="T1" fmla="*/ 152 h 348"/>
              <a:gd name="T2" fmla="*/ 446 w 530"/>
              <a:gd name="T3" fmla="*/ 146 h 348"/>
              <a:gd name="T4" fmla="*/ 299 w 530"/>
              <a:gd name="T5" fmla="*/ 0 h 348"/>
              <a:gd name="T6" fmla="*/ 178 w 530"/>
              <a:gd name="T7" fmla="*/ 65 h 348"/>
              <a:gd name="T8" fmla="*/ 138 w 530"/>
              <a:gd name="T9" fmla="*/ 54 h 348"/>
              <a:gd name="T10" fmla="*/ 90 w 530"/>
              <a:gd name="T11" fmla="*/ 68 h 348"/>
              <a:gd name="T12" fmla="*/ 53 w 530"/>
              <a:gd name="T13" fmla="*/ 137 h 348"/>
              <a:gd name="T14" fmla="*/ 0 w 530"/>
              <a:gd name="T15" fmla="*/ 233 h 348"/>
              <a:gd name="T16" fmla="*/ 103 w 530"/>
              <a:gd name="T17" fmla="*/ 348 h 348"/>
              <a:gd name="T18" fmla="*/ 115 w 530"/>
              <a:gd name="T19" fmla="*/ 348 h 348"/>
              <a:gd name="T20" fmla="*/ 127 w 530"/>
              <a:gd name="T21" fmla="*/ 348 h 348"/>
              <a:gd name="T22" fmla="*/ 366 w 530"/>
              <a:gd name="T23" fmla="*/ 348 h 348"/>
              <a:gd name="T24" fmla="*/ 370 w 530"/>
              <a:gd name="T25" fmla="*/ 348 h 348"/>
              <a:gd name="T26" fmla="*/ 376 w 530"/>
              <a:gd name="T27" fmla="*/ 348 h 348"/>
              <a:gd name="T28" fmla="*/ 394 w 530"/>
              <a:gd name="T29" fmla="*/ 348 h 348"/>
              <a:gd name="T30" fmla="*/ 432 w 530"/>
              <a:gd name="T31" fmla="*/ 348 h 348"/>
              <a:gd name="T32" fmla="*/ 530 w 530"/>
              <a:gd name="T33" fmla="*/ 250 h 348"/>
              <a:gd name="T34" fmla="*/ 446 w 530"/>
              <a:gd name="T35" fmla="*/ 15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0" h="348">
                <a:moveTo>
                  <a:pt x="446" y="152"/>
                </a:moveTo>
                <a:cubicBezTo>
                  <a:pt x="446" y="150"/>
                  <a:pt x="446" y="148"/>
                  <a:pt x="446" y="146"/>
                </a:cubicBezTo>
                <a:cubicBezTo>
                  <a:pt x="446" y="65"/>
                  <a:pt x="380" y="0"/>
                  <a:pt x="299" y="0"/>
                </a:cubicBezTo>
                <a:cubicBezTo>
                  <a:pt x="249" y="0"/>
                  <a:pt x="204" y="26"/>
                  <a:pt x="178" y="65"/>
                </a:cubicBezTo>
                <a:cubicBezTo>
                  <a:pt x="166" y="58"/>
                  <a:pt x="152" y="54"/>
                  <a:pt x="138" y="54"/>
                </a:cubicBezTo>
                <a:cubicBezTo>
                  <a:pt x="120" y="54"/>
                  <a:pt x="104" y="59"/>
                  <a:pt x="90" y="68"/>
                </a:cubicBezTo>
                <a:cubicBezTo>
                  <a:pt x="68" y="83"/>
                  <a:pt x="53" y="108"/>
                  <a:pt x="53" y="137"/>
                </a:cubicBezTo>
                <a:cubicBezTo>
                  <a:pt x="22" y="157"/>
                  <a:pt x="0" y="193"/>
                  <a:pt x="0" y="233"/>
                </a:cubicBezTo>
                <a:cubicBezTo>
                  <a:pt x="0" y="293"/>
                  <a:pt x="45" y="341"/>
                  <a:pt x="103" y="348"/>
                </a:cubicBezTo>
                <a:cubicBezTo>
                  <a:pt x="106" y="348"/>
                  <a:pt x="111" y="348"/>
                  <a:pt x="115" y="348"/>
                </a:cubicBezTo>
                <a:cubicBezTo>
                  <a:pt x="119" y="348"/>
                  <a:pt x="123" y="348"/>
                  <a:pt x="127" y="348"/>
                </a:cubicBezTo>
                <a:cubicBezTo>
                  <a:pt x="181" y="348"/>
                  <a:pt x="306" y="348"/>
                  <a:pt x="366" y="348"/>
                </a:cubicBezTo>
                <a:cubicBezTo>
                  <a:pt x="368" y="348"/>
                  <a:pt x="369" y="348"/>
                  <a:pt x="370" y="348"/>
                </a:cubicBezTo>
                <a:cubicBezTo>
                  <a:pt x="376" y="348"/>
                  <a:pt x="376" y="348"/>
                  <a:pt x="376" y="348"/>
                </a:cubicBezTo>
                <a:cubicBezTo>
                  <a:pt x="379" y="348"/>
                  <a:pt x="388" y="348"/>
                  <a:pt x="394" y="348"/>
                </a:cubicBezTo>
                <a:cubicBezTo>
                  <a:pt x="432" y="348"/>
                  <a:pt x="432" y="348"/>
                  <a:pt x="432" y="348"/>
                </a:cubicBezTo>
                <a:cubicBezTo>
                  <a:pt x="487" y="347"/>
                  <a:pt x="530" y="303"/>
                  <a:pt x="530" y="250"/>
                </a:cubicBezTo>
                <a:cubicBezTo>
                  <a:pt x="530" y="200"/>
                  <a:pt x="493" y="159"/>
                  <a:pt x="446" y="152"/>
                </a:cubicBezTo>
                <a:close/>
              </a:path>
            </a:pathLst>
          </a:custGeom>
          <a:solidFill>
            <a:sysClr val="window" lastClr="FFFFFF">
              <a:alpha val="25000"/>
            </a:sys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588"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110" name="TextBox 109"/>
          <p:cNvSpPr txBox="1"/>
          <p:nvPr/>
        </p:nvSpPr>
        <p:spPr>
          <a:xfrm>
            <a:off x="867" y="6564380"/>
            <a:ext cx="2934949" cy="292647"/>
          </a:xfrm>
          <a:prstGeom prst="rect">
            <a:avLst/>
          </a:prstGeom>
          <a:solidFill>
            <a:srgbClr val="002060">
              <a:alpha val="25000"/>
            </a:srgbClr>
          </a:solidFill>
        </p:spPr>
        <p:txBody>
          <a:bodyPr wrap="square" lIns="0" tIns="0" rIns="0" bIns="0" rtlCol="0" anchor="ctr">
            <a:no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174" b="0" i="0" u="none" strike="noStrike" kern="1200" cap="none" spc="-29" normalizeH="0" baseline="0" noProof="0" dirty="0">
                <a:ln>
                  <a:noFill/>
                </a:ln>
                <a:solidFill>
                  <a:prstClr val="white"/>
                </a:solidFill>
                <a:effectLst/>
                <a:uLnTx/>
                <a:uFillTx/>
                <a:latin typeface="Calibri" panose="020F0502020204030204"/>
                <a:ea typeface="Segoe UI" pitchFamily="34" charset="0"/>
                <a:cs typeface="Segoe UI" pitchFamily="34" charset="0"/>
              </a:rPr>
              <a:t>Workstations - On-Premises | Hybrid | Cloud</a:t>
            </a:r>
          </a:p>
        </p:txBody>
      </p:sp>
      <p:sp>
        <p:nvSpPr>
          <p:cNvPr id="180" name="Freeform 7"/>
          <p:cNvSpPr>
            <a:spLocks/>
          </p:cNvSpPr>
          <p:nvPr/>
        </p:nvSpPr>
        <p:spPr bwMode="auto">
          <a:xfrm>
            <a:off x="11307787" y="6207494"/>
            <a:ext cx="882972" cy="579495"/>
          </a:xfrm>
          <a:custGeom>
            <a:avLst/>
            <a:gdLst>
              <a:gd name="T0" fmla="*/ 446 w 530"/>
              <a:gd name="T1" fmla="*/ 152 h 348"/>
              <a:gd name="T2" fmla="*/ 446 w 530"/>
              <a:gd name="T3" fmla="*/ 146 h 348"/>
              <a:gd name="T4" fmla="*/ 299 w 530"/>
              <a:gd name="T5" fmla="*/ 0 h 348"/>
              <a:gd name="T6" fmla="*/ 178 w 530"/>
              <a:gd name="T7" fmla="*/ 65 h 348"/>
              <a:gd name="T8" fmla="*/ 138 w 530"/>
              <a:gd name="T9" fmla="*/ 54 h 348"/>
              <a:gd name="T10" fmla="*/ 90 w 530"/>
              <a:gd name="T11" fmla="*/ 68 h 348"/>
              <a:gd name="T12" fmla="*/ 53 w 530"/>
              <a:gd name="T13" fmla="*/ 137 h 348"/>
              <a:gd name="T14" fmla="*/ 0 w 530"/>
              <a:gd name="T15" fmla="*/ 233 h 348"/>
              <a:gd name="T16" fmla="*/ 103 w 530"/>
              <a:gd name="T17" fmla="*/ 348 h 348"/>
              <a:gd name="T18" fmla="*/ 115 w 530"/>
              <a:gd name="T19" fmla="*/ 348 h 348"/>
              <a:gd name="T20" fmla="*/ 127 w 530"/>
              <a:gd name="T21" fmla="*/ 348 h 348"/>
              <a:gd name="T22" fmla="*/ 366 w 530"/>
              <a:gd name="T23" fmla="*/ 348 h 348"/>
              <a:gd name="T24" fmla="*/ 370 w 530"/>
              <a:gd name="T25" fmla="*/ 348 h 348"/>
              <a:gd name="T26" fmla="*/ 376 w 530"/>
              <a:gd name="T27" fmla="*/ 348 h 348"/>
              <a:gd name="T28" fmla="*/ 394 w 530"/>
              <a:gd name="T29" fmla="*/ 348 h 348"/>
              <a:gd name="T30" fmla="*/ 432 w 530"/>
              <a:gd name="T31" fmla="*/ 348 h 348"/>
              <a:gd name="T32" fmla="*/ 530 w 530"/>
              <a:gd name="T33" fmla="*/ 250 h 348"/>
              <a:gd name="T34" fmla="*/ 446 w 530"/>
              <a:gd name="T35" fmla="*/ 15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0" h="348">
                <a:moveTo>
                  <a:pt x="446" y="152"/>
                </a:moveTo>
                <a:cubicBezTo>
                  <a:pt x="446" y="150"/>
                  <a:pt x="446" y="148"/>
                  <a:pt x="446" y="146"/>
                </a:cubicBezTo>
                <a:cubicBezTo>
                  <a:pt x="446" y="65"/>
                  <a:pt x="380" y="0"/>
                  <a:pt x="299" y="0"/>
                </a:cubicBezTo>
                <a:cubicBezTo>
                  <a:pt x="249" y="0"/>
                  <a:pt x="204" y="26"/>
                  <a:pt x="178" y="65"/>
                </a:cubicBezTo>
                <a:cubicBezTo>
                  <a:pt x="166" y="58"/>
                  <a:pt x="152" y="54"/>
                  <a:pt x="138" y="54"/>
                </a:cubicBezTo>
                <a:cubicBezTo>
                  <a:pt x="120" y="54"/>
                  <a:pt x="104" y="59"/>
                  <a:pt x="90" y="68"/>
                </a:cubicBezTo>
                <a:cubicBezTo>
                  <a:pt x="68" y="83"/>
                  <a:pt x="53" y="108"/>
                  <a:pt x="53" y="137"/>
                </a:cubicBezTo>
                <a:cubicBezTo>
                  <a:pt x="22" y="157"/>
                  <a:pt x="0" y="193"/>
                  <a:pt x="0" y="233"/>
                </a:cubicBezTo>
                <a:cubicBezTo>
                  <a:pt x="0" y="293"/>
                  <a:pt x="45" y="341"/>
                  <a:pt x="103" y="348"/>
                </a:cubicBezTo>
                <a:cubicBezTo>
                  <a:pt x="106" y="348"/>
                  <a:pt x="111" y="348"/>
                  <a:pt x="115" y="348"/>
                </a:cubicBezTo>
                <a:cubicBezTo>
                  <a:pt x="119" y="348"/>
                  <a:pt x="123" y="348"/>
                  <a:pt x="127" y="348"/>
                </a:cubicBezTo>
                <a:cubicBezTo>
                  <a:pt x="181" y="348"/>
                  <a:pt x="306" y="348"/>
                  <a:pt x="366" y="348"/>
                </a:cubicBezTo>
                <a:cubicBezTo>
                  <a:pt x="368" y="348"/>
                  <a:pt x="369" y="348"/>
                  <a:pt x="370" y="348"/>
                </a:cubicBezTo>
                <a:cubicBezTo>
                  <a:pt x="376" y="348"/>
                  <a:pt x="376" y="348"/>
                  <a:pt x="376" y="348"/>
                </a:cubicBezTo>
                <a:cubicBezTo>
                  <a:pt x="379" y="348"/>
                  <a:pt x="388" y="348"/>
                  <a:pt x="394" y="348"/>
                </a:cubicBezTo>
                <a:cubicBezTo>
                  <a:pt x="432" y="348"/>
                  <a:pt x="432" y="348"/>
                  <a:pt x="432" y="348"/>
                </a:cubicBezTo>
                <a:cubicBezTo>
                  <a:pt x="487" y="347"/>
                  <a:pt x="530" y="303"/>
                  <a:pt x="530" y="250"/>
                </a:cubicBezTo>
                <a:cubicBezTo>
                  <a:pt x="530" y="200"/>
                  <a:pt x="493" y="159"/>
                  <a:pt x="446" y="152"/>
                </a:cubicBezTo>
                <a:close/>
              </a:path>
            </a:pathLst>
          </a:custGeom>
          <a:solidFill>
            <a:schemeClr val="accent5">
              <a:alpha val="5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588"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178" name="TextBox 177"/>
          <p:cNvSpPr txBox="1"/>
          <p:nvPr/>
        </p:nvSpPr>
        <p:spPr>
          <a:xfrm>
            <a:off x="9276384" y="6564381"/>
            <a:ext cx="2914752" cy="290847"/>
          </a:xfrm>
          <a:prstGeom prst="rect">
            <a:avLst/>
          </a:prstGeom>
          <a:solidFill>
            <a:srgbClr val="002060">
              <a:alpha val="30000"/>
            </a:srgbClr>
          </a:solidFill>
        </p:spPr>
        <p:txBody>
          <a:bodyPr wrap="square" lIns="0" tIns="0" rIns="0" bIns="0" rtlCol="0" anchor="ctr">
            <a:no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174" b="0" i="0" u="none" strike="noStrike" kern="1200" cap="none" spc="-29" normalizeH="0" baseline="0" noProof="0" dirty="0">
                <a:ln>
                  <a:noFill/>
                </a:ln>
                <a:solidFill>
                  <a:prstClr val="white"/>
                </a:solidFill>
                <a:effectLst/>
                <a:uLnTx/>
                <a:uFillTx/>
                <a:latin typeface="Calibri" panose="020F0502020204030204"/>
                <a:ea typeface="Segoe UI" pitchFamily="34" charset="0"/>
                <a:cs typeface="Segoe UI" pitchFamily="34" charset="0"/>
              </a:rPr>
              <a:t>Monitoring - On-Premises | Hybrid | Cloud</a:t>
            </a:r>
          </a:p>
        </p:txBody>
      </p:sp>
      <p:sp>
        <p:nvSpPr>
          <p:cNvPr id="4" name="Isosceles Triangle 3"/>
          <p:cNvSpPr/>
          <p:nvPr/>
        </p:nvSpPr>
        <p:spPr bwMode="auto">
          <a:xfrm rot="5400000">
            <a:off x="2816376" y="597404"/>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4" name="Isosceles Triangle 3"/>
          <p:cNvSpPr/>
          <p:nvPr/>
        </p:nvSpPr>
        <p:spPr bwMode="auto">
          <a:xfrm rot="5400000">
            <a:off x="5900515" y="597404"/>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5" name="Isosceles Triangle 3"/>
          <p:cNvSpPr/>
          <p:nvPr/>
        </p:nvSpPr>
        <p:spPr bwMode="auto">
          <a:xfrm rot="5400000">
            <a:off x="8954631" y="597405"/>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6" name="Isosceles Triangle 3"/>
          <p:cNvSpPr/>
          <p:nvPr/>
        </p:nvSpPr>
        <p:spPr bwMode="auto">
          <a:xfrm rot="16200000" flipH="1">
            <a:off x="2716228" y="1266727"/>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7" name="Isosceles Triangle 3"/>
          <p:cNvSpPr/>
          <p:nvPr/>
        </p:nvSpPr>
        <p:spPr bwMode="auto">
          <a:xfrm rot="16200000" flipH="1">
            <a:off x="5803514" y="1266728"/>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8" name="Isosceles Triangle 3"/>
          <p:cNvSpPr/>
          <p:nvPr/>
        </p:nvSpPr>
        <p:spPr bwMode="auto">
          <a:xfrm rot="16200000" flipH="1">
            <a:off x="8879967" y="1266729"/>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 name="Group 6"/>
          <p:cNvGrpSpPr/>
          <p:nvPr/>
        </p:nvGrpSpPr>
        <p:grpSpPr>
          <a:xfrm>
            <a:off x="9412266" y="33738"/>
            <a:ext cx="2185651" cy="1423429"/>
            <a:chOff x="9698195" y="0"/>
            <a:chExt cx="2229794" cy="1452178"/>
          </a:xfrm>
        </p:grpSpPr>
        <p:pic>
          <p:nvPicPr>
            <p:cNvPr id="5" name="Picture 4"/>
            <p:cNvPicPr>
              <a:picLocks noChangeAspect="1"/>
            </p:cNvPicPr>
            <p:nvPr/>
          </p:nvPicPr>
          <p:blipFill>
            <a:blip r:embed="rId10"/>
            <a:stretch>
              <a:fillRect/>
            </a:stretch>
          </p:blipFill>
          <p:spPr>
            <a:xfrm>
              <a:off x="9698195" y="219347"/>
              <a:ext cx="1695143" cy="1232831"/>
            </a:xfrm>
            <a:prstGeom prst="rect">
              <a:avLst/>
            </a:prstGeom>
          </p:spPr>
        </p:pic>
        <p:grpSp>
          <p:nvGrpSpPr>
            <p:cNvPr id="199" name="Group 198"/>
            <p:cNvGrpSpPr/>
            <p:nvPr/>
          </p:nvGrpSpPr>
          <p:grpSpPr>
            <a:xfrm>
              <a:off x="11080289" y="0"/>
              <a:ext cx="847700" cy="1452178"/>
              <a:chOff x="10147300" y="798513"/>
              <a:chExt cx="1128713" cy="1933575"/>
            </a:xfrm>
          </p:grpSpPr>
          <p:sp>
            <p:nvSpPr>
              <p:cNvPr id="200" name="Freeform 5"/>
              <p:cNvSpPr>
                <a:spLocks/>
              </p:cNvSpPr>
              <p:nvPr/>
            </p:nvSpPr>
            <p:spPr bwMode="auto">
              <a:xfrm>
                <a:off x="10566400" y="1195388"/>
                <a:ext cx="609600" cy="1306513"/>
              </a:xfrm>
              <a:custGeom>
                <a:avLst/>
                <a:gdLst>
                  <a:gd name="T0" fmla="*/ 384 w 384"/>
                  <a:gd name="T1" fmla="*/ 823 h 823"/>
                  <a:gd name="T2" fmla="*/ 0 w 384"/>
                  <a:gd name="T3" fmla="*/ 823 h 823"/>
                  <a:gd name="T4" fmla="*/ 55 w 384"/>
                  <a:gd name="T5" fmla="*/ 0 h 823"/>
                  <a:gd name="T6" fmla="*/ 203 w 384"/>
                  <a:gd name="T7" fmla="*/ 46 h 823"/>
                  <a:gd name="T8" fmla="*/ 331 w 384"/>
                  <a:gd name="T9" fmla="*/ 0 h 823"/>
                  <a:gd name="T10" fmla="*/ 384 w 384"/>
                  <a:gd name="T11" fmla="*/ 823 h 823"/>
                </a:gdLst>
                <a:ahLst/>
                <a:cxnLst>
                  <a:cxn ang="0">
                    <a:pos x="T0" y="T1"/>
                  </a:cxn>
                  <a:cxn ang="0">
                    <a:pos x="T2" y="T3"/>
                  </a:cxn>
                  <a:cxn ang="0">
                    <a:pos x="T4" y="T5"/>
                  </a:cxn>
                  <a:cxn ang="0">
                    <a:pos x="T6" y="T7"/>
                  </a:cxn>
                  <a:cxn ang="0">
                    <a:pos x="T8" y="T9"/>
                  </a:cxn>
                  <a:cxn ang="0">
                    <a:pos x="T10" y="T11"/>
                  </a:cxn>
                </a:cxnLst>
                <a:rect l="0" t="0" r="r" b="b"/>
                <a:pathLst>
                  <a:path w="384" h="823">
                    <a:moveTo>
                      <a:pt x="384" y="823"/>
                    </a:moveTo>
                    <a:lnTo>
                      <a:pt x="0" y="823"/>
                    </a:lnTo>
                    <a:lnTo>
                      <a:pt x="55" y="0"/>
                    </a:lnTo>
                    <a:lnTo>
                      <a:pt x="203" y="46"/>
                    </a:lnTo>
                    <a:lnTo>
                      <a:pt x="331" y="0"/>
                    </a:lnTo>
                    <a:lnTo>
                      <a:pt x="384" y="82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01" name="Freeform 6"/>
              <p:cNvSpPr>
                <a:spLocks/>
              </p:cNvSpPr>
              <p:nvPr/>
            </p:nvSpPr>
            <p:spPr bwMode="auto">
              <a:xfrm>
                <a:off x="10721975" y="2654300"/>
                <a:ext cx="158750" cy="77788"/>
              </a:xfrm>
              <a:custGeom>
                <a:avLst/>
                <a:gdLst>
                  <a:gd name="T0" fmla="*/ 36 w 71"/>
                  <a:gd name="T1" fmla="*/ 0 h 35"/>
                  <a:gd name="T2" fmla="*/ 0 w 71"/>
                  <a:gd name="T3" fmla="*/ 35 h 35"/>
                  <a:gd name="T4" fmla="*/ 71 w 71"/>
                  <a:gd name="T5" fmla="*/ 35 h 35"/>
                  <a:gd name="T6" fmla="*/ 36 w 71"/>
                  <a:gd name="T7" fmla="*/ 0 h 35"/>
                </a:gdLst>
                <a:ahLst/>
                <a:cxnLst>
                  <a:cxn ang="0">
                    <a:pos x="T0" y="T1"/>
                  </a:cxn>
                  <a:cxn ang="0">
                    <a:pos x="T2" y="T3"/>
                  </a:cxn>
                  <a:cxn ang="0">
                    <a:pos x="T4" y="T5"/>
                  </a:cxn>
                  <a:cxn ang="0">
                    <a:pos x="T6" y="T7"/>
                  </a:cxn>
                </a:cxnLst>
                <a:rect l="0" t="0" r="r" b="b"/>
                <a:pathLst>
                  <a:path w="71" h="35">
                    <a:moveTo>
                      <a:pt x="36" y="0"/>
                    </a:moveTo>
                    <a:cubicBezTo>
                      <a:pt x="16" y="0"/>
                      <a:pt x="0" y="16"/>
                      <a:pt x="0" y="35"/>
                    </a:cubicBezTo>
                    <a:cubicBezTo>
                      <a:pt x="71" y="35"/>
                      <a:pt x="71" y="35"/>
                      <a:pt x="71" y="35"/>
                    </a:cubicBezTo>
                    <a:cubicBezTo>
                      <a:pt x="71" y="16"/>
                      <a:pt x="55" y="0"/>
                      <a:pt x="36" y="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02" name="Freeform 7"/>
              <p:cNvSpPr>
                <a:spLocks/>
              </p:cNvSpPr>
              <p:nvPr/>
            </p:nvSpPr>
            <p:spPr bwMode="auto">
              <a:xfrm>
                <a:off x="10147300" y="2632075"/>
                <a:ext cx="200025" cy="100013"/>
              </a:xfrm>
              <a:custGeom>
                <a:avLst/>
                <a:gdLst>
                  <a:gd name="T0" fmla="*/ 45 w 90"/>
                  <a:gd name="T1" fmla="*/ 0 h 45"/>
                  <a:gd name="T2" fmla="*/ 0 w 90"/>
                  <a:gd name="T3" fmla="*/ 45 h 45"/>
                  <a:gd name="T4" fmla="*/ 90 w 90"/>
                  <a:gd name="T5" fmla="*/ 45 h 45"/>
                  <a:gd name="T6" fmla="*/ 45 w 90"/>
                  <a:gd name="T7" fmla="*/ 0 h 45"/>
                </a:gdLst>
                <a:ahLst/>
                <a:cxnLst>
                  <a:cxn ang="0">
                    <a:pos x="T0" y="T1"/>
                  </a:cxn>
                  <a:cxn ang="0">
                    <a:pos x="T2" y="T3"/>
                  </a:cxn>
                  <a:cxn ang="0">
                    <a:pos x="T4" y="T5"/>
                  </a:cxn>
                  <a:cxn ang="0">
                    <a:pos x="T6" y="T7"/>
                  </a:cxn>
                </a:cxnLst>
                <a:rect l="0" t="0" r="r" b="b"/>
                <a:pathLst>
                  <a:path w="90" h="45">
                    <a:moveTo>
                      <a:pt x="45" y="0"/>
                    </a:moveTo>
                    <a:cubicBezTo>
                      <a:pt x="20" y="0"/>
                      <a:pt x="0" y="20"/>
                      <a:pt x="0" y="45"/>
                    </a:cubicBezTo>
                    <a:cubicBezTo>
                      <a:pt x="90" y="45"/>
                      <a:pt x="90" y="45"/>
                      <a:pt x="90" y="45"/>
                    </a:cubicBezTo>
                    <a:cubicBezTo>
                      <a:pt x="90" y="20"/>
                      <a:pt x="70" y="0"/>
                      <a:pt x="4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03" name="Freeform 8"/>
              <p:cNvSpPr>
                <a:spLocks/>
              </p:cNvSpPr>
              <p:nvPr/>
            </p:nvSpPr>
            <p:spPr bwMode="auto">
              <a:xfrm>
                <a:off x="10460038" y="2632075"/>
                <a:ext cx="201613" cy="100013"/>
              </a:xfrm>
              <a:custGeom>
                <a:avLst/>
                <a:gdLst>
                  <a:gd name="T0" fmla="*/ 45 w 91"/>
                  <a:gd name="T1" fmla="*/ 0 h 45"/>
                  <a:gd name="T2" fmla="*/ 0 w 91"/>
                  <a:gd name="T3" fmla="*/ 45 h 45"/>
                  <a:gd name="T4" fmla="*/ 91 w 91"/>
                  <a:gd name="T5" fmla="*/ 45 h 45"/>
                  <a:gd name="T6" fmla="*/ 45 w 91"/>
                  <a:gd name="T7" fmla="*/ 0 h 45"/>
                </a:gdLst>
                <a:ahLst/>
                <a:cxnLst>
                  <a:cxn ang="0">
                    <a:pos x="T0" y="T1"/>
                  </a:cxn>
                  <a:cxn ang="0">
                    <a:pos x="T2" y="T3"/>
                  </a:cxn>
                  <a:cxn ang="0">
                    <a:pos x="T4" y="T5"/>
                  </a:cxn>
                  <a:cxn ang="0">
                    <a:pos x="T6" y="T7"/>
                  </a:cxn>
                </a:cxnLst>
                <a:rect l="0" t="0" r="r" b="b"/>
                <a:pathLst>
                  <a:path w="91" h="45">
                    <a:moveTo>
                      <a:pt x="45" y="0"/>
                    </a:moveTo>
                    <a:cubicBezTo>
                      <a:pt x="20" y="0"/>
                      <a:pt x="0" y="20"/>
                      <a:pt x="0" y="45"/>
                    </a:cubicBezTo>
                    <a:cubicBezTo>
                      <a:pt x="91" y="45"/>
                      <a:pt x="91" y="45"/>
                      <a:pt x="91" y="45"/>
                    </a:cubicBezTo>
                    <a:cubicBezTo>
                      <a:pt x="91" y="20"/>
                      <a:pt x="70" y="0"/>
                      <a:pt x="4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04" name="Freeform 9"/>
              <p:cNvSpPr>
                <a:spLocks/>
              </p:cNvSpPr>
              <p:nvPr/>
            </p:nvSpPr>
            <p:spPr bwMode="auto">
              <a:xfrm>
                <a:off x="10898188" y="2654300"/>
                <a:ext cx="155575" cy="77788"/>
              </a:xfrm>
              <a:custGeom>
                <a:avLst/>
                <a:gdLst>
                  <a:gd name="T0" fmla="*/ 35 w 70"/>
                  <a:gd name="T1" fmla="*/ 0 h 35"/>
                  <a:gd name="T2" fmla="*/ 0 w 70"/>
                  <a:gd name="T3" fmla="*/ 35 h 35"/>
                  <a:gd name="T4" fmla="*/ 70 w 70"/>
                  <a:gd name="T5" fmla="*/ 35 h 35"/>
                  <a:gd name="T6" fmla="*/ 35 w 70"/>
                  <a:gd name="T7" fmla="*/ 0 h 35"/>
                </a:gdLst>
                <a:ahLst/>
                <a:cxnLst>
                  <a:cxn ang="0">
                    <a:pos x="T0" y="T1"/>
                  </a:cxn>
                  <a:cxn ang="0">
                    <a:pos x="T2" y="T3"/>
                  </a:cxn>
                  <a:cxn ang="0">
                    <a:pos x="T4" y="T5"/>
                  </a:cxn>
                  <a:cxn ang="0">
                    <a:pos x="T6" y="T7"/>
                  </a:cxn>
                </a:cxnLst>
                <a:rect l="0" t="0" r="r" b="b"/>
                <a:pathLst>
                  <a:path w="70" h="35">
                    <a:moveTo>
                      <a:pt x="35" y="0"/>
                    </a:moveTo>
                    <a:cubicBezTo>
                      <a:pt x="16" y="0"/>
                      <a:pt x="0" y="16"/>
                      <a:pt x="0" y="35"/>
                    </a:cubicBezTo>
                    <a:cubicBezTo>
                      <a:pt x="70" y="35"/>
                      <a:pt x="70" y="35"/>
                      <a:pt x="70" y="35"/>
                    </a:cubicBezTo>
                    <a:cubicBezTo>
                      <a:pt x="70" y="16"/>
                      <a:pt x="54" y="0"/>
                      <a:pt x="35" y="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05" name="Freeform 10"/>
              <p:cNvSpPr>
                <a:spLocks/>
              </p:cNvSpPr>
              <p:nvPr/>
            </p:nvSpPr>
            <p:spPr bwMode="auto">
              <a:xfrm>
                <a:off x="10780713" y="828675"/>
                <a:ext cx="241300" cy="293688"/>
              </a:xfrm>
              <a:custGeom>
                <a:avLst/>
                <a:gdLst>
                  <a:gd name="T0" fmla="*/ 98 w 109"/>
                  <a:gd name="T1" fmla="*/ 75 h 132"/>
                  <a:gd name="T2" fmla="*/ 38 w 109"/>
                  <a:gd name="T3" fmla="*/ 124 h 132"/>
                  <a:gd name="T4" fmla="*/ 10 w 109"/>
                  <a:gd name="T5" fmla="*/ 50 h 132"/>
                  <a:gd name="T6" fmla="*/ 76 w 109"/>
                  <a:gd name="T7" fmla="*/ 8 h 132"/>
                  <a:gd name="T8" fmla="*/ 98 w 109"/>
                  <a:gd name="T9" fmla="*/ 75 h 132"/>
                </a:gdLst>
                <a:ahLst/>
                <a:cxnLst>
                  <a:cxn ang="0">
                    <a:pos x="T0" y="T1"/>
                  </a:cxn>
                  <a:cxn ang="0">
                    <a:pos x="T2" y="T3"/>
                  </a:cxn>
                  <a:cxn ang="0">
                    <a:pos x="T4" y="T5"/>
                  </a:cxn>
                  <a:cxn ang="0">
                    <a:pos x="T6" y="T7"/>
                  </a:cxn>
                  <a:cxn ang="0">
                    <a:pos x="T8" y="T9"/>
                  </a:cxn>
                </a:cxnLst>
                <a:rect l="0" t="0" r="r" b="b"/>
                <a:pathLst>
                  <a:path w="109" h="132">
                    <a:moveTo>
                      <a:pt x="98" y="75"/>
                    </a:moveTo>
                    <a:cubicBezTo>
                      <a:pt x="88" y="107"/>
                      <a:pt x="64" y="132"/>
                      <a:pt x="38" y="124"/>
                    </a:cubicBezTo>
                    <a:cubicBezTo>
                      <a:pt x="12" y="115"/>
                      <a:pt x="0" y="82"/>
                      <a:pt x="10" y="50"/>
                    </a:cubicBezTo>
                    <a:cubicBezTo>
                      <a:pt x="21" y="19"/>
                      <a:pt x="50" y="0"/>
                      <a:pt x="76" y="8"/>
                    </a:cubicBezTo>
                    <a:cubicBezTo>
                      <a:pt x="102" y="17"/>
                      <a:pt x="109" y="43"/>
                      <a:pt x="98" y="7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06" name="Freeform 11"/>
              <p:cNvSpPr>
                <a:spLocks/>
              </p:cNvSpPr>
              <p:nvPr/>
            </p:nvSpPr>
            <p:spPr bwMode="auto">
              <a:xfrm>
                <a:off x="10747375" y="798513"/>
                <a:ext cx="241300" cy="273050"/>
              </a:xfrm>
              <a:custGeom>
                <a:avLst/>
                <a:gdLst>
                  <a:gd name="T0" fmla="*/ 93 w 109"/>
                  <a:gd name="T1" fmla="*/ 39 h 123"/>
                  <a:gd name="T2" fmla="*/ 83 w 109"/>
                  <a:gd name="T3" fmla="*/ 111 h 123"/>
                  <a:gd name="T4" fmla="*/ 16 w 109"/>
                  <a:gd name="T5" fmla="*/ 84 h 123"/>
                  <a:gd name="T6" fmla="*/ 25 w 109"/>
                  <a:gd name="T7" fmla="*/ 12 h 123"/>
                  <a:gd name="T8" fmla="*/ 93 w 109"/>
                  <a:gd name="T9" fmla="*/ 39 h 123"/>
                </a:gdLst>
                <a:ahLst/>
                <a:cxnLst>
                  <a:cxn ang="0">
                    <a:pos x="T0" y="T1"/>
                  </a:cxn>
                  <a:cxn ang="0">
                    <a:pos x="T2" y="T3"/>
                  </a:cxn>
                  <a:cxn ang="0">
                    <a:pos x="T4" y="T5"/>
                  </a:cxn>
                  <a:cxn ang="0">
                    <a:pos x="T6" y="T7"/>
                  </a:cxn>
                  <a:cxn ang="0">
                    <a:pos x="T8" y="T9"/>
                  </a:cxn>
                </a:cxnLst>
                <a:rect l="0" t="0" r="r" b="b"/>
                <a:pathLst>
                  <a:path w="109" h="123">
                    <a:moveTo>
                      <a:pt x="93" y="39"/>
                    </a:moveTo>
                    <a:cubicBezTo>
                      <a:pt x="109" y="66"/>
                      <a:pt x="104" y="98"/>
                      <a:pt x="83" y="111"/>
                    </a:cubicBezTo>
                    <a:cubicBezTo>
                      <a:pt x="62" y="123"/>
                      <a:pt x="32" y="111"/>
                      <a:pt x="16" y="84"/>
                    </a:cubicBezTo>
                    <a:cubicBezTo>
                      <a:pt x="0" y="57"/>
                      <a:pt x="4" y="25"/>
                      <a:pt x="25" y="12"/>
                    </a:cubicBezTo>
                    <a:cubicBezTo>
                      <a:pt x="47" y="0"/>
                      <a:pt x="77" y="12"/>
                      <a:pt x="93" y="3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07" name="Freeform 12"/>
              <p:cNvSpPr>
                <a:spLocks/>
              </p:cNvSpPr>
              <p:nvPr/>
            </p:nvSpPr>
            <p:spPr bwMode="auto">
              <a:xfrm>
                <a:off x="10826750" y="1050925"/>
                <a:ext cx="123825" cy="131763"/>
              </a:xfrm>
              <a:custGeom>
                <a:avLst/>
                <a:gdLst>
                  <a:gd name="T0" fmla="*/ 56 w 56"/>
                  <a:gd name="T1" fmla="*/ 45 h 59"/>
                  <a:gd name="T2" fmla="*/ 28 w 56"/>
                  <a:gd name="T3" fmla="*/ 59 h 59"/>
                  <a:gd name="T4" fmla="*/ 0 w 56"/>
                  <a:gd name="T5" fmla="*/ 45 h 59"/>
                  <a:gd name="T6" fmla="*/ 0 w 56"/>
                  <a:gd name="T7" fmla="*/ 0 h 59"/>
                  <a:gd name="T8" fmla="*/ 56 w 56"/>
                  <a:gd name="T9" fmla="*/ 0 h 59"/>
                  <a:gd name="T10" fmla="*/ 56 w 56"/>
                  <a:gd name="T11" fmla="*/ 45 h 59"/>
                </a:gdLst>
                <a:ahLst/>
                <a:cxnLst>
                  <a:cxn ang="0">
                    <a:pos x="T0" y="T1"/>
                  </a:cxn>
                  <a:cxn ang="0">
                    <a:pos x="T2" y="T3"/>
                  </a:cxn>
                  <a:cxn ang="0">
                    <a:pos x="T4" y="T5"/>
                  </a:cxn>
                  <a:cxn ang="0">
                    <a:pos x="T6" y="T7"/>
                  </a:cxn>
                  <a:cxn ang="0">
                    <a:pos x="T8" y="T9"/>
                  </a:cxn>
                  <a:cxn ang="0">
                    <a:pos x="T10" y="T11"/>
                  </a:cxn>
                </a:cxnLst>
                <a:rect l="0" t="0" r="r" b="b"/>
                <a:pathLst>
                  <a:path w="56" h="59">
                    <a:moveTo>
                      <a:pt x="56" y="45"/>
                    </a:moveTo>
                    <a:cubicBezTo>
                      <a:pt x="56" y="45"/>
                      <a:pt x="48" y="59"/>
                      <a:pt x="28" y="59"/>
                    </a:cubicBezTo>
                    <a:cubicBezTo>
                      <a:pt x="9" y="59"/>
                      <a:pt x="0" y="45"/>
                      <a:pt x="0" y="45"/>
                    </a:cubicBezTo>
                    <a:cubicBezTo>
                      <a:pt x="0" y="0"/>
                      <a:pt x="0" y="0"/>
                      <a:pt x="0" y="0"/>
                    </a:cubicBezTo>
                    <a:cubicBezTo>
                      <a:pt x="56" y="0"/>
                      <a:pt x="56" y="0"/>
                      <a:pt x="56" y="0"/>
                    </a:cubicBezTo>
                    <a:lnTo>
                      <a:pt x="56" y="45"/>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08" name="Freeform 13"/>
              <p:cNvSpPr>
                <a:spLocks/>
              </p:cNvSpPr>
              <p:nvPr/>
            </p:nvSpPr>
            <p:spPr bwMode="auto">
              <a:xfrm>
                <a:off x="10493375" y="1195388"/>
                <a:ext cx="304800" cy="690563"/>
              </a:xfrm>
              <a:custGeom>
                <a:avLst/>
                <a:gdLst>
                  <a:gd name="T0" fmla="*/ 137 w 137"/>
                  <a:gd name="T1" fmla="*/ 10 h 311"/>
                  <a:gd name="T2" fmla="*/ 72 w 137"/>
                  <a:gd name="T3" fmla="*/ 0 h 311"/>
                  <a:gd name="T4" fmla="*/ 0 w 137"/>
                  <a:gd name="T5" fmla="*/ 311 h 311"/>
                  <a:gd name="T6" fmla="*/ 49 w 137"/>
                  <a:gd name="T7" fmla="*/ 311 h 311"/>
                  <a:gd name="T8" fmla="*/ 137 w 137"/>
                  <a:gd name="T9" fmla="*/ 10 h 311"/>
                </a:gdLst>
                <a:ahLst/>
                <a:cxnLst>
                  <a:cxn ang="0">
                    <a:pos x="T0" y="T1"/>
                  </a:cxn>
                  <a:cxn ang="0">
                    <a:pos x="T2" y="T3"/>
                  </a:cxn>
                  <a:cxn ang="0">
                    <a:pos x="T4" y="T5"/>
                  </a:cxn>
                  <a:cxn ang="0">
                    <a:pos x="T6" y="T7"/>
                  </a:cxn>
                  <a:cxn ang="0">
                    <a:pos x="T8" y="T9"/>
                  </a:cxn>
                </a:cxnLst>
                <a:rect l="0" t="0" r="r" b="b"/>
                <a:pathLst>
                  <a:path w="137" h="311">
                    <a:moveTo>
                      <a:pt x="137" y="10"/>
                    </a:moveTo>
                    <a:cubicBezTo>
                      <a:pt x="121" y="6"/>
                      <a:pt x="88" y="5"/>
                      <a:pt x="72" y="0"/>
                    </a:cubicBezTo>
                    <a:cubicBezTo>
                      <a:pt x="26" y="101"/>
                      <a:pt x="10" y="201"/>
                      <a:pt x="0" y="311"/>
                    </a:cubicBezTo>
                    <a:cubicBezTo>
                      <a:pt x="49" y="311"/>
                      <a:pt x="49" y="311"/>
                      <a:pt x="49" y="311"/>
                    </a:cubicBezTo>
                    <a:cubicBezTo>
                      <a:pt x="60" y="206"/>
                      <a:pt x="92" y="106"/>
                      <a:pt x="137" y="1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09" name="Freeform 14"/>
              <p:cNvSpPr>
                <a:spLocks/>
              </p:cNvSpPr>
              <p:nvPr/>
            </p:nvSpPr>
            <p:spPr bwMode="auto">
              <a:xfrm>
                <a:off x="10983913" y="1189038"/>
                <a:ext cx="292100" cy="690563"/>
              </a:xfrm>
              <a:custGeom>
                <a:avLst/>
                <a:gdLst>
                  <a:gd name="T0" fmla="*/ 58 w 131"/>
                  <a:gd name="T1" fmla="*/ 177 h 311"/>
                  <a:gd name="T2" fmla="*/ 0 w 131"/>
                  <a:gd name="T3" fmla="*/ 13 h 311"/>
                  <a:gd name="T4" fmla="*/ 58 w 131"/>
                  <a:gd name="T5" fmla="*/ 0 h 311"/>
                  <a:gd name="T6" fmla="*/ 116 w 131"/>
                  <a:gd name="T7" fmla="*/ 192 h 311"/>
                  <a:gd name="T8" fmla="*/ 131 w 131"/>
                  <a:gd name="T9" fmla="*/ 311 h 311"/>
                  <a:gd name="T10" fmla="*/ 82 w 131"/>
                  <a:gd name="T11" fmla="*/ 311 h 311"/>
                  <a:gd name="T12" fmla="*/ 58 w 131"/>
                  <a:gd name="T13" fmla="*/ 177 h 311"/>
                </a:gdLst>
                <a:ahLst/>
                <a:cxnLst>
                  <a:cxn ang="0">
                    <a:pos x="T0" y="T1"/>
                  </a:cxn>
                  <a:cxn ang="0">
                    <a:pos x="T2" y="T3"/>
                  </a:cxn>
                  <a:cxn ang="0">
                    <a:pos x="T4" y="T5"/>
                  </a:cxn>
                  <a:cxn ang="0">
                    <a:pos x="T6" y="T7"/>
                  </a:cxn>
                  <a:cxn ang="0">
                    <a:pos x="T8" y="T9"/>
                  </a:cxn>
                  <a:cxn ang="0">
                    <a:pos x="T10" y="T11"/>
                  </a:cxn>
                  <a:cxn ang="0">
                    <a:pos x="T12" y="T13"/>
                  </a:cxn>
                </a:cxnLst>
                <a:rect l="0" t="0" r="r" b="b"/>
                <a:pathLst>
                  <a:path w="131" h="311">
                    <a:moveTo>
                      <a:pt x="58" y="177"/>
                    </a:moveTo>
                    <a:cubicBezTo>
                      <a:pt x="45" y="121"/>
                      <a:pt x="26" y="67"/>
                      <a:pt x="0" y="13"/>
                    </a:cubicBezTo>
                    <a:cubicBezTo>
                      <a:pt x="16" y="9"/>
                      <a:pt x="42" y="4"/>
                      <a:pt x="58" y="0"/>
                    </a:cubicBezTo>
                    <a:cubicBezTo>
                      <a:pt x="87" y="63"/>
                      <a:pt x="104" y="126"/>
                      <a:pt x="116" y="192"/>
                    </a:cubicBezTo>
                    <a:cubicBezTo>
                      <a:pt x="122" y="230"/>
                      <a:pt x="127" y="270"/>
                      <a:pt x="131" y="311"/>
                    </a:cubicBezTo>
                    <a:cubicBezTo>
                      <a:pt x="82" y="311"/>
                      <a:pt x="82" y="311"/>
                      <a:pt x="82" y="311"/>
                    </a:cubicBezTo>
                    <a:cubicBezTo>
                      <a:pt x="77" y="265"/>
                      <a:pt x="69" y="220"/>
                      <a:pt x="58" y="17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0" name="Freeform 15"/>
              <p:cNvSpPr>
                <a:spLocks/>
              </p:cNvSpPr>
              <p:nvPr/>
            </p:nvSpPr>
            <p:spPr bwMode="auto">
              <a:xfrm>
                <a:off x="10709275" y="1781175"/>
                <a:ext cx="173038" cy="887413"/>
              </a:xfrm>
              <a:custGeom>
                <a:avLst/>
                <a:gdLst>
                  <a:gd name="T0" fmla="*/ 94 w 109"/>
                  <a:gd name="T1" fmla="*/ 559 h 559"/>
                  <a:gd name="T2" fmla="*/ 22 w 109"/>
                  <a:gd name="T3" fmla="*/ 559 h 559"/>
                  <a:gd name="T4" fmla="*/ 0 w 109"/>
                  <a:gd name="T5" fmla="*/ 0 h 559"/>
                  <a:gd name="T6" fmla="*/ 109 w 109"/>
                  <a:gd name="T7" fmla="*/ 101 h 559"/>
                  <a:gd name="T8" fmla="*/ 94 w 109"/>
                  <a:gd name="T9" fmla="*/ 559 h 559"/>
                </a:gdLst>
                <a:ahLst/>
                <a:cxnLst>
                  <a:cxn ang="0">
                    <a:pos x="T0" y="T1"/>
                  </a:cxn>
                  <a:cxn ang="0">
                    <a:pos x="T2" y="T3"/>
                  </a:cxn>
                  <a:cxn ang="0">
                    <a:pos x="T4" y="T5"/>
                  </a:cxn>
                  <a:cxn ang="0">
                    <a:pos x="T6" y="T7"/>
                  </a:cxn>
                  <a:cxn ang="0">
                    <a:pos x="T8" y="T9"/>
                  </a:cxn>
                </a:cxnLst>
                <a:rect l="0" t="0" r="r" b="b"/>
                <a:pathLst>
                  <a:path w="109" h="559">
                    <a:moveTo>
                      <a:pt x="94" y="559"/>
                    </a:moveTo>
                    <a:lnTo>
                      <a:pt x="22" y="559"/>
                    </a:lnTo>
                    <a:lnTo>
                      <a:pt x="0" y="0"/>
                    </a:lnTo>
                    <a:lnTo>
                      <a:pt x="109" y="101"/>
                    </a:lnTo>
                    <a:lnTo>
                      <a:pt x="94" y="559"/>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1" name="Freeform 16"/>
              <p:cNvSpPr>
                <a:spLocks/>
              </p:cNvSpPr>
              <p:nvPr/>
            </p:nvSpPr>
            <p:spPr bwMode="auto">
              <a:xfrm>
                <a:off x="10888663" y="1781175"/>
                <a:ext cx="161925" cy="887413"/>
              </a:xfrm>
              <a:custGeom>
                <a:avLst/>
                <a:gdLst>
                  <a:gd name="T0" fmla="*/ 88 w 102"/>
                  <a:gd name="T1" fmla="*/ 559 h 559"/>
                  <a:gd name="T2" fmla="*/ 17 w 102"/>
                  <a:gd name="T3" fmla="*/ 559 h 559"/>
                  <a:gd name="T4" fmla="*/ 0 w 102"/>
                  <a:gd name="T5" fmla="*/ 101 h 559"/>
                  <a:gd name="T6" fmla="*/ 102 w 102"/>
                  <a:gd name="T7" fmla="*/ 0 h 559"/>
                  <a:gd name="T8" fmla="*/ 88 w 102"/>
                  <a:gd name="T9" fmla="*/ 559 h 559"/>
                </a:gdLst>
                <a:ahLst/>
                <a:cxnLst>
                  <a:cxn ang="0">
                    <a:pos x="T0" y="T1"/>
                  </a:cxn>
                  <a:cxn ang="0">
                    <a:pos x="T2" y="T3"/>
                  </a:cxn>
                  <a:cxn ang="0">
                    <a:pos x="T4" y="T5"/>
                  </a:cxn>
                  <a:cxn ang="0">
                    <a:pos x="T6" y="T7"/>
                  </a:cxn>
                  <a:cxn ang="0">
                    <a:pos x="T8" y="T9"/>
                  </a:cxn>
                </a:cxnLst>
                <a:rect l="0" t="0" r="r" b="b"/>
                <a:pathLst>
                  <a:path w="102" h="559">
                    <a:moveTo>
                      <a:pt x="88" y="559"/>
                    </a:moveTo>
                    <a:lnTo>
                      <a:pt x="17" y="559"/>
                    </a:lnTo>
                    <a:lnTo>
                      <a:pt x="0" y="101"/>
                    </a:lnTo>
                    <a:lnTo>
                      <a:pt x="102" y="0"/>
                    </a:lnTo>
                    <a:lnTo>
                      <a:pt x="88" y="559"/>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2" name="Freeform 17"/>
              <p:cNvSpPr>
                <a:spLocks/>
              </p:cNvSpPr>
              <p:nvPr/>
            </p:nvSpPr>
            <p:spPr bwMode="auto">
              <a:xfrm>
                <a:off x="10506075" y="1885950"/>
                <a:ext cx="80963" cy="88900"/>
              </a:xfrm>
              <a:custGeom>
                <a:avLst/>
                <a:gdLst>
                  <a:gd name="T0" fmla="*/ 0 w 36"/>
                  <a:gd name="T1" fmla="*/ 0 h 40"/>
                  <a:gd name="T2" fmla="*/ 0 w 36"/>
                  <a:gd name="T3" fmla="*/ 22 h 40"/>
                  <a:gd name="T4" fmla="*/ 18 w 36"/>
                  <a:gd name="T5" fmla="*/ 40 h 40"/>
                  <a:gd name="T6" fmla="*/ 36 w 36"/>
                  <a:gd name="T7" fmla="*/ 22 h 40"/>
                  <a:gd name="T8" fmla="*/ 36 w 36"/>
                  <a:gd name="T9" fmla="*/ 0 h 40"/>
                  <a:gd name="T10" fmla="*/ 0 w 36"/>
                  <a:gd name="T11" fmla="*/ 0 h 40"/>
                </a:gdLst>
                <a:ahLst/>
                <a:cxnLst>
                  <a:cxn ang="0">
                    <a:pos x="T0" y="T1"/>
                  </a:cxn>
                  <a:cxn ang="0">
                    <a:pos x="T2" y="T3"/>
                  </a:cxn>
                  <a:cxn ang="0">
                    <a:pos x="T4" y="T5"/>
                  </a:cxn>
                  <a:cxn ang="0">
                    <a:pos x="T6" y="T7"/>
                  </a:cxn>
                  <a:cxn ang="0">
                    <a:pos x="T8" y="T9"/>
                  </a:cxn>
                  <a:cxn ang="0">
                    <a:pos x="T10" y="T11"/>
                  </a:cxn>
                </a:cxnLst>
                <a:rect l="0" t="0" r="r" b="b"/>
                <a:pathLst>
                  <a:path w="36" h="40">
                    <a:moveTo>
                      <a:pt x="0" y="0"/>
                    </a:moveTo>
                    <a:cubicBezTo>
                      <a:pt x="0" y="22"/>
                      <a:pt x="0" y="22"/>
                      <a:pt x="0" y="22"/>
                    </a:cubicBezTo>
                    <a:cubicBezTo>
                      <a:pt x="0" y="32"/>
                      <a:pt x="8" y="40"/>
                      <a:pt x="18" y="40"/>
                    </a:cubicBezTo>
                    <a:cubicBezTo>
                      <a:pt x="28" y="40"/>
                      <a:pt x="36" y="32"/>
                      <a:pt x="36" y="22"/>
                    </a:cubicBezTo>
                    <a:cubicBezTo>
                      <a:pt x="36" y="0"/>
                      <a:pt x="36" y="0"/>
                      <a:pt x="36" y="0"/>
                    </a:cubicBezTo>
                    <a:lnTo>
                      <a:pt x="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3" name="Freeform 18"/>
              <p:cNvSpPr>
                <a:spLocks/>
              </p:cNvSpPr>
              <p:nvPr/>
            </p:nvSpPr>
            <p:spPr bwMode="auto">
              <a:xfrm>
                <a:off x="11180763" y="1879600"/>
                <a:ext cx="79375" cy="88900"/>
              </a:xfrm>
              <a:custGeom>
                <a:avLst/>
                <a:gdLst>
                  <a:gd name="T0" fmla="*/ 0 w 36"/>
                  <a:gd name="T1" fmla="*/ 0 h 40"/>
                  <a:gd name="T2" fmla="*/ 0 w 36"/>
                  <a:gd name="T3" fmla="*/ 21 h 40"/>
                  <a:gd name="T4" fmla="*/ 18 w 36"/>
                  <a:gd name="T5" fmla="*/ 40 h 40"/>
                  <a:gd name="T6" fmla="*/ 36 w 36"/>
                  <a:gd name="T7" fmla="*/ 21 h 40"/>
                  <a:gd name="T8" fmla="*/ 36 w 36"/>
                  <a:gd name="T9" fmla="*/ 0 h 40"/>
                  <a:gd name="T10" fmla="*/ 0 w 36"/>
                  <a:gd name="T11" fmla="*/ 0 h 40"/>
                </a:gdLst>
                <a:ahLst/>
                <a:cxnLst>
                  <a:cxn ang="0">
                    <a:pos x="T0" y="T1"/>
                  </a:cxn>
                  <a:cxn ang="0">
                    <a:pos x="T2" y="T3"/>
                  </a:cxn>
                  <a:cxn ang="0">
                    <a:pos x="T4" y="T5"/>
                  </a:cxn>
                  <a:cxn ang="0">
                    <a:pos x="T6" y="T7"/>
                  </a:cxn>
                  <a:cxn ang="0">
                    <a:pos x="T8" y="T9"/>
                  </a:cxn>
                  <a:cxn ang="0">
                    <a:pos x="T10" y="T11"/>
                  </a:cxn>
                </a:cxnLst>
                <a:rect l="0" t="0" r="r" b="b"/>
                <a:pathLst>
                  <a:path w="36" h="40">
                    <a:moveTo>
                      <a:pt x="0" y="0"/>
                    </a:moveTo>
                    <a:cubicBezTo>
                      <a:pt x="0" y="21"/>
                      <a:pt x="0" y="21"/>
                      <a:pt x="0" y="21"/>
                    </a:cubicBezTo>
                    <a:cubicBezTo>
                      <a:pt x="0" y="31"/>
                      <a:pt x="8" y="40"/>
                      <a:pt x="18" y="40"/>
                    </a:cubicBezTo>
                    <a:cubicBezTo>
                      <a:pt x="28" y="40"/>
                      <a:pt x="36" y="31"/>
                      <a:pt x="36" y="21"/>
                    </a:cubicBezTo>
                    <a:cubicBezTo>
                      <a:pt x="36" y="0"/>
                      <a:pt x="36" y="0"/>
                      <a:pt x="36" y="0"/>
                    </a:cubicBezTo>
                    <a:lnTo>
                      <a:pt x="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4" name="Freeform 19"/>
              <p:cNvSpPr>
                <a:spLocks/>
              </p:cNvSpPr>
              <p:nvPr/>
            </p:nvSpPr>
            <p:spPr bwMode="auto">
              <a:xfrm>
                <a:off x="10764838" y="901700"/>
                <a:ext cx="246063" cy="220663"/>
              </a:xfrm>
              <a:custGeom>
                <a:avLst/>
                <a:gdLst>
                  <a:gd name="T0" fmla="*/ 106 w 111"/>
                  <a:gd name="T1" fmla="*/ 24 h 99"/>
                  <a:gd name="T2" fmla="*/ 103 w 111"/>
                  <a:gd name="T3" fmla="*/ 23 h 99"/>
                  <a:gd name="T4" fmla="*/ 103 w 111"/>
                  <a:gd name="T5" fmla="*/ 16 h 99"/>
                  <a:gd name="T6" fmla="*/ 103 w 111"/>
                  <a:gd name="T7" fmla="*/ 14 h 99"/>
                  <a:gd name="T8" fmla="*/ 103 w 111"/>
                  <a:gd name="T9" fmla="*/ 13 h 99"/>
                  <a:gd name="T10" fmla="*/ 102 w 111"/>
                  <a:gd name="T11" fmla="*/ 12 h 99"/>
                  <a:gd name="T12" fmla="*/ 102 w 111"/>
                  <a:gd name="T13" fmla="*/ 11 h 99"/>
                  <a:gd name="T14" fmla="*/ 102 w 111"/>
                  <a:gd name="T15" fmla="*/ 10 h 99"/>
                  <a:gd name="T16" fmla="*/ 102 w 111"/>
                  <a:gd name="T17" fmla="*/ 9 h 99"/>
                  <a:gd name="T18" fmla="*/ 102 w 111"/>
                  <a:gd name="T19" fmla="*/ 9 h 99"/>
                  <a:gd name="T20" fmla="*/ 101 w 111"/>
                  <a:gd name="T21" fmla="*/ 6 h 99"/>
                  <a:gd name="T22" fmla="*/ 100 w 111"/>
                  <a:gd name="T23" fmla="*/ 6 h 99"/>
                  <a:gd name="T24" fmla="*/ 100 w 111"/>
                  <a:gd name="T25" fmla="*/ 5 h 99"/>
                  <a:gd name="T26" fmla="*/ 99 w 111"/>
                  <a:gd name="T27" fmla="*/ 4 h 99"/>
                  <a:gd name="T28" fmla="*/ 99 w 111"/>
                  <a:gd name="T29" fmla="*/ 3 h 99"/>
                  <a:gd name="T30" fmla="*/ 99 w 111"/>
                  <a:gd name="T31" fmla="*/ 3 h 99"/>
                  <a:gd name="T32" fmla="*/ 90 w 111"/>
                  <a:gd name="T33" fmla="*/ 4 h 99"/>
                  <a:gd name="T34" fmla="*/ 74 w 111"/>
                  <a:gd name="T35" fmla="*/ 0 h 99"/>
                  <a:gd name="T36" fmla="*/ 45 w 111"/>
                  <a:gd name="T37" fmla="*/ 4 h 99"/>
                  <a:gd name="T38" fmla="*/ 15 w 111"/>
                  <a:gd name="T39" fmla="*/ 0 h 99"/>
                  <a:gd name="T40" fmla="*/ 11 w 111"/>
                  <a:gd name="T41" fmla="*/ 5 h 99"/>
                  <a:gd name="T42" fmla="*/ 11 w 111"/>
                  <a:gd name="T43" fmla="*/ 5 h 99"/>
                  <a:gd name="T44" fmla="*/ 10 w 111"/>
                  <a:gd name="T45" fmla="*/ 7 h 99"/>
                  <a:gd name="T46" fmla="*/ 10 w 111"/>
                  <a:gd name="T47" fmla="*/ 7 h 99"/>
                  <a:gd name="T48" fmla="*/ 9 w 111"/>
                  <a:gd name="T49" fmla="*/ 9 h 99"/>
                  <a:gd name="T50" fmla="*/ 9 w 111"/>
                  <a:gd name="T51" fmla="*/ 9 h 99"/>
                  <a:gd name="T52" fmla="*/ 9 w 111"/>
                  <a:gd name="T53" fmla="*/ 11 h 99"/>
                  <a:gd name="T54" fmla="*/ 9 w 111"/>
                  <a:gd name="T55" fmla="*/ 12 h 99"/>
                  <a:gd name="T56" fmla="*/ 8 w 111"/>
                  <a:gd name="T57" fmla="*/ 13 h 99"/>
                  <a:gd name="T58" fmla="*/ 8 w 111"/>
                  <a:gd name="T59" fmla="*/ 14 h 99"/>
                  <a:gd name="T60" fmla="*/ 8 w 111"/>
                  <a:gd name="T61" fmla="*/ 16 h 99"/>
                  <a:gd name="T62" fmla="*/ 8 w 111"/>
                  <a:gd name="T63" fmla="*/ 23 h 99"/>
                  <a:gd name="T64" fmla="*/ 7 w 111"/>
                  <a:gd name="T65" fmla="*/ 23 h 99"/>
                  <a:gd name="T66" fmla="*/ 0 w 111"/>
                  <a:gd name="T67" fmla="*/ 31 h 99"/>
                  <a:gd name="T68" fmla="*/ 0 w 111"/>
                  <a:gd name="T69" fmla="*/ 49 h 99"/>
                  <a:gd name="T70" fmla="*/ 8 w 111"/>
                  <a:gd name="T71" fmla="*/ 57 h 99"/>
                  <a:gd name="T72" fmla="*/ 34 w 111"/>
                  <a:gd name="T73" fmla="*/ 99 h 99"/>
                  <a:gd name="T74" fmla="*/ 77 w 111"/>
                  <a:gd name="T75" fmla="*/ 99 h 99"/>
                  <a:gd name="T76" fmla="*/ 103 w 111"/>
                  <a:gd name="T77" fmla="*/ 57 h 99"/>
                  <a:gd name="T78" fmla="*/ 111 w 111"/>
                  <a:gd name="T79" fmla="*/ 49 h 99"/>
                  <a:gd name="T80" fmla="*/ 111 w 111"/>
                  <a:gd name="T81" fmla="*/ 31 h 99"/>
                  <a:gd name="T82" fmla="*/ 106 w 111"/>
                  <a:gd name="T83" fmla="*/ 2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1" h="99">
                    <a:moveTo>
                      <a:pt x="106" y="24"/>
                    </a:moveTo>
                    <a:cubicBezTo>
                      <a:pt x="105" y="23"/>
                      <a:pt x="104" y="23"/>
                      <a:pt x="103" y="23"/>
                    </a:cubicBezTo>
                    <a:cubicBezTo>
                      <a:pt x="103" y="16"/>
                      <a:pt x="103" y="16"/>
                      <a:pt x="103" y="16"/>
                    </a:cubicBezTo>
                    <a:cubicBezTo>
                      <a:pt x="103" y="16"/>
                      <a:pt x="103" y="15"/>
                      <a:pt x="103" y="14"/>
                    </a:cubicBezTo>
                    <a:cubicBezTo>
                      <a:pt x="103" y="14"/>
                      <a:pt x="103" y="14"/>
                      <a:pt x="103" y="13"/>
                    </a:cubicBezTo>
                    <a:cubicBezTo>
                      <a:pt x="103" y="13"/>
                      <a:pt x="103" y="13"/>
                      <a:pt x="102" y="12"/>
                    </a:cubicBezTo>
                    <a:cubicBezTo>
                      <a:pt x="102" y="12"/>
                      <a:pt x="102" y="12"/>
                      <a:pt x="102" y="11"/>
                    </a:cubicBezTo>
                    <a:cubicBezTo>
                      <a:pt x="102" y="11"/>
                      <a:pt x="102" y="11"/>
                      <a:pt x="102" y="10"/>
                    </a:cubicBezTo>
                    <a:cubicBezTo>
                      <a:pt x="102" y="10"/>
                      <a:pt x="102" y="10"/>
                      <a:pt x="102" y="9"/>
                    </a:cubicBezTo>
                    <a:cubicBezTo>
                      <a:pt x="102" y="9"/>
                      <a:pt x="102" y="9"/>
                      <a:pt x="102" y="9"/>
                    </a:cubicBezTo>
                    <a:cubicBezTo>
                      <a:pt x="101" y="8"/>
                      <a:pt x="101" y="7"/>
                      <a:pt x="101" y="6"/>
                    </a:cubicBezTo>
                    <a:cubicBezTo>
                      <a:pt x="100" y="6"/>
                      <a:pt x="100" y="6"/>
                      <a:pt x="100" y="6"/>
                    </a:cubicBezTo>
                    <a:cubicBezTo>
                      <a:pt x="100" y="5"/>
                      <a:pt x="100" y="5"/>
                      <a:pt x="100" y="5"/>
                    </a:cubicBezTo>
                    <a:cubicBezTo>
                      <a:pt x="100" y="5"/>
                      <a:pt x="100" y="4"/>
                      <a:pt x="99" y="4"/>
                    </a:cubicBezTo>
                    <a:cubicBezTo>
                      <a:pt x="99" y="4"/>
                      <a:pt x="99" y="3"/>
                      <a:pt x="99" y="3"/>
                    </a:cubicBezTo>
                    <a:cubicBezTo>
                      <a:pt x="99" y="3"/>
                      <a:pt x="99" y="3"/>
                      <a:pt x="99" y="3"/>
                    </a:cubicBezTo>
                    <a:cubicBezTo>
                      <a:pt x="96" y="4"/>
                      <a:pt x="93" y="4"/>
                      <a:pt x="90" y="4"/>
                    </a:cubicBezTo>
                    <a:cubicBezTo>
                      <a:pt x="83" y="4"/>
                      <a:pt x="78" y="2"/>
                      <a:pt x="74" y="0"/>
                    </a:cubicBezTo>
                    <a:cubicBezTo>
                      <a:pt x="67" y="2"/>
                      <a:pt x="57" y="4"/>
                      <a:pt x="45" y="4"/>
                    </a:cubicBezTo>
                    <a:cubicBezTo>
                      <a:pt x="33" y="4"/>
                      <a:pt x="22" y="2"/>
                      <a:pt x="15" y="0"/>
                    </a:cubicBezTo>
                    <a:cubicBezTo>
                      <a:pt x="14" y="1"/>
                      <a:pt x="12" y="3"/>
                      <a:pt x="11" y="5"/>
                    </a:cubicBezTo>
                    <a:cubicBezTo>
                      <a:pt x="11" y="5"/>
                      <a:pt x="11" y="5"/>
                      <a:pt x="11" y="5"/>
                    </a:cubicBezTo>
                    <a:cubicBezTo>
                      <a:pt x="11" y="6"/>
                      <a:pt x="10" y="6"/>
                      <a:pt x="10" y="7"/>
                    </a:cubicBezTo>
                    <a:cubicBezTo>
                      <a:pt x="10" y="7"/>
                      <a:pt x="10" y="7"/>
                      <a:pt x="10" y="7"/>
                    </a:cubicBezTo>
                    <a:cubicBezTo>
                      <a:pt x="10" y="8"/>
                      <a:pt x="10" y="8"/>
                      <a:pt x="9" y="9"/>
                    </a:cubicBezTo>
                    <a:cubicBezTo>
                      <a:pt x="9" y="9"/>
                      <a:pt x="9" y="9"/>
                      <a:pt x="9" y="9"/>
                    </a:cubicBezTo>
                    <a:cubicBezTo>
                      <a:pt x="9" y="10"/>
                      <a:pt x="9" y="11"/>
                      <a:pt x="9" y="11"/>
                    </a:cubicBezTo>
                    <a:cubicBezTo>
                      <a:pt x="9" y="11"/>
                      <a:pt x="9" y="11"/>
                      <a:pt x="9" y="12"/>
                    </a:cubicBezTo>
                    <a:cubicBezTo>
                      <a:pt x="8" y="12"/>
                      <a:pt x="8" y="13"/>
                      <a:pt x="8" y="13"/>
                    </a:cubicBezTo>
                    <a:cubicBezTo>
                      <a:pt x="8" y="14"/>
                      <a:pt x="8" y="14"/>
                      <a:pt x="8" y="14"/>
                    </a:cubicBezTo>
                    <a:cubicBezTo>
                      <a:pt x="8" y="15"/>
                      <a:pt x="8" y="16"/>
                      <a:pt x="8" y="16"/>
                    </a:cubicBezTo>
                    <a:cubicBezTo>
                      <a:pt x="8" y="23"/>
                      <a:pt x="8" y="23"/>
                      <a:pt x="8" y="23"/>
                    </a:cubicBezTo>
                    <a:cubicBezTo>
                      <a:pt x="8" y="23"/>
                      <a:pt x="7" y="23"/>
                      <a:pt x="7" y="23"/>
                    </a:cubicBezTo>
                    <a:cubicBezTo>
                      <a:pt x="3" y="24"/>
                      <a:pt x="0" y="27"/>
                      <a:pt x="0" y="31"/>
                    </a:cubicBezTo>
                    <a:cubicBezTo>
                      <a:pt x="0" y="49"/>
                      <a:pt x="0" y="49"/>
                      <a:pt x="0" y="49"/>
                    </a:cubicBezTo>
                    <a:cubicBezTo>
                      <a:pt x="0" y="53"/>
                      <a:pt x="4" y="57"/>
                      <a:pt x="8" y="57"/>
                    </a:cubicBezTo>
                    <a:cubicBezTo>
                      <a:pt x="8" y="57"/>
                      <a:pt x="22" y="99"/>
                      <a:pt x="34" y="99"/>
                    </a:cubicBezTo>
                    <a:cubicBezTo>
                      <a:pt x="77" y="99"/>
                      <a:pt x="77" y="99"/>
                      <a:pt x="77" y="99"/>
                    </a:cubicBezTo>
                    <a:cubicBezTo>
                      <a:pt x="89" y="99"/>
                      <a:pt x="103" y="57"/>
                      <a:pt x="103" y="57"/>
                    </a:cubicBezTo>
                    <a:cubicBezTo>
                      <a:pt x="107" y="57"/>
                      <a:pt x="111" y="53"/>
                      <a:pt x="111" y="49"/>
                    </a:cubicBezTo>
                    <a:cubicBezTo>
                      <a:pt x="111" y="31"/>
                      <a:pt x="111" y="31"/>
                      <a:pt x="111" y="31"/>
                    </a:cubicBezTo>
                    <a:cubicBezTo>
                      <a:pt x="111" y="28"/>
                      <a:pt x="109" y="25"/>
                      <a:pt x="106" y="24"/>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5" name="Freeform 20"/>
              <p:cNvSpPr>
                <a:spLocks noEditPoints="1"/>
              </p:cNvSpPr>
              <p:nvPr/>
            </p:nvSpPr>
            <p:spPr bwMode="auto">
              <a:xfrm>
                <a:off x="10450513" y="2552700"/>
                <a:ext cx="207963" cy="100013"/>
              </a:xfrm>
              <a:custGeom>
                <a:avLst/>
                <a:gdLst>
                  <a:gd name="T0" fmla="*/ 92 w 93"/>
                  <a:gd name="T1" fmla="*/ 21 h 45"/>
                  <a:gd name="T2" fmla="*/ 69 w 93"/>
                  <a:gd name="T3" fmla="*/ 15 h 45"/>
                  <a:gd name="T4" fmla="*/ 46 w 93"/>
                  <a:gd name="T5" fmla="*/ 14 h 45"/>
                  <a:gd name="T6" fmla="*/ 25 w 93"/>
                  <a:gd name="T7" fmla="*/ 4 h 45"/>
                  <a:gd name="T8" fmla="*/ 1 w 93"/>
                  <a:gd name="T9" fmla="*/ 0 h 45"/>
                  <a:gd name="T10" fmla="*/ 0 w 93"/>
                  <a:gd name="T11" fmla="*/ 3 h 45"/>
                  <a:gd name="T12" fmla="*/ 2 w 93"/>
                  <a:gd name="T13" fmla="*/ 7 h 45"/>
                  <a:gd name="T14" fmla="*/ 3 w 93"/>
                  <a:gd name="T15" fmla="*/ 15 h 45"/>
                  <a:gd name="T16" fmla="*/ 22 w 93"/>
                  <a:gd name="T17" fmla="*/ 32 h 45"/>
                  <a:gd name="T18" fmla="*/ 41 w 93"/>
                  <a:gd name="T19" fmla="*/ 20 h 45"/>
                  <a:gd name="T20" fmla="*/ 45 w 93"/>
                  <a:gd name="T21" fmla="*/ 19 h 45"/>
                  <a:gd name="T22" fmla="*/ 48 w 93"/>
                  <a:gd name="T23" fmla="*/ 21 h 45"/>
                  <a:gd name="T24" fmla="*/ 59 w 93"/>
                  <a:gd name="T25" fmla="*/ 41 h 45"/>
                  <a:gd name="T26" fmla="*/ 83 w 93"/>
                  <a:gd name="T27" fmla="*/ 34 h 45"/>
                  <a:gd name="T28" fmla="*/ 88 w 93"/>
                  <a:gd name="T29" fmla="*/ 27 h 45"/>
                  <a:gd name="T30" fmla="*/ 91 w 93"/>
                  <a:gd name="T31" fmla="*/ 24 h 45"/>
                  <a:gd name="T32" fmla="*/ 92 w 93"/>
                  <a:gd name="T33" fmla="*/ 21 h 45"/>
                  <a:gd name="T34" fmla="*/ 31 w 93"/>
                  <a:gd name="T35" fmla="*/ 27 h 45"/>
                  <a:gd name="T36" fmla="*/ 13 w 93"/>
                  <a:gd name="T37" fmla="*/ 28 h 45"/>
                  <a:gd name="T38" fmla="*/ 7 w 93"/>
                  <a:gd name="T39" fmla="*/ 9 h 45"/>
                  <a:gd name="T40" fmla="*/ 25 w 93"/>
                  <a:gd name="T41" fmla="*/ 6 h 45"/>
                  <a:gd name="T42" fmla="*/ 36 w 93"/>
                  <a:gd name="T43" fmla="*/ 12 h 45"/>
                  <a:gd name="T44" fmla="*/ 31 w 93"/>
                  <a:gd name="T45" fmla="*/ 27 h 45"/>
                  <a:gd name="T46" fmla="*/ 68 w 93"/>
                  <a:gd name="T47" fmla="*/ 41 h 45"/>
                  <a:gd name="T48" fmla="*/ 53 w 93"/>
                  <a:gd name="T49" fmla="*/ 33 h 45"/>
                  <a:gd name="T50" fmla="*/ 56 w 93"/>
                  <a:gd name="T51" fmla="*/ 17 h 45"/>
                  <a:gd name="T52" fmla="*/ 68 w 93"/>
                  <a:gd name="T53" fmla="*/ 17 h 45"/>
                  <a:gd name="T54" fmla="*/ 83 w 93"/>
                  <a:gd name="T55" fmla="*/ 27 h 45"/>
                  <a:gd name="T56" fmla="*/ 68 w 93"/>
                  <a:gd name="T57" fmla="*/ 4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45">
                    <a:moveTo>
                      <a:pt x="92" y="21"/>
                    </a:moveTo>
                    <a:cubicBezTo>
                      <a:pt x="92" y="21"/>
                      <a:pt x="79" y="16"/>
                      <a:pt x="69" y="15"/>
                    </a:cubicBezTo>
                    <a:cubicBezTo>
                      <a:pt x="59" y="14"/>
                      <a:pt x="50" y="15"/>
                      <a:pt x="46" y="14"/>
                    </a:cubicBezTo>
                    <a:cubicBezTo>
                      <a:pt x="41" y="13"/>
                      <a:pt x="34" y="8"/>
                      <a:pt x="25" y="4"/>
                    </a:cubicBezTo>
                    <a:cubicBezTo>
                      <a:pt x="15" y="1"/>
                      <a:pt x="1" y="0"/>
                      <a:pt x="1" y="0"/>
                    </a:cubicBezTo>
                    <a:cubicBezTo>
                      <a:pt x="0" y="0"/>
                      <a:pt x="0" y="1"/>
                      <a:pt x="0" y="3"/>
                    </a:cubicBezTo>
                    <a:cubicBezTo>
                      <a:pt x="0" y="4"/>
                      <a:pt x="0" y="5"/>
                      <a:pt x="2" y="7"/>
                    </a:cubicBezTo>
                    <a:cubicBezTo>
                      <a:pt x="4" y="8"/>
                      <a:pt x="3" y="15"/>
                      <a:pt x="3" y="15"/>
                    </a:cubicBezTo>
                    <a:cubicBezTo>
                      <a:pt x="3" y="26"/>
                      <a:pt x="10" y="31"/>
                      <a:pt x="22" y="32"/>
                    </a:cubicBezTo>
                    <a:cubicBezTo>
                      <a:pt x="34" y="33"/>
                      <a:pt x="39" y="21"/>
                      <a:pt x="41" y="20"/>
                    </a:cubicBezTo>
                    <a:cubicBezTo>
                      <a:pt x="43" y="18"/>
                      <a:pt x="45" y="19"/>
                      <a:pt x="45" y="19"/>
                    </a:cubicBezTo>
                    <a:cubicBezTo>
                      <a:pt x="45" y="19"/>
                      <a:pt x="47" y="19"/>
                      <a:pt x="48" y="21"/>
                    </a:cubicBezTo>
                    <a:cubicBezTo>
                      <a:pt x="49" y="23"/>
                      <a:pt x="48" y="36"/>
                      <a:pt x="59" y="41"/>
                    </a:cubicBezTo>
                    <a:cubicBezTo>
                      <a:pt x="70" y="45"/>
                      <a:pt x="79" y="44"/>
                      <a:pt x="83" y="34"/>
                    </a:cubicBezTo>
                    <a:cubicBezTo>
                      <a:pt x="83" y="34"/>
                      <a:pt x="85" y="28"/>
                      <a:pt x="88" y="27"/>
                    </a:cubicBezTo>
                    <a:cubicBezTo>
                      <a:pt x="90" y="27"/>
                      <a:pt x="90" y="26"/>
                      <a:pt x="91" y="24"/>
                    </a:cubicBezTo>
                    <a:cubicBezTo>
                      <a:pt x="92" y="23"/>
                      <a:pt x="93" y="22"/>
                      <a:pt x="92" y="21"/>
                    </a:cubicBezTo>
                    <a:close/>
                    <a:moveTo>
                      <a:pt x="31" y="27"/>
                    </a:moveTo>
                    <a:cubicBezTo>
                      <a:pt x="27" y="31"/>
                      <a:pt x="21" y="31"/>
                      <a:pt x="13" y="28"/>
                    </a:cubicBezTo>
                    <a:cubicBezTo>
                      <a:pt x="6" y="25"/>
                      <a:pt x="4" y="19"/>
                      <a:pt x="7" y="9"/>
                    </a:cubicBezTo>
                    <a:cubicBezTo>
                      <a:pt x="9" y="0"/>
                      <a:pt x="25" y="6"/>
                      <a:pt x="25" y="6"/>
                    </a:cubicBezTo>
                    <a:cubicBezTo>
                      <a:pt x="31" y="9"/>
                      <a:pt x="31" y="9"/>
                      <a:pt x="36" y="12"/>
                    </a:cubicBezTo>
                    <a:cubicBezTo>
                      <a:pt x="40" y="15"/>
                      <a:pt x="35" y="24"/>
                      <a:pt x="31" y="27"/>
                    </a:cubicBezTo>
                    <a:close/>
                    <a:moveTo>
                      <a:pt x="68" y="41"/>
                    </a:moveTo>
                    <a:cubicBezTo>
                      <a:pt x="61" y="40"/>
                      <a:pt x="55" y="37"/>
                      <a:pt x="53" y="33"/>
                    </a:cubicBezTo>
                    <a:cubicBezTo>
                      <a:pt x="51" y="28"/>
                      <a:pt x="50" y="18"/>
                      <a:pt x="56" y="17"/>
                    </a:cubicBezTo>
                    <a:cubicBezTo>
                      <a:pt x="61" y="16"/>
                      <a:pt x="61" y="16"/>
                      <a:pt x="68" y="17"/>
                    </a:cubicBezTo>
                    <a:cubicBezTo>
                      <a:pt x="68" y="17"/>
                      <a:pt x="85" y="18"/>
                      <a:pt x="83" y="27"/>
                    </a:cubicBezTo>
                    <a:cubicBezTo>
                      <a:pt x="80" y="37"/>
                      <a:pt x="76" y="42"/>
                      <a:pt x="6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6" name="Freeform 21"/>
              <p:cNvSpPr>
                <a:spLocks/>
              </p:cNvSpPr>
              <p:nvPr/>
            </p:nvSpPr>
            <p:spPr bwMode="auto">
              <a:xfrm>
                <a:off x="10455275" y="2554288"/>
                <a:ext cx="6350" cy="7938"/>
              </a:xfrm>
              <a:custGeom>
                <a:avLst/>
                <a:gdLst>
                  <a:gd name="T0" fmla="*/ 3 w 3"/>
                  <a:gd name="T1" fmla="*/ 2 h 3"/>
                  <a:gd name="T2" fmla="*/ 1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2" y="3"/>
                      <a:pt x="2" y="3"/>
                      <a:pt x="1" y="3"/>
                    </a:cubicBezTo>
                    <a:cubicBezTo>
                      <a:pt x="0" y="3"/>
                      <a:pt x="0" y="2"/>
                      <a:pt x="0" y="1"/>
                    </a:cubicBezTo>
                    <a:cubicBezTo>
                      <a:pt x="0" y="1"/>
                      <a:pt x="1" y="0"/>
                      <a:pt x="2" y="0"/>
                    </a:cubicBezTo>
                    <a:cubicBezTo>
                      <a:pt x="2" y="1"/>
                      <a:pt x="3"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7" name="Freeform 22"/>
              <p:cNvSpPr>
                <a:spLocks/>
              </p:cNvSpPr>
              <p:nvPr/>
            </p:nvSpPr>
            <p:spPr bwMode="auto">
              <a:xfrm>
                <a:off x="10644188" y="2601913"/>
                <a:ext cx="6350" cy="6350"/>
              </a:xfrm>
              <a:custGeom>
                <a:avLst/>
                <a:gdLst>
                  <a:gd name="T0" fmla="*/ 3 w 3"/>
                  <a:gd name="T1" fmla="*/ 2 h 3"/>
                  <a:gd name="T2" fmla="*/ 1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2"/>
                      <a:pt x="2" y="3"/>
                      <a:pt x="1" y="3"/>
                    </a:cubicBezTo>
                    <a:cubicBezTo>
                      <a:pt x="0" y="2"/>
                      <a:pt x="0" y="2"/>
                      <a:pt x="0" y="1"/>
                    </a:cubicBezTo>
                    <a:cubicBezTo>
                      <a:pt x="0" y="0"/>
                      <a:pt x="1" y="0"/>
                      <a:pt x="2" y="0"/>
                    </a:cubicBezTo>
                    <a:cubicBezTo>
                      <a:pt x="3" y="0"/>
                      <a:pt x="3"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8" name="Rectangle 23"/>
              <p:cNvSpPr>
                <a:spLocks noChangeArrowheads="1"/>
              </p:cNvSpPr>
              <p:nvPr/>
            </p:nvSpPr>
            <p:spPr bwMode="auto">
              <a:xfrm>
                <a:off x="10247313" y="2632075"/>
                <a:ext cx="312738" cy="1000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19" name="Freeform 24"/>
              <p:cNvSpPr>
                <a:spLocks/>
              </p:cNvSpPr>
              <p:nvPr/>
            </p:nvSpPr>
            <p:spPr bwMode="auto">
              <a:xfrm>
                <a:off x="10328275" y="2601913"/>
                <a:ext cx="96838" cy="46038"/>
              </a:xfrm>
              <a:custGeom>
                <a:avLst/>
                <a:gdLst>
                  <a:gd name="T0" fmla="*/ 22 w 43"/>
                  <a:gd name="T1" fmla="*/ 0 h 21"/>
                  <a:gd name="T2" fmla="*/ 0 w 43"/>
                  <a:gd name="T3" fmla="*/ 21 h 21"/>
                  <a:gd name="T4" fmla="*/ 43 w 43"/>
                  <a:gd name="T5" fmla="*/ 21 h 21"/>
                  <a:gd name="T6" fmla="*/ 22 w 43"/>
                  <a:gd name="T7" fmla="*/ 0 h 21"/>
                </a:gdLst>
                <a:ahLst/>
                <a:cxnLst>
                  <a:cxn ang="0">
                    <a:pos x="T0" y="T1"/>
                  </a:cxn>
                  <a:cxn ang="0">
                    <a:pos x="T2" y="T3"/>
                  </a:cxn>
                  <a:cxn ang="0">
                    <a:pos x="T4" y="T5"/>
                  </a:cxn>
                  <a:cxn ang="0">
                    <a:pos x="T6" y="T7"/>
                  </a:cxn>
                </a:cxnLst>
                <a:rect l="0" t="0" r="r" b="b"/>
                <a:pathLst>
                  <a:path w="43" h="21">
                    <a:moveTo>
                      <a:pt x="22" y="0"/>
                    </a:moveTo>
                    <a:cubicBezTo>
                      <a:pt x="10" y="0"/>
                      <a:pt x="0" y="9"/>
                      <a:pt x="0" y="21"/>
                    </a:cubicBezTo>
                    <a:cubicBezTo>
                      <a:pt x="43" y="21"/>
                      <a:pt x="43" y="21"/>
                      <a:pt x="43" y="21"/>
                    </a:cubicBezTo>
                    <a:cubicBezTo>
                      <a:pt x="43" y="9"/>
                      <a:pt x="34" y="0"/>
                      <a:pt x="22"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20" name="Freeform 25"/>
              <p:cNvSpPr>
                <a:spLocks/>
              </p:cNvSpPr>
              <p:nvPr/>
            </p:nvSpPr>
            <p:spPr bwMode="auto">
              <a:xfrm>
                <a:off x="10477500" y="2601913"/>
                <a:ext cx="95250" cy="46038"/>
              </a:xfrm>
              <a:custGeom>
                <a:avLst/>
                <a:gdLst>
                  <a:gd name="T0" fmla="*/ 22 w 43"/>
                  <a:gd name="T1" fmla="*/ 0 h 21"/>
                  <a:gd name="T2" fmla="*/ 0 w 43"/>
                  <a:gd name="T3" fmla="*/ 21 h 21"/>
                  <a:gd name="T4" fmla="*/ 43 w 43"/>
                  <a:gd name="T5" fmla="*/ 21 h 21"/>
                  <a:gd name="T6" fmla="*/ 22 w 43"/>
                  <a:gd name="T7" fmla="*/ 0 h 21"/>
                </a:gdLst>
                <a:ahLst/>
                <a:cxnLst>
                  <a:cxn ang="0">
                    <a:pos x="T0" y="T1"/>
                  </a:cxn>
                  <a:cxn ang="0">
                    <a:pos x="T2" y="T3"/>
                  </a:cxn>
                  <a:cxn ang="0">
                    <a:pos x="T4" y="T5"/>
                  </a:cxn>
                  <a:cxn ang="0">
                    <a:pos x="T6" y="T7"/>
                  </a:cxn>
                </a:cxnLst>
                <a:rect l="0" t="0" r="r" b="b"/>
                <a:pathLst>
                  <a:path w="43" h="21">
                    <a:moveTo>
                      <a:pt x="22" y="0"/>
                    </a:moveTo>
                    <a:cubicBezTo>
                      <a:pt x="10" y="0"/>
                      <a:pt x="0" y="9"/>
                      <a:pt x="0" y="21"/>
                    </a:cubicBezTo>
                    <a:cubicBezTo>
                      <a:pt x="43" y="21"/>
                      <a:pt x="43" y="21"/>
                      <a:pt x="43" y="21"/>
                    </a:cubicBezTo>
                    <a:cubicBezTo>
                      <a:pt x="43" y="9"/>
                      <a:pt x="34" y="0"/>
                      <a:pt x="22"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21" name="Rectangle 26"/>
              <p:cNvSpPr>
                <a:spLocks noChangeArrowheads="1"/>
              </p:cNvSpPr>
              <p:nvPr/>
            </p:nvSpPr>
            <p:spPr bwMode="auto">
              <a:xfrm>
                <a:off x="10377488" y="2601913"/>
                <a:ext cx="149225"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22" name="Freeform 27"/>
              <p:cNvSpPr>
                <a:spLocks/>
              </p:cNvSpPr>
              <p:nvPr/>
            </p:nvSpPr>
            <p:spPr bwMode="auto">
              <a:xfrm>
                <a:off x="10653713" y="1166813"/>
                <a:ext cx="460375" cy="614363"/>
              </a:xfrm>
              <a:custGeom>
                <a:avLst/>
                <a:gdLst>
                  <a:gd name="T0" fmla="*/ 203 w 290"/>
                  <a:gd name="T1" fmla="*/ 3 h 387"/>
                  <a:gd name="T2" fmla="*/ 148 w 290"/>
                  <a:gd name="T3" fmla="*/ 47 h 387"/>
                  <a:gd name="T4" fmla="*/ 92 w 290"/>
                  <a:gd name="T5" fmla="*/ 0 h 387"/>
                  <a:gd name="T6" fmla="*/ 0 w 290"/>
                  <a:gd name="T7" fmla="*/ 18 h 387"/>
                  <a:gd name="T8" fmla="*/ 35 w 290"/>
                  <a:gd name="T9" fmla="*/ 387 h 387"/>
                  <a:gd name="T10" fmla="*/ 250 w 290"/>
                  <a:gd name="T11" fmla="*/ 387 h 387"/>
                  <a:gd name="T12" fmla="*/ 290 w 290"/>
                  <a:gd name="T13" fmla="*/ 14 h 387"/>
                  <a:gd name="T14" fmla="*/ 203 w 290"/>
                  <a:gd name="T15" fmla="*/ 3 h 3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387">
                    <a:moveTo>
                      <a:pt x="203" y="3"/>
                    </a:moveTo>
                    <a:lnTo>
                      <a:pt x="148" y="47"/>
                    </a:lnTo>
                    <a:lnTo>
                      <a:pt x="92" y="0"/>
                    </a:lnTo>
                    <a:lnTo>
                      <a:pt x="0" y="18"/>
                    </a:lnTo>
                    <a:lnTo>
                      <a:pt x="35" y="387"/>
                    </a:lnTo>
                    <a:lnTo>
                      <a:pt x="250" y="387"/>
                    </a:lnTo>
                    <a:lnTo>
                      <a:pt x="290" y="14"/>
                    </a:lnTo>
                    <a:lnTo>
                      <a:pt x="203" y="3"/>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23" name="Freeform 28"/>
              <p:cNvSpPr>
                <a:spLocks/>
              </p:cNvSpPr>
              <p:nvPr/>
            </p:nvSpPr>
            <p:spPr bwMode="auto">
              <a:xfrm>
                <a:off x="10709275" y="1781175"/>
                <a:ext cx="341313" cy="182563"/>
              </a:xfrm>
              <a:custGeom>
                <a:avLst/>
                <a:gdLst>
                  <a:gd name="T0" fmla="*/ 154 w 154"/>
                  <a:gd name="T1" fmla="*/ 0 h 82"/>
                  <a:gd name="T2" fmla="*/ 0 w 154"/>
                  <a:gd name="T3" fmla="*/ 0 h 82"/>
                  <a:gd name="T4" fmla="*/ 60 w 154"/>
                  <a:gd name="T5" fmla="*/ 70 h 82"/>
                  <a:gd name="T6" fmla="*/ 79 w 154"/>
                  <a:gd name="T7" fmla="*/ 82 h 82"/>
                  <a:gd name="T8" fmla="*/ 98 w 154"/>
                  <a:gd name="T9" fmla="*/ 70 h 82"/>
                  <a:gd name="T10" fmla="*/ 154 w 154"/>
                  <a:gd name="T11" fmla="*/ 0 h 82"/>
                </a:gdLst>
                <a:ahLst/>
                <a:cxnLst>
                  <a:cxn ang="0">
                    <a:pos x="T0" y="T1"/>
                  </a:cxn>
                  <a:cxn ang="0">
                    <a:pos x="T2" y="T3"/>
                  </a:cxn>
                  <a:cxn ang="0">
                    <a:pos x="T4" y="T5"/>
                  </a:cxn>
                  <a:cxn ang="0">
                    <a:pos x="T6" y="T7"/>
                  </a:cxn>
                  <a:cxn ang="0">
                    <a:pos x="T8" y="T9"/>
                  </a:cxn>
                  <a:cxn ang="0">
                    <a:pos x="T10" y="T11"/>
                  </a:cxn>
                </a:cxnLst>
                <a:rect l="0" t="0" r="r" b="b"/>
                <a:pathLst>
                  <a:path w="154" h="82">
                    <a:moveTo>
                      <a:pt x="154" y="0"/>
                    </a:moveTo>
                    <a:cubicBezTo>
                      <a:pt x="0" y="0"/>
                      <a:pt x="0" y="0"/>
                      <a:pt x="0" y="0"/>
                    </a:cubicBezTo>
                    <a:cubicBezTo>
                      <a:pt x="60" y="70"/>
                      <a:pt x="60" y="70"/>
                      <a:pt x="60" y="70"/>
                    </a:cubicBezTo>
                    <a:cubicBezTo>
                      <a:pt x="63" y="77"/>
                      <a:pt x="71" y="82"/>
                      <a:pt x="79" y="82"/>
                    </a:cubicBezTo>
                    <a:cubicBezTo>
                      <a:pt x="87" y="82"/>
                      <a:pt x="94" y="77"/>
                      <a:pt x="98" y="70"/>
                    </a:cubicBezTo>
                    <a:lnTo>
                      <a:pt x="15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24" name="Rectangle 29"/>
              <p:cNvSpPr>
                <a:spLocks noChangeArrowheads="1"/>
              </p:cNvSpPr>
              <p:nvPr/>
            </p:nvSpPr>
            <p:spPr bwMode="auto">
              <a:xfrm>
                <a:off x="10836275" y="1411288"/>
                <a:ext cx="22225" cy="1063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25" name="Freeform 30"/>
              <p:cNvSpPr>
                <a:spLocks/>
              </p:cNvSpPr>
              <p:nvPr/>
            </p:nvSpPr>
            <p:spPr bwMode="auto">
              <a:xfrm>
                <a:off x="10872788" y="1411288"/>
                <a:ext cx="85725" cy="106363"/>
              </a:xfrm>
              <a:custGeom>
                <a:avLst/>
                <a:gdLst>
                  <a:gd name="T0" fmla="*/ 54 w 54"/>
                  <a:gd name="T1" fmla="*/ 11 h 67"/>
                  <a:gd name="T2" fmla="*/ 34 w 54"/>
                  <a:gd name="T3" fmla="*/ 11 h 67"/>
                  <a:gd name="T4" fmla="*/ 34 w 54"/>
                  <a:gd name="T5" fmla="*/ 67 h 67"/>
                  <a:gd name="T6" fmla="*/ 20 w 54"/>
                  <a:gd name="T7" fmla="*/ 67 h 67"/>
                  <a:gd name="T8" fmla="*/ 20 w 54"/>
                  <a:gd name="T9" fmla="*/ 11 h 67"/>
                  <a:gd name="T10" fmla="*/ 0 w 54"/>
                  <a:gd name="T11" fmla="*/ 11 h 67"/>
                  <a:gd name="T12" fmla="*/ 0 w 54"/>
                  <a:gd name="T13" fmla="*/ 0 h 67"/>
                  <a:gd name="T14" fmla="*/ 54 w 54"/>
                  <a:gd name="T15" fmla="*/ 0 h 67"/>
                  <a:gd name="T16" fmla="*/ 54 w 54"/>
                  <a:gd name="T17" fmla="*/ 1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67">
                    <a:moveTo>
                      <a:pt x="54" y="11"/>
                    </a:moveTo>
                    <a:lnTo>
                      <a:pt x="34" y="11"/>
                    </a:lnTo>
                    <a:lnTo>
                      <a:pt x="34" y="67"/>
                    </a:lnTo>
                    <a:lnTo>
                      <a:pt x="20" y="67"/>
                    </a:lnTo>
                    <a:lnTo>
                      <a:pt x="20" y="11"/>
                    </a:lnTo>
                    <a:lnTo>
                      <a:pt x="0" y="11"/>
                    </a:lnTo>
                    <a:lnTo>
                      <a:pt x="0" y="0"/>
                    </a:lnTo>
                    <a:lnTo>
                      <a:pt x="54" y="0"/>
                    </a:lnTo>
                    <a:lnTo>
                      <a:pt x="54"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26" name="Freeform 31"/>
              <p:cNvSpPr>
                <a:spLocks noEditPoints="1"/>
              </p:cNvSpPr>
              <p:nvPr/>
            </p:nvSpPr>
            <p:spPr bwMode="auto">
              <a:xfrm>
                <a:off x="10769600" y="1323975"/>
                <a:ext cx="241300" cy="277813"/>
              </a:xfrm>
              <a:custGeom>
                <a:avLst/>
                <a:gdLst>
                  <a:gd name="T0" fmla="*/ 75 w 152"/>
                  <a:gd name="T1" fmla="*/ 0 h 175"/>
                  <a:gd name="T2" fmla="*/ 0 w 152"/>
                  <a:gd name="T3" fmla="*/ 44 h 175"/>
                  <a:gd name="T4" fmla="*/ 0 w 152"/>
                  <a:gd name="T5" fmla="*/ 132 h 175"/>
                  <a:gd name="T6" fmla="*/ 77 w 152"/>
                  <a:gd name="T7" fmla="*/ 175 h 175"/>
                  <a:gd name="T8" fmla="*/ 152 w 152"/>
                  <a:gd name="T9" fmla="*/ 132 h 175"/>
                  <a:gd name="T10" fmla="*/ 152 w 152"/>
                  <a:gd name="T11" fmla="*/ 44 h 175"/>
                  <a:gd name="T12" fmla="*/ 75 w 152"/>
                  <a:gd name="T13" fmla="*/ 0 h 175"/>
                  <a:gd name="T14" fmla="*/ 141 w 152"/>
                  <a:gd name="T15" fmla="*/ 125 h 175"/>
                  <a:gd name="T16" fmla="*/ 77 w 152"/>
                  <a:gd name="T17" fmla="*/ 163 h 175"/>
                  <a:gd name="T18" fmla="*/ 11 w 152"/>
                  <a:gd name="T19" fmla="*/ 125 h 175"/>
                  <a:gd name="T20" fmla="*/ 11 w 152"/>
                  <a:gd name="T21" fmla="*/ 51 h 175"/>
                  <a:gd name="T22" fmla="*/ 75 w 152"/>
                  <a:gd name="T23" fmla="*/ 13 h 175"/>
                  <a:gd name="T24" fmla="*/ 141 w 152"/>
                  <a:gd name="T25" fmla="*/ 51 h 175"/>
                  <a:gd name="T26" fmla="*/ 141 w 152"/>
                  <a:gd name="T27" fmla="*/ 12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175">
                    <a:moveTo>
                      <a:pt x="75" y="0"/>
                    </a:moveTo>
                    <a:lnTo>
                      <a:pt x="0" y="44"/>
                    </a:lnTo>
                    <a:lnTo>
                      <a:pt x="0" y="132"/>
                    </a:lnTo>
                    <a:lnTo>
                      <a:pt x="77" y="175"/>
                    </a:lnTo>
                    <a:lnTo>
                      <a:pt x="152" y="132"/>
                    </a:lnTo>
                    <a:lnTo>
                      <a:pt x="152" y="44"/>
                    </a:lnTo>
                    <a:lnTo>
                      <a:pt x="75" y="0"/>
                    </a:lnTo>
                    <a:close/>
                    <a:moveTo>
                      <a:pt x="141" y="125"/>
                    </a:moveTo>
                    <a:lnTo>
                      <a:pt x="77" y="163"/>
                    </a:lnTo>
                    <a:lnTo>
                      <a:pt x="11" y="125"/>
                    </a:lnTo>
                    <a:lnTo>
                      <a:pt x="11" y="51"/>
                    </a:lnTo>
                    <a:lnTo>
                      <a:pt x="75" y="13"/>
                    </a:lnTo>
                    <a:lnTo>
                      <a:pt x="141" y="51"/>
                    </a:lnTo>
                    <a:lnTo>
                      <a:pt x="141" y="1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27" name="Rectangle 32"/>
              <p:cNvSpPr>
                <a:spLocks noChangeArrowheads="1"/>
              </p:cNvSpPr>
              <p:nvPr/>
            </p:nvSpPr>
            <p:spPr bwMode="auto">
              <a:xfrm>
                <a:off x="10694988" y="1758950"/>
                <a:ext cx="374650" cy="53975"/>
              </a:xfrm>
              <a:prstGeom prst="rect">
                <a:avLst/>
              </a:prstGeom>
              <a:solidFill>
                <a:srgbClr val="FCD11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228" name="Freeform 33"/>
              <p:cNvSpPr>
                <a:spLocks/>
              </p:cNvSpPr>
              <p:nvPr/>
            </p:nvSpPr>
            <p:spPr bwMode="auto">
              <a:xfrm>
                <a:off x="10847388" y="1736725"/>
                <a:ext cx="85725" cy="100013"/>
              </a:xfrm>
              <a:custGeom>
                <a:avLst/>
                <a:gdLst>
                  <a:gd name="T0" fmla="*/ 28 w 54"/>
                  <a:gd name="T1" fmla="*/ 0 h 63"/>
                  <a:gd name="T2" fmla="*/ 0 w 54"/>
                  <a:gd name="T3" fmla="*/ 16 h 63"/>
                  <a:gd name="T4" fmla="*/ 0 w 54"/>
                  <a:gd name="T5" fmla="*/ 48 h 63"/>
                  <a:gd name="T6" fmla="*/ 28 w 54"/>
                  <a:gd name="T7" fmla="*/ 63 h 63"/>
                  <a:gd name="T8" fmla="*/ 54 w 54"/>
                  <a:gd name="T9" fmla="*/ 48 h 63"/>
                  <a:gd name="T10" fmla="*/ 54 w 54"/>
                  <a:gd name="T11" fmla="*/ 16 h 63"/>
                  <a:gd name="T12" fmla="*/ 28 w 54"/>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54" h="63">
                    <a:moveTo>
                      <a:pt x="28" y="0"/>
                    </a:moveTo>
                    <a:lnTo>
                      <a:pt x="0" y="16"/>
                    </a:lnTo>
                    <a:lnTo>
                      <a:pt x="0" y="48"/>
                    </a:lnTo>
                    <a:lnTo>
                      <a:pt x="28" y="63"/>
                    </a:lnTo>
                    <a:lnTo>
                      <a:pt x="54" y="48"/>
                    </a:lnTo>
                    <a:lnTo>
                      <a:pt x="54" y="16"/>
                    </a:lnTo>
                    <a:lnTo>
                      <a:pt x="28"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grpSp>
      <p:pic>
        <p:nvPicPr>
          <p:cNvPr id="173" name="Picture 17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41196" y="5669720"/>
            <a:ext cx="807004" cy="530881"/>
          </a:xfrm>
          <a:prstGeom prst="rect">
            <a:avLst/>
          </a:prstGeom>
        </p:spPr>
      </p:pic>
      <p:pic>
        <p:nvPicPr>
          <p:cNvPr id="179" name="Picture 178"/>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615854" y="5800766"/>
            <a:ext cx="2300889" cy="822568"/>
          </a:xfrm>
          <a:prstGeom prst="rect">
            <a:avLst/>
          </a:prstGeom>
        </p:spPr>
      </p:pic>
      <p:sp>
        <p:nvSpPr>
          <p:cNvPr id="182" name="Freeform 7"/>
          <p:cNvSpPr>
            <a:spLocks/>
          </p:cNvSpPr>
          <p:nvPr/>
        </p:nvSpPr>
        <p:spPr bwMode="auto">
          <a:xfrm>
            <a:off x="4213796" y="5938608"/>
            <a:ext cx="882972" cy="579495"/>
          </a:xfrm>
          <a:custGeom>
            <a:avLst/>
            <a:gdLst>
              <a:gd name="T0" fmla="*/ 446 w 530"/>
              <a:gd name="T1" fmla="*/ 152 h 348"/>
              <a:gd name="T2" fmla="*/ 446 w 530"/>
              <a:gd name="T3" fmla="*/ 146 h 348"/>
              <a:gd name="T4" fmla="*/ 299 w 530"/>
              <a:gd name="T5" fmla="*/ 0 h 348"/>
              <a:gd name="T6" fmla="*/ 178 w 530"/>
              <a:gd name="T7" fmla="*/ 65 h 348"/>
              <a:gd name="T8" fmla="*/ 138 w 530"/>
              <a:gd name="T9" fmla="*/ 54 h 348"/>
              <a:gd name="T10" fmla="*/ 90 w 530"/>
              <a:gd name="T11" fmla="*/ 68 h 348"/>
              <a:gd name="T12" fmla="*/ 53 w 530"/>
              <a:gd name="T13" fmla="*/ 137 h 348"/>
              <a:gd name="T14" fmla="*/ 0 w 530"/>
              <a:gd name="T15" fmla="*/ 233 h 348"/>
              <a:gd name="T16" fmla="*/ 103 w 530"/>
              <a:gd name="T17" fmla="*/ 348 h 348"/>
              <a:gd name="T18" fmla="*/ 115 w 530"/>
              <a:gd name="T19" fmla="*/ 348 h 348"/>
              <a:gd name="T20" fmla="*/ 127 w 530"/>
              <a:gd name="T21" fmla="*/ 348 h 348"/>
              <a:gd name="T22" fmla="*/ 366 w 530"/>
              <a:gd name="T23" fmla="*/ 348 h 348"/>
              <a:gd name="T24" fmla="*/ 370 w 530"/>
              <a:gd name="T25" fmla="*/ 348 h 348"/>
              <a:gd name="T26" fmla="*/ 376 w 530"/>
              <a:gd name="T27" fmla="*/ 348 h 348"/>
              <a:gd name="T28" fmla="*/ 394 w 530"/>
              <a:gd name="T29" fmla="*/ 348 h 348"/>
              <a:gd name="T30" fmla="*/ 432 w 530"/>
              <a:gd name="T31" fmla="*/ 348 h 348"/>
              <a:gd name="T32" fmla="*/ 530 w 530"/>
              <a:gd name="T33" fmla="*/ 250 h 348"/>
              <a:gd name="T34" fmla="*/ 446 w 530"/>
              <a:gd name="T35" fmla="*/ 15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0" h="348">
                <a:moveTo>
                  <a:pt x="446" y="152"/>
                </a:moveTo>
                <a:cubicBezTo>
                  <a:pt x="446" y="150"/>
                  <a:pt x="446" y="148"/>
                  <a:pt x="446" y="146"/>
                </a:cubicBezTo>
                <a:cubicBezTo>
                  <a:pt x="446" y="65"/>
                  <a:pt x="380" y="0"/>
                  <a:pt x="299" y="0"/>
                </a:cubicBezTo>
                <a:cubicBezTo>
                  <a:pt x="249" y="0"/>
                  <a:pt x="204" y="26"/>
                  <a:pt x="178" y="65"/>
                </a:cubicBezTo>
                <a:cubicBezTo>
                  <a:pt x="166" y="58"/>
                  <a:pt x="152" y="54"/>
                  <a:pt x="138" y="54"/>
                </a:cubicBezTo>
                <a:cubicBezTo>
                  <a:pt x="120" y="54"/>
                  <a:pt x="104" y="59"/>
                  <a:pt x="90" y="68"/>
                </a:cubicBezTo>
                <a:cubicBezTo>
                  <a:pt x="68" y="83"/>
                  <a:pt x="53" y="108"/>
                  <a:pt x="53" y="137"/>
                </a:cubicBezTo>
                <a:cubicBezTo>
                  <a:pt x="22" y="157"/>
                  <a:pt x="0" y="193"/>
                  <a:pt x="0" y="233"/>
                </a:cubicBezTo>
                <a:cubicBezTo>
                  <a:pt x="0" y="293"/>
                  <a:pt x="45" y="341"/>
                  <a:pt x="103" y="348"/>
                </a:cubicBezTo>
                <a:cubicBezTo>
                  <a:pt x="106" y="348"/>
                  <a:pt x="111" y="348"/>
                  <a:pt x="115" y="348"/>
                </a:cubicBezTo>
                <a:cubicBezTo>
                  <a:pt x="119" y="348"/>
                  <a:pt x="123" y="348"/>
                  <a:pt x="127" y="348"/>
                </a:cubicBezTo>
                <a:cubicBezTo>
                  <a:pt x="181" y="348"/>
                  <a:pt x="306" y="348"/>
                  <a:pt x="366" y="348"/>
                </a:cubicBezTo>
                <a:cubicBezTo>
                  <a:pt x="368" y="348"/>
                  <a:pt x="369" y="348"/>
                  <a:pt x="370" y="348"/>
                </a:cubicBezTo>
                <a:cubicBezTo>
                  <a:pt x="376" y="348"/>
                  <a:pt x="376" y="348"/>
                  <a:pt x="376" y="348"/>
                </a:cubicBezTo>
                <a:cubicBezTo>
                  <a:pt x="379" y="348"/>
                  <a:pt x="388" y="348"/>
                  <a:pt x="394" y="348"/>
                </a:cubicBezTo>
                <a:cubicBezTo>
                  <a:pt x="432" y="348"/>
                  <a:pt x="432" y="348"/>
                  <a:pt x="432" y="348"/>
                </a:cubicBezTo>
                <a:cubicBezTo>
                  <a:pt x="487" y="347"/>
                  <a:pt x="530" y="303"/>
                  <a:pt x="530" y="250"/>
                </a:cubicBezTo>
                <a:cubicBezTo>
                  <a:pt x="530" y="200"/>
                  <a:pt x="493" y="159"/>
                  <a:pt x="446" y="152"/>
                </a:cubicBezTo>
                <a:close/>
              </a:path>
            </a:pathLst>
          </a:custGeom>
          <a:solidFill>
            <a:sysClr val="window" lastClr="FFFFFF">
              <a:alpha val="25000"/>
            </a:sys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588"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183" name="TextBox 182"/>
          <p:cNvSpPr txBox="1"/>
          <p:nvPr/>
        </p:nvSpPr>
        <p:spPr>
          <a:xfrm>
            <a:off x="3079666" y="6564382"/>
            <a:ext cx="2934949" cy="292647"/>
          </a:xfrm>
          <a:prstGeom prst="rect">
            <a:avLst/>
          </a:prstGeom>
          <a:solidFill>
            <a:srgbClr val="002060">
              <a:alpha val="25000"/>
            </a:srgbClr>
          </a:solidFill>
        </p:spPr>
        <p:txBody>
          <a:bodyPr wrap="square" lIns="0" tIns="0" rIns="0" bIns="0" rtlCol="0" anchor="ctr">
            <a:no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174" b="0" i="0" u="none" strike="noStrike" kern="1200" cap="none" spc="-29" normalizeH="0" baseline="0" noProof="0" dirty="0">
                <a:ln>
                  <a:noFill/>
                </a:ln>
                <a:solidFill>
                  <a:prstClr val="white"/>
                </a:solidFill>
                <a:effectLst/>
                <a:uLnTx/>
                <a:uFillTx/>
                <a:latin typeface="Calibri" panose="020F0502020204030204"/>
                <a:ea typeface="Segoe UI" pitchFamily="34" charset="0"/>
                <a:cs typeface="Segoe UI" pitchFamily="34" charset="0"/>
              </a:rPr>
              <a:t>ALM Services - On-Premises | Hybrid | Cloud</a:t>
            </a:r>
          </a:p>
        </p:txBody>
      </p:sp>
      <p:pic>
        <p:nvPicPr>
          <p:cNvPr id="190" name="Picture 18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78204" y="5848977"/>
            <a:ext cx="807004" cy="530881"/>
          </a:xfrm>
          <a:prstGeom prst="rect">
            <a:avLst/>
          </a:prstGeom>
        </p:spPr>
      </p:pic>
      <p:sp>
        <p:nvSpPr>
          <p:cNvPr id="196" name="Freeform 6"/>
          <p:cNvSpPr>
            <a:spLocks/>
          </p:cNvSpPr>
          <p:nvPr/>
        </p:nvSpPr>
        <p:spPr bwMode="auto">
          <a:xfrm>
            <a:off x="7905291" y="5938606"/>
            <a:ext cx="1148459" cy="755793"/>
          </a:xfrm>
          <a:custGeom>
            <a:avLst/>
            <a:gdLst>
              <a:gd name="T0" fmla="*/ 663 w 789"/>
              <a:gd name="T1" fmla="*/ 227 h 519"/>
              <a:gd name="T2" fmla="*/ 663 w 789"/>
              <a:gd name="T3" fmla="*/ 217 h 519"/>
              <a:gd name="T4" fmla="*/ 445 w 789"/>
              <a:gd name="T5" fmla="*/ 0 h 519"/>
              <a:gd name="T6" fmla="*/ 264 w 789"/>
              <a:gd name="T7" fmla="*/ 97 h 519"/>
              <a:gd name="T8" fmla="*/ 204 w 789"/>
              <a:gd name="T9" fmla="*/ 81 h 519"/>
              <a:gd name="T10" fmla="*/ 134 w 789"/>
              <a:gd name="T11" fmla="*/ 102 h 519"/>
              <a:gd name="T12" fmla="*/ 78 w 789"/>
              <a:gd name="T13" fmla="*/ 204 h 519"/>
              <a:gd name="T14" fmla="*/ 0 w 789"/>
              <a:gd name="T15" fmla="*/ 348 h 519"/>
              <a:gd name="T16" fmla="*/ 152 w 789"/>
              <a:gd name="T17" fmla="*/ 519 h 519"/>
              <a:gd name="T18" fmla="*/ 171 w 789"/>
              <a:gd name="T19" fmla="*/ 519 h 519"/>
              <a:gd name="T20" fmla="*/ 188 w 789"/>
              <a:gd name="T21" fmla="*/ 519 h 519"/>
              <a:gd name="T22" fmla="*/ 544 w 789"/>
              <a:gd name="T23" fmla="*/ 519 h 519"/>
              <a:gd name="T24" fmla="*/ 551 w 789"/>
              <a:gd name="T25" fmla="*/ 519 h 519"/>
              <a:gd name="T26" fmla="*/ 560 w 789"/>
              <a:gd name="T27" fmla="*/ 519 h 519"/>
              <a:gd name="T28" fmla="*/ 586 w 789"/>
              <a:gd name="T29" fmla="*/ 519 h 519"/>
              <a:gd name="T30" fmla="*/ 642 w 789"/>
              <a:gd name="T31" fmla="*/ 519 h 519"/>
              <a:gd name="T32" fmla="*/ 789 w 789"/>
              <a:gd name="T33" fmla="*/ 372 h 519"/>
              <a:gd name="T34" fmla="*/ 663 w 789"/>
              <a:gd name="T35" fmla="*/ 227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9" h="519">
                <a:moveTo>
                  <a:pt x="663" y="227"/>
                </a:moveTo>
                <a:cubicBezTo>
                  <a:pt x="663" y="225"/>
                  <a:pt x="663" y="220"/>
                  <a:pt x="663" y="217"/>
                </a:cubicBezTo>
                <a:cubicBezTo>
                  <a:pt x="663" y="97"/>
                  <a:pt x="565" y="0"/>
                  <a:pt x="445" y="0"/>
                </a:cubicBezTo>
                <a:cubicBezTo>
                  <a:pt x="370" y="0"/>
                  <a:pt x="303" y="39"/>
                  <a:pt x="264" y="97"/>
                </a:cubicBezTo>
                <a:cubicBezTo>
                  <a:pt x="246" y="87"/>
                  <a:pt x="226" y="81"/>
                  <a:pt x="204" y="81"/>
                </a:cubicBezTo>
                <a:cubicBezTo>
                  <a:pt x="178" y="81"/>
                  <a:pt x="154" y="89"/>
                  <a:pt x="134" y="102"/>
                </a:cubicBezTo>
                <a:cubicBezTo>
                  <a:pt x="101" y="124"/>
                  <a:pt x="79" y="162"/>
                  <a:pt x="78" y="204"/>
                </a:cubicBezTo>
                <a:cubicBezTo>
                  <a:pt x="32" y="235"/>
                  <a:pt x="0" y="288"/>
                  <a:pt x="0" y="348"/>
                </a:cubicBezTo>
                <a:cubicBezTo>
                  <a:pt x="0" y="436"/>
                  <a:pt x="66" y="509"/>
                  <a:pt x="152" y="519"/>
                </a:cubicBezTo>
                <a:cubicBezTo>
                  <a:pt x="158" y="519"/>
                  <a:pt x="165" y="519"/>
                  <a:pt x="171" y="519"/>
                </a:cubicBezTo>
                <a:cubicBezTo>
                  <a:pt x="177" y="519"/>
                  <a:pt x="182" y="519"/>
                  <a:pt x="188" y="519"/>
                </a:cubicBezTo>
                <a:cubicBezTo>
                  <a:pt x="268" y="519"/>
                  <a:pt x="455" y="519"/>
                  <a:pt x="544" y="519"/>
                </a:cubicBezTo>
                <a:cubicBezTo>
                  <a:pt x="546" y="519"/>
                  <a:pt x="549" y="519"/>
                  <a:pt x="551" y="519"/>
                </a:cubicBezTo>
                <a:cubicBezTo>
                  <a:pt x="560" y="519"/>
                  <a:pt x="560" y="519"/>
                  <a:pt x="560" y="519"/>
                </a:cubicBezTo>
                <a:cubicBezTo>
                  <a:pt x="564" y="519"/>
                  <a:pt x="577" y="519"/>
                  <a:pt x="586" y="519"/>
                </a:cubicBezTo>
                <a:cubicBezTo>
                  <a:pt x="642" y="519"/>
                  <a:pt x="642" y="519"/>
                  <a:pt x="642" y="519"/>
                </a:cubicBezTo>
                <a:cubicBezTo>
                  <a:pt x="724" y="517"/>
                  <a:pt x="789" y="452"/>
                  <a:pt x="789" y="372"/>
                </a:cubicBezTo>
                <a:cubicBezTo>
                  <a:pt x="789" y="298"/>
                  <a:pt x="734" y="238"/>
                  <a:pt x="663" y="227"/>
                </a:cubicBezTo>
                <a:close/>
              </a:path>
            </a:pathLst>
          </a:custGeom>
          <a:solidFill>
            <a:srgbClr val="002060">
              <a:alpha val="50000"/>
            </a:srgb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588"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7" name="Freeform 7"/>
          <p:cNvSpPr>
            <a:spLocks/>
          </p:cNvSpPr>
          <p:nvPr/>
        </p:nvSpPr>
        <p:spPr bwMode="auto">
          <a:xfrm>
            <a:off x="7350805" y="5938608"/>
            <a:ext cx="882972" cy="579495"/>
          </a:xfrm>
          <a:custGeom>
            <a:avLst/>
            <a:gdLst>
              <a:gd name="T0" fmla="*/ 446 w 530"/>
              <a:gd name="T1" fmla="*/ 152 h 348"/>
              <a:gd name="T2" fmla="*/ 446 w 530"/>
              <a:gd name="T3" fmla="*/ 146 h 348"/>
              <a:gd name="T4" fmla="*/ 299 w 530"/>
              <a:gd name="T5" fmla="*/ 0 h 348"/>
              <a:gd name="T6" fmla="*/ 178 w 530"/>
              <a:gd name="T7" fmla="*/ 65 h 348"/>
              <a:gd name="T8" fmla="*/ 138 w 530"/>
              <a:gd name="T9" fmla="*/ 54 h 348"/>
              <a:gd name="T10" fmla="*/ 90 w 530"/>
              <a:gd name="T11" fmla="*/ 68 h 348"/>
              <a:gd name="T12" fmla="*/ 53 w 530"/>
              <a:gd name="T13" fmla="*/ 137 h 348"/>
              <a:gd name="T14" fmla="*/ 0 w 530"/>
              <a:gd name="T15" fmla="*/ 233 h 348"/>
              <a:gd name="T16" fmla="*/ 103 w 530"/>
              <a:gd name="T17" fmla="*/ 348 h 348"/>
              <a:gd name="T18" fmla="*/ 115 w 530"/>
              <a:gd name="T19" fmla="*/ 348 h 348"/>
              <a:gd name="T20" fmla="*/ 127 w 530"/>
              <a:gd name="T21" fmla="*/ 348 h 348"/>
              <a:gd name="T22" fmla="*/ 366 w 530"/>
              <a:gd name="T23" fmla="*/ 348 h 348"/>
              <a:gd name="T24" fmla="*/ 370 w 530"/>
              <a:gd name="T25" fmla="*/ 348 h 348"/>
              <a:gd name="T26" fmla="*/ 376 w 530"/>
              <a:gd name="T27" fmla="*/ 348 h 348"/>
              <a:gd name="T28" fmla="*/ 394 w 530"/>
              <a:gd name="T29" fmla="*/ 348 h 348"/>
              <a:gd name="T30" fmla="*/ 432 w 530"/>
              <a:gd name="T31" fmla="*/ 348 h 348"/>
              <a:gd name="T32" fmla="*/ 530 w 530"/>
              <a:gd name="T33" fmla="*/ 250 h 348"/>
              <a:gd name="T34" fmla="*/ 446 w 530"/>
              <a:gd name="T35" fmla="*/ 15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0" h="348">
                <a:moveTo>
                  <a:pt x="446" y="152"/>
                </a:moveTo>
                <a:cubicBezTo>
                  <a:pt x="446" y="150"/>
                  <a:pt x="446" y="148"/>
                  <a:pt x="446" y="146"/>
                </a:cubicBezTo>
                <a:cubicBezTo>
                  <a:pt x="446" y="65"/>
                  <a:pt x="380" y="0"/>
                  <a:pt x="299" y="0"/>
                </a:cubicBezTo>
                <a:cubicBezTo>
                  <a:pt x="249" y="0"/>
                  <a:pt x="204" y="26"/>
                  <a:pt x="178" y="65"/>
                </a:cubicBezTo>
                <a:cubicBezTo>
                  <a:pt x="166" y="58"/>
                  <a:pt x="152" y="54"/>
                  <a:pt x="138" y="54"/>
                </a:cubicBezTo>
                <a:cubicBezTo>
                  <a:pt x="120" y="54"/>
                  <a:pt x="104" y="59"/>
                  <a:pt x="90" y="68"/>
                </a:cubicBezTo>
                <a:cubicBezTo>
                  <a:pt x="68" y="83"/>
                  <a:pt x="53" y="108"/>
                  <a:pt x="53" y="137"/>
                </a:cubicBezTo>
                <a:cubicBezTo>
                  <a:pt x="22" y="157"/>
                  <a:pt x="0" y="193"/>
                  <a:pt x="0" y="233"/>
                </a:cubicBezTo>
                <a:cubicBezTo>
                  <a:pt x="0" y="293"/>
                  <a:pt x="45" y="341"/>
                  <a:pt x="103" y="348"/>
                </a:cubicBezTo>
                <a:cubicBezTo>
                  <a:pt x="106" y="348"/>
                  <a:pt x="111" y="348"/>
                  <a:pt x="115" y="348"/>
                </a:cubicBezTo>
                <a:cubicBezTo>
                  <a:pt x="119" y="348"/>
                  <a:pt x="123" y="348"/>
                  <a:pt x="127" y="348"/>
                </a:cubicBezTo>
                <a:cubicBezTo>
                  <a:pt x="181" y="348"/>
                  <a:pt x="306" y="348"/>
                  <a:pt x="366" y="348"/>
                </a:cubicBezTo>
                <a:cubicBezTo>
                  <a:pt x="368" y="348"/>
                  <a:pt x="369" y="348"/>
                  <a:pt x="370" y="348"/>
                </a:cubicBezTo>
                <a:cubicBezTo>
                  <a:pt x="376" y="348"/>
                  <a:pt x="376" y="348"/>
                  <a:pt x="376" y="348"/>
                </a:cubicBezTo>
                <a:cubicBezTo>
                  <a:pt x="379" y="348"/>
                  <a:pt x="388" y="348"/>
                  <a:pt x="394" y="348"/>
                </a:cubicBezTo>
                <a:cubicBezTo>
                  <a:pt x="432" y="348"/>
                  <a:pt x="432" y="348"/>
                  <a:pt x="432" y="348"/>
                </a:cubicBezTo>
                <a:cubicBezTo>
                  <a:pt x="487" y="347"/>
                  <a:pt x="530" y="303"/>
                  <a:pt x="530" y="250"/>
                </a:cubicBezTo>
                <a:cubicBezTo>
                  <a:pt x="530" y="200"/>
                  <a:pt x="493" y="159"/>
                  <a:pt x="446" y="152"/>
                </a:cubicBezTo>
                <a:close/>
              </a:path>
            </a:pathLst>
          </a:custGeom>
          <a:solidFill>
            <a:sysClr val="window" lastClr="FFFFFF">
              <a:alpha val="25000"/>
            </a:sys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588" b="0" i="0" u="none" strike="noStrike" kern="0" cap="none" spc="0" normalizeH="0" baseline="0" noProof="0">
              <a:ln>
                <a:noFill/>
              </a:ln>
              <a:solidFill>
                <a:prstClr val="black"/>
              </a:solidFill>
              <a:effectLst/>
              <a:uLnTx/>
              <a:uFillTx/>
              <a:latin typeface="Calibri" panose="020F0502020204030204"/>
              <a:ea typeface="+mn-ea"/>
              <a:cs typeface="+mn-cs"/>
            </a:endParaRPr>
          </a:p>
        </p:txBody>
      </p:sp>
      <p:pic>
        <p:nvPicPr>
          <p:cNvPr id="198" name="Picture 197"/>
          <p:cNvPicPr>
            <a:picLocks noChangeAspect="1"/>
          </p:cNvPicPr>
          <p:nvPr/>
        </p:nvPicPr>
        <p:blipFill>
          <a:blip r:embed="rId3"/>
          <a:stretch>
            <a:fillRect/>
          </a:stretch>
        </p:blipFill>
        <p:spPr>
          <a:xfrm>
            <a:off x="6357331" y="5832064"/>
            <a:ext cx="1083101" cy="669762"/>
          </a:xfrm>
          <a:prstGeom prst="rect">
            <a:avLst/>
          </a:prstGeom>
        </p:spPr>
      </p:pic>
      <p:sp>
        <p:nvSpPr>
          <p:cNvPr id="235" name="TextBox 234"/>
          <p:cNvSpPr txBox="1"/>
          <p:nvPr/>
        </p:nvSpPr>
        <p:spPr>
          <a:xfrm>
            <a:off x="6364886" y="6223955"/>
            <a:ext cx="336797" cy="94962"/>
          </a:xfrm>
          <a:prstGeom prst="rect">
            <a:avLst/>
          </a:prstGeom>
          <a:noFill/>
        </p:spPr>
        <p:txBody>
          <a:bodyPr wrap="square" lIns="0" tIns="0" rIns="0" bIns="0" rtlCol="0">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  </a:t>
            </a:r>
            <a:r>
              <a:rPr kumimoji="0" lang="en-US" sz="686" b="0" i="0" u="none" strike="noStrike" kern="1200" cap="none" spc="0" normalizeH="0" baseline="0" noProof="0" dirty="0">
                <a:ln>
                  <a:noFill/>
                </a:ln>
                <a:solidFill>
                  <a:srgbClr val="D2D2D2">
                    <a:lumMod val="50000"/>
                  </a:srgbClr>
                </a:solidFill>
                <a:effectLst/>
                <a:uLnTx/>
                <a:uFillTx/>
                <a:latin typeface="Calibri" panose="020F0502020204030204"/>
                <a:ea typeface="Segoe UI" pitchFamily="34" charset="0"/>
                <a:cs typeface="Segoe UI" pitchFamily="34" charset="0"/>
              </a:rPr>
              <a:t>DEV</a:t>
            </a:r>
          </a:p>
        </p:txBody>
      </p:sp>
      <p:sp>
        <p:nvSpPr>
          <p:cNvPr id="236" name="TextBox 235"/>
          <p:cNvSpPr txBox="1"/>
          <p:nvPr/>
        </p:nvSpPr>
        <p:spPr>
          <a:xfrm>
            <a:off x="6732771" y="6223955"/>
            <a:ext cx="324299" cy="94962"/>
          </a:xfrm>
          <a:prstGeom prst="rect">
            <a:avLst/>
          </a:prstGeom>
          <a:noFill/>
        </p:spPr>
        <p:txBody>
          <a:bodyPr wrap="square" lIns="0" tIns="0" rIns="0" bIns="0" rtlCol="0">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686" b="0" i="0" u="none" strike="noStrike" kern="1200" cap="none" spc="0" normalizeH="0" baseline="0" noProof="0" dirty="0">
                <a:ln>
                  <a:noFill/>
                </a:ln>
                <a:solidFill>
                  <a:srgbClr val="D2D2D2">
                    <a:lumMod val="50000"/>
                  </a:srgbClr>
                </a:solidFill>
                <a:effectLst/>
                <a:uLnTx/>
                <a:uFillTx/>
                <a:latin typeface="Calibri" panose="020F0502020204030204"/>
                <a:ea typeface="Segoe UI" pitchFamily="34" charset="0"/>
                <a:cs typeface="Segoe UI" pitchFamily="34" charset="0"/>
              </a:rPr>
              <a:t>  TEST</a:t>
            </a:r>
          </a:p>
        </p:txBody>
      </p:sp>
      <p:sp>
        <p:nvSpPr>
          <p:cNvPr id="237" name="TextBox 236"/>
          <p:cNvSpPr txBox="1"/>
          <p:nvPr/>
        </p:nvSpPr>
        <p:spPr>
          <a:xfrm>
            <a:off x="7097991" y="6223955"/>
            <a:ext cx="329935" cy="94962"/>
          </a:xfrm>
          <a:prstGeom prst="rect">
            <a:avLst/>
          </a:prstGeom>
          <a:noFill/>
        </p:spPr>
        <p:txBody>
          <a:bodyPr wrap="square" lIns="0" tIns="0" rIns="0" bIns="0" rtlCol="0">
            <a:spAutoFit/>
          </a:bodyPr>
          <a:lstStyle/>
          <a:p>
            <a:pPr marL="0" marR="0" lvl="0" indent="0" algn="l" defTabSz="913874" rtl="0" eaLnBrk="1" fontAlgn="auto" latinLnBrk="0" hangingPunct="1">
              <a:lnSpc>
                <a:spcPct val="90000"/>
              </a:lnSpc>
              <a:spcBef>
                <a:spcPts val="0"/>
              </a:spcBef>
              <a:spcAft>
                <a:spcPts val="0"/>
              </a:spcAft>
              <a:buClrTx/>
              <a:buSzTx/>
              <a:buFontTx/>
              <a:buNone/>
              <a:tabLst/>
              <a:defRPr/>
            </a:pPr>
            <a:r>
              <a:rPr kumimoji="0" lang="en-US" sz="686" b="0" i="0" u="none" strike="noStrike" kern="1200" cap="none" spc="0" normalizeH="0" baseline="0" noProof="0" dirty="0">
                <a:ln>
                  <a:noFill/>
                </a:ln>
                <a:solidFill>
                  <a:srgbClr val="D2D2D2">
                    <a:lumMod val="50000"/>
                  </a:srgbClr>
                </a:solidFill>
                <a:effectLst/>
                <a:uLnTx/>
                <a:uFillTx/>
                <a:latin typeface="Calibri" panose="020F0502020204030204"/>
                <a:ea typeface="Segoe UI" pitchFamily="34" charset="0"/>
                <a:cs typeface="Segoe UI" pitchFamily="34" charset="0"/>
              </a:rPr>
              <a:t>   QA</a:t>
            </a:r>
          </a:p>
        </p:txBody>
      </p:sp>
      <p:sp>
        <p:nvSpPr>
          <p:cNvPr id="259" name="TextBox 258"/>
          <p:cNvSpPr txBox="1"/>
          <p:nvPr/>
        </p:nvSpPr>
        <p:spPr>
          <a:xfrm>
            <a:off x="6180161" y="6567744"/>
            <a:ext cx="2922362" cy="289284"/>
          </a:xfrm>
          <a:prstGeom prst="rect">
            <a:avLst/>
          </a:prstGeom>
          <a:solidFill>
            <a:srgbClr val="002060">
              <a:alpha val="25000"/>
            </a:srgbClr>
          </a:solidFill>
        </p:spPr>
        <p:txBody>
          <a:bodyPr wrap="square" lIns="0" tIns="0" rIns="0" bIns="0" rtlCol="0" anchor="ctr">
            <a:no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174" b="0" i="0" u="none" strike="noStrike" kern="1200" cap="none" spc="-29" normalizeH="0" baseline="0" noProof="0" dirty="0">
                <a:ln>
                  <a:noFill/>
                </a:ln>
                <a:solidFill>
                  <a:prstClr val="white"/>
                </a:solidFill>
                <a:effectLst/>
                <a:uLnTx/>
                <a:uFillTx/>
                <a:latin typeface="Calibri" panose="020F0502020204030204"/>
                <a:ea typeface="Segoe UI" pitchFamily="34" charset="0"/>
                <a:cs typeface="Segoe UI" pitchFamily="34" charset="0"/>
              </a:rPr>
              <a:t>Environments - On-Premises | Hybrid | Cloud</a:t>
            </a:r>
          </a:p>
        </p:txBody>
      </p:sp>
      <p:grpSp>
        <p:nvGrpSpPr>
          <p:cNvPr id="10" name="Group 9"/>
          <p:cNvGrpSpPr/>
          <p:nvPr/>
        </p:nvGrpSpPr>
        <p:grpSpPr>
          <a:xfrm>
            <a:off x="1007381" y="4578962"/>
            <a:ext cx="1637846" cy="513576"/>
            <a:chOff x="1027581" y="4670283"/>
            <a:chExt cx="1670688" cy="523874"/>
          </a:xfrm>
        </p:grpSpPr>
        <p:sp>
          <p:nvSpPr>
            <p:cNvPr id="130" name="TextBox 129"/>
            <p:cNvSpPr txBox="1"/>
            <p:nvPr/>
          </p:nvSpPr>
          <p:spPr>
            <a:xfrm>
              <a:off x="1500209" y="4833869"/>
              <a:ext cx="1198060" cy="276999"/>
            </a:xfrm>
            <a:prstGeom prst="rect">
              <a:avLst/>
            </a:prstGeom>
            <a:noFill/>
          </p:spPr>
          <p:txBody>
            <a:bodyPr wrap="square" lIns="0" tIns="0" rIns="0" bIns="0" rtlCol="0">
              <a:sp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TFS / VSTS</a:t>
              </a:r>
            </a:p>
          </p:txBody>
        </p:sp>
        <p:pic>
          <p:nvPicPr>
            <p:cNvPr id="131" name="Picture 130"/>
            <p:cNvPicPr>
              <a:picLocks noChangeAspect="1"/>
            </p:cNvPicPr>
            <p:nvPr/>
          </p:nvPicPr>
          <p:blipFill rotWithShape="1">
            <a:blip r:embed="rId12" cstate="print">
              <a:extLst>
                <a:ext uri="{28A0092B-C50C-407E-A947-70E740481C1C}">
                  <a14:useLocalDpi xmlns:a14="http://schemas.microsoft.com/office/drawing/2010/main" val="0"/>
                </a:ext>
              </a:extLst>
            </a:blip>
            <a:srcRect r="81639" b="11374"/>
            <a:stretch/>
          </p:blipFill>
          <p:spPr>
            <a:xfrm>
              <a:off x="1027581" y="4670283"/>
              <a:ext cx="542456" cy="523874"/>
            </a:xfrm>
            <a:prstGeom prst="rect">
              <a:avLst/>
            </a:prstGeom>
          </p:spPr>
        </p:pic>
      </p:grpSp>
      <p:grpSp>
        <p:nvGrpSpPr>
          <p:cNvPr id="168" name="Group 167"/>
          <p:cNvGrpSpPr/>
          <p:nvPr/>
        </p:nvGrpSpPr>
        <p:grpSpPr>
          <a:xfrm>
            <a:off x="4168891" y="3137214"/>
            <a:ext cx="1637846" cy="513576"/>
            <a:chOff x="1027581" y="4670283"/>
            <a:chExt cx="1670688" cy="523874"/>
          </a:xfrm>
        </p:grpSpPr>
        <p:sp>
          <p:nvSpPr>
            <p:cNvPr id="169" name="TextBox 168"/>
            <p:cNvSpPr txBox="1"/>
            <p:nvPr/>
          </p:nvSpPr>
          <p:spPr>
            <a:xfrm>
              <a:off x="1500209" y="4833869"/>
              <a:ext cx="1198060" cy="276999"/>
            </a:xfrm>
            <a:prstGeom prst="rect">
              <a:avLst/>
            </a:prstGeom>
            <a:noFill/>
          </p:spPr>
          <p:txBody>
            <a:bodyPr wrap="square" lIns="0" tIns="0" rIns="0" bIns="0" rtlCol="0">
              <a:sp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TFS / VSTS</a:t>
              </a:r>
            </a:p>
          </p:txBody>
        </p:sp>
        <p:pic>
          <p:nvPicPr>
            <p:cNvPr id="171" name="Picture 170"/>
            <p:cNvPicPr>
              <a:picLocks noChangeAspect="1"/>
            </p:cNvPicPr>
            <p:nvPr/>
          </p:nvPicPr>
          <p:blipFill rotWithShape="1">
            <a:blip r:embed="rId12" cstate="print">
              <a:extLst>
                <a:ext uri="{28A0092B-C50C-407E-A947-70E740481C1C}">
                  <a14:useLocalDpi xmlns:a14="http://schemas.microsoft.com/office/drawing/2010/main" val="0"/>
                </a:ext>
              </a:extLst>
            </a:blip>
            <a:srcRect r="81639" b="11374"/>
            <a:stretch/>
          </p:blipFill>
          <p:spPr>
            <a:xfrm>
              <a:off x="1027581" y="4670283"/>
              <a:ext cx="542456" cy="523874"/>
            </a:xfrm>
            <a:prstGeom prst="rect">
              <a:avLst/>
            </a:prstGeom>
          </p:spPr>
        </p:pic>
      </p:grpSp>
      <p:grpSp>
        <p:nvGrpSpPr>
          <p:cNvPr id="181" name="Group 180"/>
          <p:cNvGrpSpPr/>
          <p:nvPr/>
        </p:nvGrpSpPr>
        <p:grpSpPr>
          <a:xfrm>
            <a:off x="4186774" y="4737245"/>
            <a:ext cx="1637846" cy="513576"/>
            <a:chOff x="1027581" y="4670283"/>
            <a:chExt cx="1670688" cy="523874"/>
          </a:xfrm>
        </p:grpSpPr>
        <p:sp>
          <p:nvSpPr>
            <p:cNvPr id="189" name="TextBox 188"/>
            <p:cNvSpPr txBox="1"/>
            <p:nvPr/>
          </p:nvSpPr>
          <p:spPr>
            <a:xfrm>
              <a:off x="1500209" y="4833869"/>
              <a:ext cx="1198060" cy="276999"/>
            </a:xfrm>
            <a:prstGeom prst="rect">
              <a:avLst/>
            </a:prstGeom>
            <a:noFill/>
          </p:spPr>
          <p:txBody>
            <a:bodyPr wrap="square" lIns="0" tIns="0" rIns="0" bIns="0" rtlCol="0">
              <a:sp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TFS / VSTS</a:t>
              </a:r>
            </a:p>
          </p:txBody>
        </p:sp>
        <p:pic>
          <p:nvPicPr>
            <p:cNvPr id="194" name="Picture 193"/>
            <p:cNvPicPr>
              <a:picLocks noChangeAspect="1"/>
            </p:cNvPicPr>
            <p:nvPr/>
          </p:nvPicPr>
          <p:blipFill rotWithShape="1">
            <a:blip r:embed="rId12" cstate="print">
              <a:extLst>
                <a:ext uri="{28A0092B-C50C-407E-A947-70E740481C1C}">
                  <a14:useLocalDpi xmlns:a14="http://schemas.microsoft.com/office/drawing/2010/main" val="0"/>
                </a:ext>
              </a:extLst>
            </a:blip>
            <a:srcRect r="81639" b="11374"/>
            <a:stretch/>
          </p:blipFill>
          <p:spPr>
            <a:xfrm>
              <a:off x="1027581" y="4670283"/>
              <a:ext cx="542456" cy="523874"/>
            </a:xfrm>
            <a:prstGeom prst="rect">
              <a:avLst/>
            </a:prstGeom>
          </p:spPr>
        </p:pic>
      </p:grpSp>
      <p:grpSp>
        <p:nvGrpSpPr>
          <p:cNvPr id="229" name="Group 228"/>
          <p:cNvGrpSpPr/>
          <p:nvPr/>
        </p:nvGrpSpPr>
        <p:grpSpPr>
          <a:xfrm>
            <a:off x="10362101" y="4098388"/>
            <a:ext cx="1716468" cy="513576"/>
            <a:chOff x="1027581" y="4670283"/>
            <a:chExt cx="1750887" cy="523874"/>
          </a:xfrm>
        </p:grpSpPr>
        <p:sp>
          <p:nvSpPr>
            <p:cNvPr id="230" name="TextBox 229"/>
            <p:cNvSpPr txBox="1"/>
            <p:nvPr/>
          </p:nvSpPr>
          <p:spPr>
            <a:xfrm>
              <a:off x="1580408" y="4817617"/>
              <a:ext cx="1198060" cy="276999"/>
            </a:xfrm>
            <a:prstGeom prst="rect">
              <a:avLst/>
            </a:prstGeom>
            <a:noFill/>
          </p:spPr>
          <p:txBody>
            <a:bodyPr wrap="square" lIns="0" tIns="0" rIns="0" bIns="0" rtlCol="0">
              <a:spAutoFit/>
            </a:bodyP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VSTS</a:t>
              </a:r>
            </a:p>
          </p:txBody>
        </p:sp>
        <p:pic>
          <p:nvPicPr>
            <p:cNvPr id="231" name="Picture 230"/>
            <p:cNvPicPr>
              <a:picLocks noChangeAspect="1"/>
            </p:cNvPicPr>
            <p:nvPr/>
          </p:nvPicPr>
          <p:blipFill rotWithShape="1">
            <a:blip r:embed="rId12" cstate="print">
              <a:extLst>
                <a:ext uri="{28A0092B-C50C-407E-A947-70E740481C1C}">
                  <a14:useLocalDpi xmlns:a14="http://schemas.microsoft.com/office/drawing/2010/main" val="0"/>
                </a:ext>
              </a:extLst>
            </a:blip>
            <a:srcRect r="81639" b="11374"/>
            <a:stretch/>
          </p:blipFill>
          <p:spPr>
            <a:xfrm>
              <a:off x="1027581" y="4670283"/>
              <a:ext cx="542456" cy="523874"/>
            </a:xfrm>
            <a:prstGeom prst="rect">
              <a:avLst/>
            </a:prstGeom>
          </p:spPr>
        </p:pic>
      </p:grpSp>
    </p:spTree>
    <p:extLst>
      <p:ext uri="{BB962C8B-B14F-4D97-AF65-F5344CB8AC3E}">
        <p14:creationId xmlns:p14="http://schemas.microsoft.com/office/powerpoint/2010/main" val="180843240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ectangle 116"/>
          <p:cNvSpPr/>
          <p:nvPr/>
        </p:nvSpPr>
        <p:spPr>
          <a:xfrm>
            <a:off x="866" y="972"/>
            <a:ext cx="2937852" cy="6856056"/>
          </a:xfrm>
          <a:prstGeom prst="rect">
            <a:avLst/>
          </a:prstGeom>
          <a:solidFill>
            <a:srgbClr val="5B9BD5"/>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172" name="Picture 171"/>
          <p:cNvPicPr>
            <a:picLocks noChangeAspect="1"/>
          </p:cNvPicPr>
          <p:nvPr/>
        </p:nvPicPr>
        <p:blipFill rotWithShape="1">
          <a:blip r:embed="rId3"/>
          <a:srcRect l="36309" r="1" b="29163"/>
          <a:stretch/>
        </p:blipFill>
        <p:spPr>
          <a:xfrm>
            <a:off x="1243" y="5137562"/>
            <a:ext cx="1792576" cy="1719466"/>
          </a:xfrm>
          <a:prstGeom prst="rect">
            <a:avLst/>
          </a:prstGeom>
        </p:spPr>
      </p:pic>
      <p:sp>
        <p:nvSpPr>
          <p:cNvPr id="118" name="Rectangle 117"/>
          <p:cNvSpPr/>
          <p:nvPr/>
        </p:nvSpPr>
        <p:spPr>
          <a:xfrm>
            <a:off x="3097415" y="972"/>
            <a:ext cx="2925442" cy="6856056"/>
          </a:xfrm>
          <a:prstGeom prst="rect">
            <a:avLst/>
          </a:prstGeom>
          <a:solidFill>
            <a:srgbClr val="4472C4">
              <a:lumMod val="75000"/>
            </a:srgbClr>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4" name="Rectangle 113"/>
          <p:cNvSpPr/>
          <p:nvPr/>
        </p:nvSpPr>
        <p:spPr>
          <a:xfrm>
            <a:off x="6181555" y="972"/>
            <a:ext cx="2925442" cy="6856056"/>
          </a:xfrm>
          <a:prstGeom prst="rect">
            <a:avLst/>
          </a:prstGeom>
          <a:solidFill>
            <a:srgbClr val="4472C4">
              <a:lumMod val="50000"/>
            </a:srgbClr>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1" name="Rectangle 170"/>
          <p:cNvSpPr/>
          <p:nvPr/>
        </p:nvSpPr>
        <p:spPr>
          <a:xfrm rot="18900000">
            <a:off x="9129524" y="871497"/>
            <a:ext cx="1021099" cy="1021099"/>
          </a:xfrm>
          <a:prstGeom prst="rect">
            <a:avLst/>
          </a:prstGeom>
          <a:solidFill>
            <a:srgbClr val="002060"/>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9" name="Rectangle 168"/>
          <p:cNvSpPr/>
          <p:nvPr/>
        </p:nvSpPr>
        <p:spPr>
          <a:xfrm rot="18900000">
            <a:off x="6038587" y="880778"/>
            <a:ext cx="1021099" cy="1021099"/>
          </a:xfrm>
          <a:prstGeom prst="rect">
            <a:avLst/>
          </a:prstGeom>
          <a:solidFill>
            <a:srgbClr val="203864"/>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8" name="Rectangle 167"/>
          <p:cNvSpPr/>
          <p:nvPr/>
        </p:nvSpPr>
        <p:spPr>
          <a:xfrm rot="18900000">
            <a:off x="2936315" y="876327"/>
            <a:ext cx="1021099" cy="1021099"/>
          </a:xfrm>
          <a:prstGeom prst="rect">
            <a:avLst/>
          </a:prstGeom>
          <a:solidFill>
            <a:srgbClr val="2F5597"/>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9" name="Rectangle 118"/>
          <p:cNvSpPr/>
          <p:nvPr/>
        </p:nvSpPr>
        <p:spPr>
          <a:xfrm>
            <a:off x="9265695" y="972"/>
            <a:ext cx="2925442" cy="6856056"/>
          </a:xfrm>
          <a:prstGeom prst="rect">
            <a:avLst/>
          </a:prstGeom>
          <a:solidFill>
            <a:srgbClr val="002060"/>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6" name="Rectangle 175"/>
          <p:cNvSpPr/>
          <p:nvPr/>
        </p:nvSpPr>
        <p:spPr>
          <a:xfrm rot="18900000">
            <a:off x="8219918" y="212449"/>
            <a:ext cx="1021099" cy="1021099"/>
          </a:xfrm>
          <a:prstGeom prst="rect">
            <a:avLst/>
          </a:prstGeom>
          <a:solidFill>
            <a:srgbClr val="203864"/>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5" name="Rectangle 174"/>
          <p:cNvSpPr/>
          <p:nvPr/>
        </p:nvSpPr>
        <p:spPr>
          <a:xfrm rot="18900000">
            <a:off x="5132311" y="212449"/>
            <a:ext cx="1021099" cy="1021099"/>
          </a:xfrm>
          <a:prstGeom prst="rect">
            <a:avLst/>
          </a:prstGeom>
          <a:solidFill>
            <a:srgbClr val="2F5597"/>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0" name="TextBox 119"/>
          <p:cNvSpPr txBox="1"/>
          <p:nvPr/>
        </p:nvSpPr>
        <p:spPr>
          <a:xfrm>
            <a:off x="992156" y="1546580"/>
            <a:ext cx="1926644" cy="707658"/>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920" b="0" i="0" u="none" strike="noStrike" kern="1200" cap="none" spc="-78" normalizeH="0" baseline="0" noProof="0" dirty="0">
                <a:ln w="3175">
                  <a:solidFill>
                    <a:prstClr val="white"/>
                  </a:solidFill>
                </a:ln>
                <a:solidFill>
                  <a:prstClr val="white"/>
                </a:solidFill>
                <a:effectLst/>
                <a:uLnTx/>
                <a:uFillTx/>
                <a:latin typeface="Arial" panose="020B0604020202020204" pitchFamily="34" charset="0"/>
                <a:ea typeface="+mn-ea"/>
                <a:cs typeface="Arial" panose="020B0604020202020204" pitchFamily="34" charset="0"/>
              </a:rPr>
              <a:t>01</a:t>
            </a:r>
          </a:p>
        </p:txBody>
      </p:sp>
      <p:sp>
        <p:nvSpPr>
          <p:cNvPr id="129" name="Rectangle 128"/>
          <p:cNvSpPr/>
          <p:nvPr/>
        </p:nvSpPr>
        <p:spPr>
          <a:xfrm>
            <a:off x="1019721" y="2240810"/>
            <a:ext cx="1918997" cy="3160024"/>
          </a:xfrm>
          <a:prstGeom prst="rect">
            <a:avLst/>
          </a:prstGeom>
          <a:solidFill>
            <a:srgbClr val="34495E"/>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2" name="TextBox 131"/>
          <p:cNvSpPr txBox="1"/>
          <p:nvPr/>
        </p:nvSpPr>
        <p:spPr>
          <a:xfrm rot="16200000">
            <a:off x="-182276" y="3003175"/>
            <a:ext cx="1919451" cy="400053"/>
          </a:xfrm>
          <a:prstGeom prst="rect">
            <a:avLst/>
          </a:prstGeom>
          <a:noFill/>
        </p:spPr>
        <p:txBody>
          <a:bodyPr wrap="square" rtlCol="0">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49"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Develop</a:t>
            </a:r>
          </a:p>
        </p:txBody>
      </p:sp>
      <p:sp>
        <p:nvSpPr>
          <p:cNvPr id="133" name="Rectangle 4"/>
          <p:cNvSpPr/>
          <p:nvPr/>
        </p:nvSpPr>
        <p:spPr bwMode="gray">
          <a:xfrm>
            <a:off x="1019722" y="2240811"/>
            <a:ext cx="1916093"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Developer Workstation</a:t>
            </a:r>
          </a:p>
        </p:txBody>
      </p:sp>
      <p:sp>
        <p:nvSpPr>
          <p:cNvPr id="140" name="Rectangle 4"/>
          <p:cNvSpPr/>
          <p:nvPr/>
        </p:nvSpPr>
        <p:spPr bwMode="gray">
          <a:xfrm>
            <a:off x="1019722" y="3966774"/>
            <a:ext cx="1916093"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Team Collaboration</a:t>
            </a:r>
          </a:p>
        </p:txBody>
      </p:sp>
      <p:sp>
        <p:nvSpPr>
          <p:cNvPr id="121" name="TextBox 120"/>
          <p:cNvSpPr txBox="1"/>
          <p:nvPr/>
        </p:nvSpPr>
        <p:spPr>
          <a:xfrm>
            <a:off x="4064805" y="1815824"/>
            <a:ext cx="1926644" cy="707658"/>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920" b="0" i="0" u="none" strike="noStrike" kern="1200" cap="none" spc="0" normalizeH="0" baseline="0" noProof="0" dirty="0">
                <a:ln w="3175">
                  <a:solidFill>
                    <a:prstClr val="white"/>
                  </a:solidFill>
                </a:ln>
                <a:solidFill>
                  <a:prstClr val="white"/>
                </a:solidFill>
                <a:effectLst/>
                <a:uLnTx/>
                <a:uFillTx/>
                <a:latin typeface="Arial" panose="020B0604020202020204" pitchFamily="34" charset="0"/>
                <a:ea typeface="+mn-ea"/>
                <a:cs typeface="Arial" panose="020B0604020202020204" pitchFamily="34" charset="0"/>
              </a:rPr>
              <a:t>02</a:t>
            </a:r>
          </a:p>
        </p:txBody>
      </p:sp>
      <p:sp>
        <p:nvSpPr>
          <p:cNvPr id="124" name="Rectangle 123"/>
          <p:cNvSpPr/>
          <p:nvPr/>
        </p:nvSpPr>
        <p:spPr>
          <a:xfrm>
            <a:off x="4103860" y="2509696"/>
            <a:ext cx="1918997" cy="3160024"/>
          </a:xfrm>
          <a:prstGeom prst="rect">
            <a:avLst/>
          </a:prstGeom>
          <a:solidFill>
            <a:srgbClr val="34495E"/>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5" name="TextBox 124"/>
          <p:cNvSpPr txBox="1"/>
          <p:nvPr/>
        </p:nvSpPr>
        <p:spPr>
          <a:xfrm rot="16200000">
            <a:off x="2948628" y="3291787"/>
            <a:ext cx="1919451" cy="369279"/>
          </a:xfrm>
          <a:prstGeom prst="rect">
            <a:avLst/>
          </a:prstGeom>
          <a:noFill/>
        </p:spPr>
        <p:txBody>
          <a:bodyPr wrap="square" rtlCol="0">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49"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Build &amp; Test</a:t>
            </a:r>
          </a:p>
        </p:txBody>
      </p:sp>
      <p:sp>
        <p:nvSpPr>
          <p:cNvPr id="141" name="Rectangle 4"/>
          <p:cNvSpPr/>
          <p:nvPr/>
        </p:nvSpPr>
        <p:spPr bwMode="gray">
          <a:xfrm>
            <a:off x="4103860" y="2509697"/>
            <a:ext cx="1918997"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Build/CI</a:t>
            </a:r>
          </a:p>
        </p:txBody>
      </p:sp>
      <p:sp>
        <p:nvSpPr>
          <p:cNvPr id="144" name="Rectangle 4"/>
          <p:cNvSpPr/>
          <p:nvPr/>
        </p:nvSpPr>
        <p:spPr bwMode="gray">
          <a:xfrm>
            <a:off x="4106764" y="4414918"/>
            <a:ext cx="1916093"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Test</a:t>
            </a:r>
          </a:p>
        </p:txBody>
      </p:sp>
      <p:sp>
        <p:nvSpPr>
          <p:cNvPr id="116" name="Rectangle 115"/>
          <p:cNvSpPr/>
          <p:nvPr/>
        </p:nvSpPr>
        <p:spPr>
          <a:xfrm>
            <a:off x="7188000" y="2778583"/>
            <a:ext cx="1918997" cy="3160024"/>
          </a:xfrm>
          <a:prstGeom prst="rect">
            <a:avLst/>
          </a:prstGeom>
          <a:solidFill>
            <a:srgbClr val="34495E"/>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2" name="TextBox 121"/>
          <p:cNvSpPr txBox="1"/>
          <p:nvPr/>
        </p:nvSpPr>
        <p:spPr>
          <a:xfrm>
            <a:off x="7171802" y="2073277"/>
            <a:ext cx="1926644" cy="707658"/>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920" b="0" i="0" u="none" strike="noStrike" kern="1200" cap="none" spc="0" normalizeH="0" baseline="0" noProof="0" dirty="0">
                <a:ln w="3175">
                  <a:solidFill>
                    <a:prstClr val="white"/>
                  </a:solidFill>
                </a:ln>
                <a:solidFill>
                  <a:prstClr val="white"/>
                </a:solidFill>
                <a:effectLst/>
                <a:uLnTx/>
                <a:uFillTx/>
                <a:latin typeface="Arial" panose="020B0604020202020204" pitchFamily="34" charset="0"/>
                <a:ea typeface="+mn-ea"/>
                <a:cs typeface="Arial" panose="020B0604020202020204" pitchFamily="34" charset="0"/>
              </a:rPr>
              <a:t>03</a:t>
            </a:r>
          </a:p>
        </p:txBody>
      </p:sp>
      <p:sp>
        <p:nvSpPr>
          <p:cNvPr id="126" name="TextBox 125"/>
          <p:cNvSpPr txBox="1"/>
          <p:nvPr/>
        </p:nvSpPr>
        <p:spPr>
          <a:xfrm rot="16200000">
            <a:off x="6018027" y="3584661"/>
            <a:ext cx="1919451" cy="369279"/>
          </a:xfrm>
          <a:prstGeom prst="rect">
            <a:avLst/>
          </a:prstGeom>
          <a:noFill/>
        </p:spPr>
        <p:txBody>
          <a:bodyPr wrap="square" rtlCol="0">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49"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Deploy</a:t>
            </a:r>
          </a:p>
        </p:txBody>
      </p:sp>
      <p:sp>
        <p:nvSpPr>
          <p:cNvPr id="152" name="Rectangle 4"/>
          <p:cNvSpPr/>
          <p:nvPr/>
        </p:nvSpPr>
        <p:spPr bwMode="gray">
          <a:xfrm>
            <a:off x="7188000" y="2778583"/>
            <a:ext cx="1916093"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Configuration</a:t>
            </a:r>
          </a:p>
        </p:txBody>
      </p:sp>
      <p:sp>
        <p:nvSpPr>
          <p:cNvPr id="123" name="TextBox 122"/>
          <p:cNvSpPr txBox="1"/>
          <p:nvPr/>
        </p:nvSpPr>
        <p:spPr>
          <a:xfrm>
            <a:off x="10224956" y="2420657"/>
            <a:ext cx="1926644" cy="707658"/>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920" b="0" i="0" u="none" strike="noStrike" kern="1200" cap="none" spc="0" normalizeH="0" baseline="0" noProof="0" dirty="0">
                <a:ln w="3175">
                  <a:solidFill>
                    <a:prstClr val="white"/>
                  </a:solidFill>
                </a:ln>
                <a:solidFill>
                  <a:prstClr val="white"/>
                </a:solidFill>
                <a:effectLst/>
                <a:uLnTx/>
                <a:uFillTx/>
                <a:latin typeface="Arial" panose="020B0604020202020204" pitchFamily="34" charset="0"/>
                <a:ea typeface="+mn-ea"/>
                <a:cs typeface="Arial" panose="020B0604020202020204" pitchFamily="34" charset="0"/>
              </a:rPr>
              <a:t>04</a:t>
            </a:r>
          </a:p>
        </p:txBody>
      </p:sp>
      <p:sp>
        <p:nvSpPr>
          <p:cNvPr id="127" name="Rectangle 126"/>
          <p:cNvSpPr/>
          <p:nvPr/>
        </p:nvSpPr>
        <p:spPr>
          <a:xfrm>
            <a:off x="10272140" y="3137098"/>
            <a:ext cx="1918997" cy="3070394"/>
          </a:xfrm>
          <a:prstGeom prst="rect">
            <a:avLst/>
          </a:prstGeom>
          <a:solidFill>
            <a:srgbClr val="34495E"/>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8" name="TextBox 127"/>
          <p:cNvSpPr txBox="1"/>
          <p:nvPr/>
        </p:nvSpPr>
        <p:spPr>
          <a:xfrm rot="16200000">
            <a:off x="9104101" y="3936027"/>
            <a:ext cx="1919451" cy="369279"/>
          </a:xfrm>
          <a:prstGeom prst="rect">
            <a:avLst/>
          </a:prstGeom>
          <a:noFill/>
        </p:spPr>
        <p:txBody>
          <a:bodyPr wrap="square" rtlCol="0">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49"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Monitor &amp; Learn</a:t>
            </a:r>
          </a:p>
        </p:txBody>
      </p:sp>
      <p:sp>
        <p:nvSpPr>
          <p:cNvPr id="170" name="Rectangle 4"/>
          <p:cNvSpPr/>
          <p:nvPr/>
        </p:nvSpPr>
        <p:spPr bwMode="gray">
          <a:xfrm>
            <a:off x="10275044" y="3137099"/>
            <a:ext cx="1916093"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Monitor</a:t>
            </a:r>
          </a:p>
        </p:txBody>
      </p:sp>
      <p:pic>
        <p:nvPicPr>
          <p:cNvPr id="80" name="Picture 79"/>
          <p:cNvPicPr>
            <a:picLocks noChangeAspect="1"/>
          </p:cNvPicPr>
          <p:nvPr/>
        </p:nvPicPr>
        <p:blipFill>
          <a:blip r:embed="rId4"/>
          <a:stretch>
            <a:fillRect/>
          </a:stretch>
        </p:blipFill>
        <p:spPr>
          <a:xfrm>
            <a:off x="1151852" y="2737019"/>
            <a:ext cx="1167090" cy="625775"/>
          </a:xfrm>
          <a:prstGeom prst="rect">
            <a:avLst/>
          </a:prstGeom>
        </p:spPr>
      </p:pic>
      <p:grpSp>
        <p:nvGrpSpPr>
          <p:cNvPr id="136" name="Group 135"/>
          <p:cNvGrpSpPr/>
          <p:nvPr/>
        </p:nvGrpSpPr>
        <p:grpSpPr>
          <a:xfrm>
            <a:off x="2029979" y="3117125"/>
            <a:ext cx="776609" cy="760020"/>
            <a:chOff x="2065191" y="1914181"/>
            <a:chExt cx="883828" cy="864948"/>
          </a:xfrm>
        </p:grpSpPr>
        <p:sp>
          <p:nvSpPr>
            <p:cNvPr id="137" name="Freeform 95"/>
            <p:cNvSpPr>
              <a:spLocks/>
            </p:cNvSpPr>
            <p:nvPr/>
          </p:nvSpPr>
          <p:spPr bwMode="auto">
            <a:xfrm flipH="1">
              <a:off x="2065191" y="1914181"/>
              <a:ext cx="883828" cy="573976"/>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solidFill>
              <a:srgbClr val="00BCF2"/>
            </a:solidFill>
            <a:ln>
              <a:noFill/>
            </a:ln>
            <a:extLst/>
          </p:spPr>
          <p:txBody>
            <a:bodyPr vert="horz" wrap="square" lIns="91401" tIns="45700" rIns="91401" bIns="45700" numCol="1" anchor="t" anchorCtr="0" compatLnSpc="1">
              <a:prstTxWarp prst="textNoShape">
                <a:avLst/>
              </a:prstTxWarp>
            </a:bodyPr>
            <a:lstStyle/>
            <a:p>
              <a:pPr marL="0" marR="0" lvl="0" indent="0" algn="l" defTabSz="913874" rtl="0" eaLnBrk="1" fontAlgn="auto" latinLnBrk="0" hangingPunct="1">
                <a:lnSpc>
                  <a:spcPct val="100000"/>
                </a:lnSpc>
                <a:spcBef>
                  <a:spcPts val="0"/>
                </a:spcBef>
                <a:spcAft>
                  <a:spcPts val="0"/>
                </a:spcAft>
                <a:buClrTx/>
                <a:buSzTx/>
                <a:buFontTx/>
                <a:buNone/>
                <a:tabLst/>
                <a:defRPr/>
              </a:pPr>
              <a:endParaRPr kumimoji="0" lang="en-US" sz="2745" b="0" i="0" u="none" strike="noStrike" kern="0" cap="none" spc="0" normalizeH="0" baseline="0" noProof="0">
                <a:ln>
                  <a:noFill/>
                </a:ln>
                <a:solidFill>
                  <a:srgbClr val="000000"/>
                </a:solidFill>
                <a:effectLst/>
                <a:uLnTx/>
                <a:uFillTx/>
                <a:latin typeface="Calibri" panose="020F0502020204030204"/>
                <a:ea typeface="+mn-ea"/>
                <a:cs typeface="+mn-cs"/>
              </a:endParaRPr>
            </a:p>
          </p:txBody>
        </p:sp>
        <p:sp>
          <p:nvSpPr>
            <p:cNvPr id="138" name="Rectangle 137"/>
            <p:cNvSpPr/>
            <p:nvPr/>
          </p:nvSpPr>
          <p:spPr>
            <a:xfrm>
              <a:off x="2132017" y="2107867"/>
              <a:ext cx="677540" cy="502509"/>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139" name="Picture 138"/>
            <p:cNvPicPr>
              <a:picLocks noChangeAspect="1"/>
            </p:cNvPicPr>
            <p:nvPr/>
          </p:nvPicPr>
          <p:blipFill>
            <a:blip r:embed="rId5">
              <a:biLevel thresh="25000"/>
            </a:blip>
            <a:stretch>
              <a:fillRect/>
            </a:stretch>
          </p:blipFill>
          <p:spPr>
            <a:xfrm>
              <a:off x="2078496" y="2064654"/>
              <a:ext cx="777488" cy="714475"/>
            </a:xfrm>
            <a:prstGeom prst="rect">
              <a:avLst/>
            </a:prstGeom>
          </p:spPr>
        </p:pic>
      </p:grpSp>
      <p:pic>
        <p:nvPicPr>
          <p:cNvPr id="8" name="Picture 7"/>
          <p:cNvPicPr>
            <a:picLocks noChangeAspect="1"/>
          </p:cNvPicPr>
          <p:nvPr/>
        </p:nvPicPr>
        <p:blipFill>
          <a:blip r:embed="rId6" cstate="print">
            <a:clrChange>
              <a:clrFrom>
                <a:srgbClr val="EFF1F4"/>
              </a:clrFrom>
              <a:clrTo>
                <a:srgbClr val="EFF1F4">
                  <a:alpha val="0"/>
                </a:srgbClr>
              </a:clrTo>
            </a:clrChange>
            <a:biLevel thresh="25000"/>
            <a:extLst>
              <a:ext uri="{28A0092B-C50C-407E-A947-70E740481C1C}">
                <a14:useLocalDpi xmlns:a14="http://schemas.microsoft.com/office/drawing/2010/main" val="0"/>
              </a:ext>
            </a:extLst>
          </a:blip>
          <a:stretch>
            <a:fillRect/>
          </a:stretch>
        </p:blipFill>
        <p:spPr>
          <a:xfrm>
            <a:off x="1166419" y="4952690"/>
            <a:ext cx="1109991" cy="292298"/>
          </a:xfrm>
          <a:prstGeom prst="rect">
            <a:avLst/>
          </a:prstGeom>
        </p:spPr>
      </p:pic>
      <p:pic>
        <p:nvPicPr>
          <p:cNvPr id="10" name="Picture 9"/>
          <p:cNvPicPr>
            <a:picLocks noChangeAspect="1"/>
          </p:cNvPicPr>
          <p:nvPr/>
        </p:nvPicPr>
        <p:blipFill>
          <a:blip r:embed="rId7" cstate="print">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tretch>
            <a:fillRect/>
          </a:stretch>
        </p:blipFill>
        <p:spPr>
          <a:xfrm>
            <a:off x="1166418" y="4594175"/>
            <a:ext cx="1254803" cy="268407"/>
          </a:xfrm>
          <a:prstGeom prst="rect">
            <a:avLst/>
          </a:prstGeom>
        </p:spPr>
      </p:pic>
      <p:pic>
        <p:nvPicPr>
          <p:cNvPr id="88" name="Picture 87"/>
          <p:cNvPicPr>
            <a:picLocks noChangeAspect="1"/>
          </p:cNvPicPr>
          <p:nvPr/>
        </p:nvPicPr>
        <p:blipFill rotWithShape="1">
          <a:blip r:embed="rId8" cstate="print">
            <a:clrChange>
              <a:clrFrom>
                <a:srgbClr val="404040"/>
              </a:clrFrom>
              <a:clrTo>
                <a:srgbClr val="404040">
                  <a:alpha val="0"/>
                </a:srgbClr>
              </a:clrTo>
            </a:clrChange>
            <a:extLst>
              <a:ext uri="{28A0092B-C50C-407E-A947-70E740481C1C}">
                <a14:useLocalDpi xmlns:a14="http://schemas.microsoft.com/office/drawing/2010/main" val="0"/>
              </a:ext>
            </a:extLst>
          </a:blip>
          <a:srcRect l="30356" t="9606" r="31797" b="11547"/>
          <a:stretch/>
        </p:blipFill>
        <p:spPr>
          <a:xfrm>
            <a:off x="4214000" y="2910257"/>
            <a:ext cx="834626" cy="321008"/>
          </a:xfrm>
          <a:prstGeom prst="rect">
            <a:avLst/>
          </a:prstGeom>
        </p:spPr>
      </p:pic>
      <p:pic>
        <p:nvPicPr>
          <p:cNvPr id="89" name="Picture 88"/>
          <p:cNvPicPr>
            <a:picLocks noChangeAspect="1"/>
          </p:cNvPicPr>
          <p:nvPr/>
        </p:nvPicPr>
        <p:blipFill>
          <a:blip r:embed="rId9" cstate="print">
            <a:biLevel thresh="25000"/>
            <a:extLst>
              <a:ext uri="{28A0092B-C50C-407E-A947-70E740481C1C}">
                <a14:useLocalDpi xmlns:a14="http://schemas.microsoft.com/office/drawing/2010/main" val="0"/>
              </a:ext>
            </a:extLst>
          </a:blip>
          <a:stretch>
            <a:fillRect/>
          </a:stretch>
        </p:blipFill>
        <p:spPr>
          <a:xfrm>
            <a:off x="4125151" y="3221606"/>
            <a:ext cx="1035453" cy="376529"/>
          </a:xfrm>
          <a:prstGeom prst="rect">
            <a:avLst/>
          </a:prstGeom>
        </p:spPr>
      </p:pic>
      <p:grpSp>
        <p:nvGrpSpPr>
          <p:cNvPr id="13" name="Group 12"/>
          <p:cNvGrpSpPr/>
          <p:nvPr/>
        </p:nvGrpSpPr>
        <p:grpSpPr>
          <a:xfrm>
            <a:off x="4098000" y="4840312"/>
            <a:ext cx="1101712" cy="739780"/>
            <a:chOff x="4728517" y="4845638"/>
            <a:chExt cx="1123964" cy="754721"/>
          </a:xfrm>
        </p:grpSpPr>
        <p:pic>
          <p:nvPicPr>
            <p:cNvPr id="90" name="Picture 89"/>
            <p:cNvPicPr>
              <a:picLocks noChangeAspect="1"/>
            </p:cNvPicPr>
            <p:nvPr/>
          </p:nvPicPr>
          <p:blipFill rotWithShape="1">
            <a:blip r:embed="rId10" cstate="print">
              <a:clrChange>
                <a:clrFrom>
                  <a:srgbClr val="404040"/>
                </a:clrFrom>
                <a:clrTo>
                  <a:srgbClr val="404040">
                    <a:alpha val="0"/>
                  </a:srgbClr>
                </a:clrTo>
              </a:clrChange>
              <a:extLst>
                <a:ext uri="{28A0092B-C50C-407E-A947-70E740481C1C}">
                  <a14:useLocalDpi xmlns:a14="http://schemas.microsoft.com/office/drawing/2010/main" val="0"/>
                </a:ext>
              </a:extLst>
            </a:blip>
            <a:srcRect l="30356" t="9606" r="31797" b="11547"/>
            <a:stretch/>
          </p:blipFill>
          <p:spPr>
            <a:xfrm>
              <a:off x="4846861" y="4845638"/>
              <a:ext cx="899620" cy="346007"/>
            </a:xfrm>
            <a:prstGeom prst="rect">
              <a:avLst/>
            </a:prstGeom>
          </p:spPr>
        </p:pic>
        <p:pic>
          <p:nvPicPr>
            <p:cNvPr id="91" name="Picture 90"/>
            <p:cNvPicPr>
              <a:picLocks noChangeAspect="1"/>
            </p:cNvPicPr>
            <p:nvPr/>
          </p:nvPicPr>
          <p:blipFill>
            <a:blip r:embed="rId11" cstate="print">
              <a:biLevel thresh="25000"/>
              <a:extLst>
                <a:ext uri="{28A0092B-C50C-407E-A947-70E740481C1C}">
                  <a14:useLocalDpi xmlns:a14="http://schemas.microsoft.com/office/drawing/2010/main" val="0"/>
                </a:ext>
              </a:extLst>
            </a:blip>
            <a:stretch>
              <a:fillRect/>
            </a:stretch>
          </p:blipFill>
          <p:spPr>
            <a:xfrm>
              <a:off x="4728517" y="5191645"/>
              <a:ext cx="1123964" cy="408714"/>
            </a:xfrm>
            <a:prstGeom prst="rect">
              <a:avLst/>
            </a:prstGeom>
          </p:spPr>
        </p:pic>
      </p:grpSp>
      <p:pic>
        <p:nvPicPr>
          <p:cNvPr id="17" name="Picture 16"/>
          <p:cNvPicPr>
            <a:picLocks noChangeAspect="1"/>
          </p:cNvPicPr>
          <p:nvPr/>
        </p:nvPicPr>
        <p:blipFill>
          <a:blip r:embed="rId12"/>
          <a:stretch>
            <a:fillRect/>
          </a:stretch>
        </p:blipFill>
        <p:spPr>
          <a:xfrm>
            <a:off x="4248061" y="3621472"/>
            <a:ext cx="962071" cy="293685"/>
          </a:xfrm>
          <a:prstGeom prst="rect">
            <a:avLst/>
          </a:prstGeom>
        </p:spPr>
      </p:pic>
      <p:sp>
        <p:nvSpPr>
          <p:cNvPr id="99" name="TextBox 98"/>
          <p:cNvSpPr txBox="1"/>
          <p:nvPr/>
        </p:nvSpPr>
        <p:spPr>
          <a:xfrm>
            <a:off x="866" y="6446113"/>
            <a:ext cx="2934949" cy="430764"/>
          </a:xfrm>
          <a:prstGeom prst="rect">
            <a:avLst/>
          </a:prstGeom>
          <a:solidFill>
            <a:srgbClr val="002060">
              <a:alpha val="25000"/>
            </a:srgbClr>
          </a:solidFill>
        </p:spPr>
        <p:txBody>
          <a:bodyPr wrap="square" rtlCol="0" anchor="ctr">
            <a:no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784" b="0" i="1" u="none" strike="noStrike" kern="0" cap="none" spc="20" normalizeH="0" baseline="0" noProof="0" dirty="0">
                <a:ln>
                  <a:noFill/>
                </a:ln>
                <a:solidFill>
                  <a:srgbClr val="0072C6">
                    <a:lumMod val="20000"/>
                    <a:lumOff val="80000"/>
                  </a:srgbClr>
                </a:solidFill>
                <a:effectLst/>
                <a:uLnTx/>
                <a:uFillTx/>
                <a:latin typeface="Segoe UI"/>
                <a:ea typeface="+mn-ea"/>
                <a:cs typeface="Arial" pitchFamily="34" charset="0"/>
              </a:rPr>
              <a:t>This graphic shows OSS and partner</a:t>
            </a:r>
            <a:r>
              <a:rPr kumimoji="0" lang="en-US" sz="784" b="0" i="1" u="none" strike="noStrike" kern="0" cap="none" spc="0" normalizeH="0" baseline="0" noProof="0" dirty="0">
                <a:ln>
                  <a:noFill/>
                </a:ln>
                <a:solidFill>
                  <a:srgbClr val="0072C6">
                    <a:lumMod val="20000"/>
                    <a:lumOff val="80000"/>
                  </a:srgbClr>
                </a:solidFill>
                <a:effectLst/>
                <a:uLnTx/>
                <a:uFillTx/>
                <a:latin typeface="Segoe UI"/>
                <a:ea typeface="+mn-ea"/>
                <a:cs typeface="Arial" pitchFamily="34" charset="0"/>
              </a:rPr>
              <a:t> products that are integrated with the Microsoft </a:t>
            </a:r>
            <a:r>
              <a:rPr kumimoji="0" lang="en-US" sz="784" b="0" i="1" u="none" strike="noStrike" kern="0" cap="none" spc="0" normalizeH="0" baseline="0" noProof="0" dirty="0" err="1">
                <a:ln>
                  <a:noFill/>
                </a:ln>
                <a:solidFill>
                  <a:srgbClr val="0072C6">
                    <a:lumMod val="20000"/>
                    <a:lumOff val="80000"/>
                  </a:srgbClr>
                </a:solidFill>
                <a:effectLst/>
                <a:uLnTx/>
                <a:uFillTx/>
                <a:latin typeface="Segoe UI"/>
                <a:ea typeface="+mn-ea"/>
                <a:cs typeface="Arial" pitchFamily="34" charset="0"/>
              </a:rPr>
              <a:t>DevOps</a:t>
            </a:r>
            <a:r>
              <a:rPr kumimoji="0" lang="en-US" sz="784" b="0" i="1" u="none" strike="noStrike" kern="0" cap="none" spc="0" normalizeH="0" baseline="0" noProof="0" dirty="0">
                <a:ln>
                  <a:noFill/>
                </a:ln>
                <a:solidFill>
                  <a:srgbClr val="0072C6">
                    <a:lumMod val="20000"/>
                    <a:lumOff val="80000"/>
                  </a:srgbClr>
                </a:solidFill>
                <a:effectLst/>
                <a:uLnTx/>
                <a:uFillTx/>
                <a:latin typeface="Segoe UI"/>
                <a:ea typeface="+mn-ea"/>
                <a:cs typeface="Arial" pitchFamily="34" charset="0"/>
              </a:rPr>
              <a:t> solution</a:t>
            </a:r>
          </a:p>
        </p:txBody>
      </p:sp>
      <p:sp>
        <p:nvSpPr>
          <p:cNvPr id="174" name="Rectangle 173"/>
          <p:cNvSpPr/>
          <p:nvPr/>
        </p:nvSpPr>
        <p:spPr>
          <a:xfrm rot="18900000">
            <a:off x="2063799" y="212449"/>
            <a:ext cx="1021099" cy="1021099"/>
          </a:xfrm>
          <a:prstGeom prst="rect">
            <a:avLst/>
          </a:prstGeom>
          <a:solidFill>
            <a:srgbClr val="5B9BD5"/>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7" name="Title 1"/>
          <p:cNvSpPr>
            <a:spLocks noGrp="1"/>
          </p:cNvSpPr>
          <p:nvPr>
            <p:ph type="title"/>
          </p:nvPr>
        </p:nvSpPr>
        <p:spPr>
          <a:xfrm>
            <a:off x="269754" y="291994"/>
            <a:ext cx="11654187" cy="899409"/>
          </a:xfrm>
        </p:spPr>
        <p:txBody>
          <a:bodyPr/>
          <a:lstStyle/>
          <a:p>
            <a:r>
              <a:rPr lang="en-US" sz="3332" dirty="0">
                <a:solidFill>
                  <a:schemeClr val="bg1"/>
                </a:solidFill>
              </a:rPr>
              <a:t>Mixed</a:t>
            </a:r>
            <a:br>
              <a:rPr lang="en-US" sz="3332" dirty="0">
                <a:solidFill>
                  <a:schemeClr val="bg1"/>
                </a:solidFill>
              </a:rPr>
            </a:br>
            <a:r>
              <a:rPr lang="en-US" sz="3332" dirty="0">
                <a:solidFill>
                  <a:schemeClr val="bg1"/>
                </a:solidFill>
              </a:rPr>
              <a:t>Ecosystem</a:t>
            </a:r>
          </a:p>
        </p:txBody>
      </p:sp>
      <p:pic>
        <p:nvPicPr>
          <p:cNvPr id="20" name="Picture 19"/>
          <p:cNvPicPr>
            <a:picLocks noChangeAspect="1"/>
          </p:cNvPicPr>
          <p:nvPr/>
        </p:nvPicPr>
        <p:blipFill>
          <a:blip r:embed="rId13"/>
          <a:stretch>
            <a:fillRect/>
          </a:stretch>
        </p:blipFill>
        <p:spPr>
          <a:xfrm>
            <a:off x="4193871" y="3947378"/>
            <a:ext cx="1185100" cy="363743"/>
          </a:xfrm>
          <a:prstGeom prst="rect">
            <a:avLst/>
          </a:prstGeom>
        </p:spPr>
      </p:pic>
      <p:pic>
        <p:nvPicPr>
          <p:cNvPr id="24" name="Picture 23"/>
          <p:cNvPicPr>
            <a:picLocks noChangeAspect="1"/>
          </p:cNvPicPr>
          <p:nvPr/>
        </p:nvPicPr>
        <p:blipFill>
          <a:blip r:embed="rId14" cstate="print">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tretch>
            <a:fillRect/>
          </a:stretch>
        </p:blipFill>
        <p:spPr>
          <a:xfrm>
            <a:off x="7261175" y="3179077"/>
            <a:ext cx="627801" cy="627801"/>
          </a:xfrm>
          <a:prstGeom prst="rect">
            <a:avLst/>
          </a:prstGeom>
        </p:spPr>
      </p:pic>
      <p:pic>
        <p:nvPicPr>
          <p:cNvPr id="25" name="Picture 24"/>
          <p:cNvPicPr>
            <a:picLocks noChangeAspect="1"/>
          </p:cNvPicPr>
          <p:nvPr/>
        </p:nvPicPr>
        <p:blipFill>
          <a:blip r:embed="rId15" cstate="print">
            <a:lum bright="70000" contrast="-70000"/>
            <a:extLst>
              <a:ext uri="{28A0092B-C50C-407E-A947-70E740481C1C}">
                <a14:useLocalDpi xmlns:a14="http://schemas.microsoft.com/office/drawing/2010/main" val="0"/>
              </a:ext>
            </a:extLst>
          </a:blip>
          <a:stretch>
            <a:fillRect/>
          </a:stretch>
        </p:blipFill>
        <p:spPr>
          <a:xfrm>
            <a:off x="7978206" y="3298817"/>
            <a:ext cx="484980" cy="476570"/>
          </a:xfrm>
          <a:prstGeom prst="rect">
            <a:avLst/>
          </a:prstGeom>
        </p:spPr>
      </p:pic>
      <p:sp>
        <p:nvSpPr>
          <p:cNvPr id="181" name="Rectangle 4"/>
          <p:cNvSpPr/>
          <p:nvPr/>
        </p:nvSpPr>
        <p:spPr bwMode="gray">
          <a:xfrm>
            <a:off x="7188000" y="3877145"/>
            <a:ext cx="1916093" cy="494784"/>
          </a:xfrm>
          <a:custGeom>
            <a:avLst/>
            <a:gdLst>
              <a:gd name="connsiteX0" fmla="*/ 0 w 2428875"/>
              <a:gd name="connsiteY0" fmla="*/ 0 h 681037"/>
              <a:gd name="connsiteX1" fmla="*/ 2428875 w 2428875"/>
              <a:gd name="connsiteY1" fmla="*/ 0 h 681037"/>
              <a:gd name="connsiteX2" fmla="*/ 2428875 w 2428875"/>
              <a:gd name="connsiteY2" fmla="*/ 681037 h 681037"/>
              <a:gd name="connsiteX3" fmla="*/ 0 w 2428875"/>
              <a:gd name="connsiteY3" fmla="*/ 681037 h 681037"/>
              <a:gd name="connsiteX4" fmla="*/ 0 w 2428875"/>
              <a:gd name="connsiteY4" fmla="*/ 0 h 681037"/>
              <a:gd name="connsiteX0" fmla="*/ 0 w 2428875"/>
              <a:gd name="connsiteY0" fmla="*/ 0 h 681037"/>
              <a:gd name="connsiteX1" fmla="*/ 2428875 w 2428875"/>
              <a:gd name="connsiteY1" fmla="*/ 0 h 681037"/>
              <a:gd name="connsiteX2" fmla="*/ 2428875 w 2428875"/>
              <a:gd name="connsiteY2" fmla="*/ 681037 h 681037"/>
              <a:gd name="connsiteX3" fmla="*/ 4333 w 2428875"/>
              <a:gd name="connsiteY3" fmla="*/ 429685 h 681037"/>
              <a:gd name="connsiteX4" fmla="*/ 0 w 2428875"/>
              <a:gd name="connsiteY4" fmla="*/ 0 h 681037"/>
              <a:gd name="connsiteX0" fmla="*/ 0 w 2433209"/>
              <a:gd name="connsiteY0" fmla="*/ 0 h 763376"/>
              <a:gd name="connsiteX1" fmla="*/ 2428875 w 2433209"/>
              <a:gd name="connsiteY1" fmla="*/ 0 h 763376"/>
              <a:gd name="connsiteX2" fmla="*/ 2433209 w 2433209"/>
              <a:gd name="connsiteY2" fmla="*/ 763376 h 763376"/>
              <a:gd name="connsiteX3" fmla="*/ 4333 w 2433209"/>
              <a:gd name="connsiteY3" fmla="*/ 429685 h 763376"/>
              <a:gd name="connsiteX4" fmla="*/ 0 w 243320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2260 w 2435469"/>
              <a:gd name="connsiteY0" fmla="*/ 0 h 763376"/>
              <a:gd name="connsiteX1" fmla="*/ 2431135 w 2435469"/>
              <a:gd name="connsiteY1" fmla="*/ 0 h 763376"/>
              <a:gd name="connsiteX2" fmla="*/ 2435469 w 2435469"/>
              <a:gd name="connsiteY2" fmla="*/ 763376 h 763376"/>
              <a:gd name="connsiteX3" fmla="*/ 270 w 2435469"/>
              <a:gd name="connsiteY3" fmla="*/ 425843 h 763376"/>
              <a:gd name="connsiteX4" fmla="*/ 2260 w 2435469"/>
              <a:gd name="connsiteY4" fmla="*/ 0 h 763376"/>
              <a:gd name="connsiteX0" fmla="*/ 84 w 2435664"/>
              <a:gd name="connsiteY0" fmla="*/ 0 h 763376"/>
              <a:gd name="connsiteX1" fmla="*/ 2431330 w 2435664"/>
              <a:gd name="connsiteY1" fmla="*/ 0 h 763376"/>
              <a:gd name="connsiteX2" fmla="*/ 2435664 w 2435664"/>
              <a:gd name="connsiteY2" fmla="*/ 763376 h 763376"/>
              <a:gd name="connsiteX3" fmla="*/ 465 w 2435664"/>
              <a:gd name="connsiteY3" fmla="*/ 425843 h 763376"/>
              <a:gd name="connsiteX4" fmla="*/ 84 w 2435664"/>
              <a:gd name="connsiteY4" fmla="*/ 0 h 763376"/>
              <a:gd name="connsiteX0" fmla="*/ 85 w 2435665"/>
              <a:gd name="connsiteY0" fmla="*/ 0 h 763376"/>
              <a:gd name="connsiteX1" fmla="*/ 2434496 w 2435665"/>
              <a:gd name="connsiteY1" fmla="*/ 0 h 763376"/>
              <a:gd name="connsiteX2" fmla="*/ 2435665 w 2435665"/>
              <a:gd name="connsiteY2" fmla="*/ 763376 h 763376"/>
              <a:gd name="connsiteX3" fmla="*/ 466 w 2435665"/>
              <a:gd name="connsiteY3" fmla="*/ 425843 h 763376"/>
              <a:gd name="connsiteX4" fmla="*/ 85 w 2435665"/>
              <a:gd name="connsiteY4" fmla="*/ 0 h 763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5665" h="763376">
                <a:moveTo>
                  <a:pt x="85" y="0"/>
                </a:moveTo>
                <a:lnTo>
                  <a:pt x="2434496" y="0"/>
                </a:lnTo>
                <a:cubicBezTo>
                  <a:pt x="2435941" y="254459"/>
                  <a:pt x="2434220" y="508917"/>
                  <a:pt x="2435665" y="763376"/>
                </a:cubicBezTo>
                <a:lnTo>
                  <a:pt x="466" y="425843"/>
                </a:lnTo>
                <a:cubicBezTo>
                  <a:pt x="-978" y="282615"/>
                  <a:pt x="1529" y="143228"/>
                  <a:pt x="85" y="0"/>
                </a:cubicBezTo>
                <a:close/>
              </a:path>
            </a:pathLst>
          </a:custGeom>
          <a:solidFill>
            <a:srgbClr val="44546A"/>
          </a:solidFill>
          <a:ln w="6350" cap="flat" cmpd="sng" algn="ctr">
            <a:noFill/>
            <a:prstDash val="solid"/>
            <a:miter lim="800000"/>
            <a:headEnd type="none" w="med" len="med"/>
            <a:tailEnd type="none" w="med" len="med"/>
          </a:ln>
          <a:effectLst/>
        </p:spPr>
        <p:txBody>
          <a:bodyPr rot="0" spcFirstLastPara="0" vertOverflow="overflow" horzOverflow="overflow" vert="horz" wrap="square" lIns="105862" tIns="105862" rIns="179259"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ct val="0"/>
              </a:spcBef>
              <a:spcAft>
                <a:spcPct val="0"/>
              </a:spcAft>
              <a:buClrTx/>
              <a:buSzTx/>
              <a:buFontTx/>
              <a:buNone/>
              <a:tabLst/>
              <a:defRPr/>
            </a:pPr>
            <a:r>
              <a:rPr kumimoji="0" lang="en-US" sz="1175" b="0" i="0" u="none" strike="noStrike" kern="0" cap="none" spc="0" normalizeH="0" baseline="0" noProof="0" dirty="0">
                <a:ln>
                  <a:noFill/>
                </a:ln>
                <a:solidFill>
                  <a:prstClr val="white"/>
                </a:solidFill>
                <a:effectLst/>
                <a:uLnTx/>
                <a:uFillTx/>
                <a:latin typeface="Calibri" panose="020F0502020204030204"/>
                <a:ea typeface="Segoe UI" panose="020B0502040204020203" pitchFamily="34" charset="0"/>
                <a:cs typeface="Segoe UI" panose="020B0502040204020203" pitchFamily="34" charset="0"/>
              </a:rPr>
              <a:t>Release</a:t>
            </a:r>
          </a:p>
        </p:txBody>
      </p:sp>
      <p:pic>
        <p:nvPicPr>
          <p:cNvPr id="182" name="Picture 181"/>
          <p:cNvPicPr>
            <a:picLocks noChangeAspect="1"/>
          </p:cNvPicPr>
          <p:nvPr/>
        </p:nvPicPr>
        <p:blipFill rotWithShape="1">
          <a:blip r:embed="rId8" cstate="print">
            <a:clrChange>
              <a:clrFrom>
                <a:srgbClr val="404040"/>
              </a:clrFrom>
              <a:clrTo>
                <a:srgbClr val="404040">
                  <a:alpha val="0"/>
                </a:srgbClr>
              </a:clrTo>
            </a:clrChange>
            <a:extLst>
              <a:ext uri="{28A0092B-C50C-407E-A947-70E740481C1C}">
                <a14:useLocalDpi xmlns:a14="http://schemas.microsoft.com/office/drawing/2010/main" val="0"/>
              </a:ext>
            </a:extLst>
          </a:blip>
          <a:srcRect l="30356" t="9606" r="31797" b="11547"/>
          <a:stretch/>
        </p:blipFill>
        <p:spPr>
          <a:xfrm>
            <a:off x="7300487" y="4227286"/>
            <a:ext cx="834626" cy="321008"/>
          </a:xfrm>
          <a:prstGeom prst="rect">
            <a:avLst/>
          </a:prstGeom>
        </p:spPr>
      </p:pic>
      <p:pic>
        <p:nvPicPr>
          <p:cNvPr id="186" name="Picture 185"/>
          <p:cNvPicPr>
            <a:picLocks noChangeAspect="1"/>
          </p:cNvPicPr>
          <p:nvPr/>
        </p:nvPicPr>
        <p:blipFill>
          <a:blip r:embed="rId9" cstate="print">
            <a:biLevel thresh="25000"/>
            <a:extLst>
              <a:ext uri="{28A0092B-C50C-407E-A947-70E740481C1C}">
                <a14:useLocalDpi xmlns:a14="http://schemas.microsoft.com/office/drawing/2010/main" val="0"/>
              </a:ext>
            </a:extLst>
          </a:blip>
          <a:stretch>
            <a:fillRect/>
          </a:stretch>
        </p:blipFill>
        <p:spPr>
          <a:xfrm>
            <a:off x="7211638" y="4516286"/>
            <a:ext cx="1035453" cy="376529"/>
          </a:xfrm>
          <a:prstGeom prst="rect">
            <a:avLst/>
          </a:prstGeom>
        </p:spPr>
      </p:pic>
      <p:pic>
        <p:nvPicPr>
          <p:cNvPr id="188" name="Picture 187"/>
          <p:cNvPicPr>
            <a:picLocks noChangeAspect="1"/>
          </p:cNvPicPr>
          <p:nvPr/>
        </p:nvPicPr>
        <p:blipFill>
          <a:blip r:embed="rId12"/>
          <a:stretch>
            <a:fillRect/>
          </a:stretch>
        </p:blipFill>
        <p:spPr>
          <a:xfrm>
            <a:off x="7294456" y="4894253"/>
            <a:ext cx="962071" cy="293685"/>
          </a:xfrm>
          <a:prstGeom prst="rect">
            <a:avLst/>
          </a:prstGeom>
        </p:spPr>
      </p:pic>
      <p:pic>
        <p:nvPicPr>
          <p:cNvPr id="189" name="Picture 188"/>
          <p:cNvPicPr>
            <a:picLocks noChangeAspect="1"/>
          </p:cNvPicPr>
          <p:nvPr/>
        </p:nvPicPr>
        <p:blipFill>
          <a:blip r:embed="rId13"/>
          <a:stretch>
            <a:fillRect/>
          </a:stretch>
        </p:blipFill>
        <p:spPr>
          <a:xfrm>
            <a:off x="7240264" y="5189270"/>
            <a:ext cx="1185100" cy="363743"/>
          </a:xfrm>
          <a:prstGeom prst="rect">
            <a:avLst/>
          </a:prstGeom>
        </p:spPr>
      </p:pic>
      <p:pic>
        <p:nvPicPr>
          <p:cNvPr id="26" name="Picture 25"/>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7301558" y="5580091"/>
            <a:ext cx="1074562" cy="295146"/>
          </a:xfrm>
          <a:prstGeom prst="rect">
            <a:avLst/>
          </a:prstGeom>
        </p:spPr>
      </p:pic>
      <p:pic>
        <p:nvPicPr>
          <p:cNvPr id="66" name="Picture 65"/>
          <p:cNvPicPr>
            <a:picLocks noChangeAspect="1"/>
          </p:cNvPicPr>
          <p:nvPr/>
        </p:nvPicPr>
        <p:blipFill>
          <a:blip r:embed="rId17" cstate="print">
            <a:lum bright="70000" contrast="-70000"/>
            <a:extLst>
              <a:ext uri="{28A0092B-C50C-407E-A947-70E740481C1C}">
                <a14:useLocalDpi xmlns:a14="http://schemas.microsoft.com/office/drawing/2010/main" val="0"/>
              </a:ext>
            </a:extLst>
          </a:blip>
          <a:stretch>
            <a:fillRect/>
          </a:stretch>
        </p:blipFill>
        <p:spPr>
          <a:xfrm>
            <a:off x="10389617" y="3497925"/>
            <a:ext cx="1239867" cy="929901"/>
          </a:xfrm>
          <a:prstGeom prst="rect">
            <a:avLst/>
          </a:prstGeom>
        </p:spPr>
      </p:pic>
      <p:pic>
        <p:nvPicPr>
          <p:cNvPr id="67" name="Picture 66"/>
          <p:cNvPicPr>
            <a:picLocks noChangeAspect="1"/>
          </p:cNvPicPr>
          <p:nvPr/>
        </p:nvPicPr>
        <p:blipFill rotWithShape="1">
          <a:blip r:embed="rId18">
            <a:extLst>
              <a:ext uri="{28A0092B-C50C-407E-A947-70E740481C1C}">
                <a14:useLocalDpi xmlns:a14="http://schemas.microsoft.com/office/drawing/2010/main" val="0"/>
              </a:ext>
            </a:extLst>
          </a:blip>
          <a:srcRect b="12758"/>
          <a:stretch/>
        </p:blipFill>
        <p:spPr>
          <a:xfrm>
            <a:off x="10434419" y="3898940"/>
            <a:ext cx="1195063" cy="1042597"/>
          </a:xfrm>
          <a:prstGeom prst="rect">
            <a:avLst/>
          </a:prstGeom>
        </p:spPr>
      </p:pic>
      <p:grpSp>
        <p:nvGrpSpPr>
          <p:cNvPr id="74" name="Group 73"/>
          <p:cNvGrpSpPr/>
          <p:nvPr/>
        </p:nvGrpSpPr>
        <p:grpSpPr>
          <a:xfrm>
            <a:off x="9256615" y="5221481"/>
            <a:ext cx="2934522" cy="1635547"/>
            <a:chOff x="6610350" y="4013200"/>
            <a:chExt cx="3446463" cy="1920876"/>
          </a:xfrm>
        </p:grpSpPr>
        <p:sp>
          <p:nvSpPr>
            <p:cNvPr id="75" name="Freeform 5"/>
            <p:cNvSpPr>
              <a:spLocks/>
            </p:cNvSpPr>
            <p:nvPr/>
          </p:nvSpPr>
          <p:spPr bwMode="auto">
            <a:xfrm>
              <a:off x="7473950" y="4635500"/>
              <a:ext cx="2343150" cy="815975"/>
            </a:xfrm>
            <a:custGeom>
              <a:avLst/>
              <a:gdLst>
                <a:gd name="T0" fmla="*/ 8 w 1476"/>
                <a:gd name="T1" fmla="*/ 514 h 514"/>
                <a:gd name="T2" fmla="*/ 0 w 1476"/>
                <a:gd name="T3" fmla="*/ 479 h 514"/>
                <a:gd name="T4" fmla="*/ 429 w 1476"/>
                <a:gd name="T5" fmla="*/ 374 h 514"/>
                <a:gd name="T6" fmla="*/ 780 w 1476"/>
                <a:gd name="T7" fmla="*/ 156 h 514"/>
                <a:gd name="T8" fmla="*/ 1213 w 1476"/>
                <a:gd name="T9" fmla="*/ 139 h 514"/>
                <a:gd name="T10" fmla="*/ 1476 w 1476"/>
                <a:gd name="T11" fmla="*/ 0 h 514"/>
                <a:gd name="T12" fmla="*/ 1476 w 1476"/>
                <a:gd name="T13" fmla="*/ 0 h 514"/>
                <a:gd name="T14" fmla="*/ 1476 w 1476"/>
                <a:gd name="T15" fmla="*/ 37 h 514"/>
                <a:gd name="T16" fmla="*/ 1476 w 1476"/>
                <a:gd name="T17" fmla="*/ 40 h 514"/>
                <a:gd name="T18" fmla="*/ 1222 w 1476"/>
                <a:gd name="T19" fmla="*/ 175 h 514"/>
                <a:gd name="T20" fmla="*/ 792 w 1476"/>
                <a:gd name="T21" fmla="*/ 191 h 514"/>
                <a:gd name="T22" fmla="*/ 443 w 1476"/>
                <a:gd name="T23" fmla="*/ 408 h 514"/>
                <a:gd name="T24" fmla="*/ 8 w 1476"/>
                <a:gd name="T25" fmla="*/ 514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6" h="514">
                  <a:moveTo>
                    <a:pt x="8" y="514"/>
                  </a:moveTo>
                  <a:lnTo>
                    <a:pt x="0" y="479"/>
                  </a:lnTo>
                  <a:lnTo>
                    <a:pt x="429" y="374"/>
                  </a:lnTo>
                  <a:lnTo>
                    <a:pt x="780" y="156"/>
                  </a:lnTo>
                  <a:lnTo>
                    <a:pt x="1213" y="139"/>
                  </a:lnTo>
                  <a:lnTo>
                    <a:pt x="1476" y="0"/>
                  </a:lnTo>
                  <a:lnTo>
                    <a:pt x="1476" y="0"/>
                  </a:lnTo>
                  <a:lnTo>
                    <a:pt x="1476" y="37"/>
                  </a:lnTo>
                  <a:lnTo>
                    <a:pt x="1476" y="40"/>
                  </a:lnTo>
                  <a:lnTo>
                    <a:pt x="1222" y="175"/>
                  </a:lnTo>
                  <a:lnTo>
                    <a:pt x="792" y="191"/>
                  </a:lnTo>
                  <a:lnTo>
                    <a:pt x="443" y="408"/>
                  </a:lnTo>
                  <a:lnTo>
                    <a:pt x="8" y="51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76" name="Freeform 6"/>
            <p:cNvSpPr>
              <a:spLocks/>
            </p:cNvSpPr>
            <p:nvPr/>
          </p:nvSpPr>
          <p:spPr bwMode="auto">
            <a:xfrm>
              <a:off x="7480300" y="4013200"/>
              <a:ext cx="2366963" cy="1343025"/>
            </a:xfrm>
            <a:custGeom>
              <a:avLst/>
              <a:gdLst>
                <a:gd name="T0" fmla="*/ 14 w 1491"/>
                <a:gd name="T1" fmla="*/ 846 h 846"/>
                <a:gd name="T2" fmla="*/ 0 w 1491"/>
                <a:gd name="T3" fmla="*/ 814 h 846"/>
                <a:gd name="T4" fmla="*/ 348 w 1491"/>
                <a:gd name="T5" fmla="*/ 653 h 846"/>
                <a:gd name="T6" fmla="*/ 562 w 1491"/>
                <a:gd name="T7" fmla="*/ 402 h 846"/>
                <a:gd name="T8" fmla="*/ 915 w 1491"/>
                <a:gd name="T9" fmla="*/ 328 h 846"/>
                <a:gd name="T10" fmla="*/ 1128 w 1491"/>
                <a:gd name="T11" fmla="*/ 77 h 846"/>
                <a:gd name="T12" fmla="*/ 1491 w 1491"/>
                <a:gd name="T13" fmla="*/ 0 h 846"/>
                <a:gd name="T14" fmla="*/ 1491 w 1491"/>
                <a:gd name="T15" fmla="*/ 37 h 846"/>
                <a:gd name="T16" fmla="*/ 1147 w 1491"/>
                <a:gd name="T17" fmla="*/ 111 h 846"/>
                <a:gd name="T18" fmla="*/ 934 w 1491"/>
                <a:gd name="T19" fmla="*/ 360 h 846"/>
                <a:gd name="T20" fmla="*/ 582 w 1491"/>
                <a:gd name="T21" fmla="*/ 434 h 846"/>
                <a:gd name="T22" fmla="*/ 371 w 1491"/>
                <a:gd name="T23" fmla="*/ 682 h 846"/>
                <a:gd name="T24" fmla="*/ 14 w 1491"/>
                <a:gd name="T25" fmla="*/ 846 h 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1" h="846">
                  <a:moveTo>
                    <a:pt x="14" y="846"/>
                  </a:moveTo>
                  <a:lnTo>
                    <a:pt x="0" y="814"/>
                  </a:lnTo>
                  <a:lnTo>
                    <a:pt x="348" y="653"/>
                  </a:lnTo>
                  <a:lnTo>
                    <a:pt x="562" y="402"/>
                  </a:lnTo>
                  <a:lnTo>
                    <a:pt x="915" y="328"/>
                  </a:lnTo>
                  <a:lnTo>
                    <a:pt x="1128" y="77"/>
                  </a:lnTo>
                  <a:lnTo>
                    <a:pt x="1491" y="0"/>
                  </a:lnTo>
                  <a:lnTo>
                    <a:pt x="1491" y="37"/>
                  </a:lnTo>
                  <a:lnTo>
                    <a:pt x="1147" y="111"/>
                  </a:lnTo>
                  <a:lnTo>
                    <a:pt x="934" y="360"/>
                  </a:lnTo>
                  <a:lnTo>
                    <a:pt x="582" y="434"/>
                  </a:lnTo>
                  <a:lnTo>
                    <a:pt x="371" y="682"/>
                  </a:lnTo>
                  <a:lnTo>
                    <a:pt x="14" y="84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77" name="Freeform 7"/>
            <p:cNvSpPr>
              <a:spLocks/>
            </p:cNvSpPr>
            <p:nvPr/>
          </p:nvSpPr>
          <p:spPr bwMode="auto">
            <a:xfrm>
              <a:off x="7485063" y="4987925"/>
              <a:ext cx="2332038" cy="633413"/>
            </a:xfrm>
            <a:custGeom>
              <a:avLst/>
              <a:gdLst>
                <a:gd name="T0" fmla="*/ 6 w 1469"/>
                <a:gd name="T1" fmla="*/ 399 h 399"/>
                <a:gd name="T2" fmla="*/ 0 w 1469"/>
                <a:gd name="T3" fmla="*/ 362 h 399"/>
                <a:gd name="T4" fmla="*/ 340 w 1469"/>
                <a:gd name="T5" fmla="*/ 309 h 399"/>
                <a:gd name="T6" fmla="*/ 624 w 1469"/>
                <a:gd name="T7" fmla="*/ 137 h 399"/>
                <a:gd name="T8" fmla="*/ 968 w 1469"/>
                <a:gd name="T9" fmla="*/ 170 h 399"/>
                <a:gd name="T10" fmla="*/ 1249 w 1469"/>
                <a:gd name="T11" fmla="*/ 0 h 399"/>
                <a:gd name="T12" fmla="*/ 1469 w 1469"/>
                <a:gd name="T13" fmla="*/ 25 h 399"/>
                <a:gd name="T14" fmla="*/ 1469 w 1469"/>
                <a:gd name="T15" fmla="*/ 61 h 399"/>
                <a:gd name="T16" fmla="*/ 1257 w 1469"/>
                <a:gd name="T17" fmla="*/ 36 h 399"/>
                <a:gd name="T18" fmla="*/ 976 w 1469"/>
                <a:gd name="T19" fmla="*/ 208 h 399"/>
                <a:gd name="T20" fmla="*/ 632 w 1469"/>
                <a:gd name="T21" fmla="*/ 173 h 399"/>
                <a:gd name="T22" fmla="*/ 352 w 1469"/>
                <a:gd name="T23" fmla="*/ 344 h 399"/>
                <a:gd name="T24" fmla="*/ 6 w 1469"/>
                <a:gd name="T25" fmla="*/ 39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9" h="399">
                  <a:moveTo>
                    <a:pt x="6" y="399"/>
                  </a:moveTo>
                  <a:lnTo>
                    <a:pt x="0" y="362"/>
                  </a:lnTo>
                  <a:lnTo>
                    <a:pt x="340" y="309"/>
                  </a:lnTo>
                  <a:lnTo>
                    <a:pt x="624" y="137"/>
                  </a:lnTo>
                  <a:lnTo>
                    <a:pt x="968" y="170"/>
                  </a:lnTo>
                  <a:lnTo>
                    <a:pt x="1249" y="0"/>
                  </a:lnTo>
                  <a:lnTo>
                    <a:pt x="1469" y="25"/>
                  </a:lnTo>
                  <a:lnTo>
                    <a:pt x="1469" y="61"/>
                  </a:lnTo>
                  <a:lnTo>
                    <a:pt x="1257" y="36"/>
                  </a:lnTo>
                  <a:lnTo>
                    <a:pt x="976" y="208"/>
                  </a:lnTo>
                  <a:lnTo>
                    <a:pt x="632" y="173"/>
                  </a:lnTo>
                  <a:lnTo>
                    <a:pt x="352" y="344"/>
                  </a:lnTo>
                  <a:lnTo>
                    <a:pt x="6" y="39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78" name="Freeform 8"/>
            <p:cNvSpPr>
              <a:spLocks/>
            </p:cNvSpPr>
            <p:nvPr/>
          </p:nvSpPr>
          <p:spPr bwMode="auto">
            <a:xfrm>
              <a:off x="6610350" y="5527675"/>
              <a:ext cx="1739900" cy="406400"/>
            </a:xfrm>
            <a:custGeom>
              <a:avLst/>
              <a:gdLst>
                <a:gd name="T0" fmla="*/ 485 w 784"/>
                <a:gd name="T1" fmla="*/ 29 h 183"/>
                <a:gd name="T2" fmla="*/ 0 w 784"/>
                <a:gd name="T3" fmla="*/ 183 h 183"/>
                <a:gd name="T4" fmla="*/ 277 w 784"/>
                <a:gd name="T5" fmla="*/ 183 h 183"/>
                <a:gd name="T6" fmla="*/ 784 w 784"/>
                <a:gd name="T7" fmla="*/ 183 h 183"/>
                <a:gd name="T8" fmla="*/ 485 w 784"/>
                <a:gd name="T9" fmla="*/ 29 h 183"/>
              </a:gdLst>
              <a:ahLst/>
              <a:cxnLst>
                <a:cxn ang="0">
                  <a:pos x="T0" y="T1"/>
                </a:cxn>
                <a:cxn ang="0">
                  <a:pos x="T2" y="T3"/>
                </a:cxn>
                <a:cxn ang="0">
                  <a:pos x="T4" y="T5"/>
                </a:cxn>
                <a:cxn ang="0">
                  <a:pos x="T6" y="T7"/>
                </a:cxn>
                <a:cxn ang="0">
                  <a:pos x="T8" y="T9"/>
                </a:cxn>
              </a:cxnLst>
              <a:rect l="0" t="0" r="r" b="b"/>
              <a:pathLst>
                <a:path w="784" h="183">
                  <a:moveTo>
                    <a:pt x="485" y="29"/>
                  </a:moveTo>
                  <a:cubicBezTo>
                    <a:pt x="314" y="0"/>
                    <a:pt x="132" y="51"/>
                    <a:pt x="0" y="183"/>
                  </a:cubicBezTo>
                  <a:cubicBezTo>
                    <a:pt x="277" y="183"/>
                    <a:pt x="277" y="183"/>
                    <a:pt x="277" y="183"/>
                  </a:cubicBezTo>
                  <a:cubicBezTo>
                    <a:pt x="784" y="183"/>
                    <a:pt x="784" y="183"/>
                    <a:pt x="784" y="183"/>
                  </a:cubicBezTo>
                  <a:cubicBezTo>
                    <a:pt x="700" y="99"/>
                    <a:pt x="594" y="47"/>
                    <a:pt x="485" y="2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79" name="Freeform 9"/>
            <p:cNvSpPr>
              <a:spLocks/>
            </p:cNvSpPr>
            <p:nvPr/>
          </p:nvSpPr>
          <p:spPr bwMode="auto">
            <a:xfrm>
              <a:off x="7407275" y="5329238"/>
              <a:ext cx="2649538" cy="604838"/>
            </a:xfrm>
            <a:custGeom>
              <a:avLst/>
              <a:gdLst>
                <a:gd name="T0" fmla="*/ 858 w 1193"/>
                <a:gd name="T1" fmla="*/ 37 h 272"/>
                <a:gd name="T2" fmla="*/ 437 w 1193"/>
                <a:gd name="T3" fmla="*/ 31 h 272"/>
                <a:gd name="T4" fmla="*/ 0 w 1193"/>
                <a:gd name="T5" fmla="*/ 272 h 272"/>
                <a:gd name="T6" fmla="*/ 1193 w 1193"/>
                <a:gd name="T7" fmla="*/ 272 h 272"/>
                <a:gd name="T8" fmla="*/ 1193 w 1193"/>
                <a:gd name="T9" fmla="*/ 204 h 272"/>
                <a:gd name="T10" fmla="*/ 858 w 1193"/>
                <a:gd name="T11" fmla="*/ 37 h 272"/>
              </a:gdLst>
              <a:ahLst/>
              <a:cxnLst>
                <a:cxn ang="0">
                  <a:pos x="T0" y="T1"/>
                </a:cxn>
                <a:cxn ang="0">
                  <a:pos x="T2" y="T3"/>
                </a:cxn>
                <a:cxn ang="0">
                  <a:pos x="T4" y="T5"/>
                </a:cxn>
                <a:cxn ang="0">
                  <a:pos x="T6" y="T7"/>
                </a:cxn>
                <a:cxn ang="0">
                  <a:pos x="T8" y="T9"/>
                </a:cxn>
                <a:cxn ang="0">
                  <a:pos x="T10" y="T11"/>
                </a:cxn>
              </a:cxnLst>
              <a:rect l="0" t="0" r="r" b="b"/>
              <a:pathLst>
                <a:path w="1193" h="272">
                  <a:moveTo>
                    <a:pt x="858" y="37"/>
                  </a:moveTo>
                  <a:cubicBezTo>
                    <a:pt x="720" y="2"/>
                    <a:pt x="575" y="0"/>
                    <a:pt x="437" y="31"/>
                  </a:cubicBezTo>
                  <a:cubicBezTo>
                    <a:pt x="277" y="68"/>
                    <a:pt x="125" y="148"/>
                    <a:pt x="0" y="272"/>
                  </a:cubicBezTo>
                  <a:cubicBezTo>
                    <a:pt x="1193" y="272"/>
                    <a:pt x="1193" y="272"/>
                    <a:pt x="1193" y="272"/>
                  </a:cubicBezTo>
                  <a:cubicBezTo>
                    <a:pt x="1193" y="204"/>
                    <a:pt x="1193" y="204"/>
                    <a:pt x="1193" y="204"/>
                  </a:cubicBezTo>
                  <a:cubicBezTo>
                    <a:pt x="1092" y="124"/>
                    <a:pt x="978" y="68"/>
                    <a:pt x="858" y="37"/>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81" name="Freeform 10"/>
            <p:cNvSpPr>
              <a:spLocks/>
            </p:cNvSpPr>
            <p:nvPr/>
          </p:nvSpPr>
          <p:spPr bwMode="auto">
            <a:xfrm>
              <a:off x="8377238" y="5329238"/>
              <a:ext cx="935038" cy="493713"/>
            </a:xfrm>
            <a:custGeom>
              <a:avLst/>
              <a:gdLst>
                <a:gd name="T0" fmla="*/ 114 w 421"/>
                <a:gd name="T1" fmla="*/ 199 h 222"/>
                <a:gd name="T2" fmla="*/ 211 w 421"/>
                <a:gd name="T3" fmla="*/ 222 h 222"/>
                <a:gd name="T4" fmla="*/ 421 w 421"/>
                <a:gd name="T5" fmla="*/ 37 h 222"/>
                <a:gd name="T6" fmla="*/ 0 w 421"/>
                <a:gd name="T7" fmla="*/ 31 h 222"/>
                <a:gd name="T8" fmla="*/ 59 w 421"/>
                <a:gd name="T9" fmla="*/ 158 h 222"/>
                <a:gd name="T10" fmla="*/ 114 w 421"/>
                <a:gd name="T11" fmla="*/ 199 h 222"/>
              </a:gdLst>
              <a:ahLst/>
              <a:cxnLst>
                <a:cxn ang="0">
                  <a:pos x="T0" y="T1"/>
                </a:cxn>
                <a:cxn ang="0">
                  <a:pos x="T2" y="T3"/>
                </a:cxn>
                <a:cxn ang="0">
                  <a:pos x="T4" y="T5"/>
                </a:cxn>
                <a:cxn ang="0">
                  <a:pos x="T6" y="T7"/>
                </a:cxn>
                <a:cxn ang="0">
                  <a:pos x="T8" y="T9"/>
                </a:cxn>
                <a:cxn ang="0">
                  <a:pos x="T10" y="T11"/>
                </a:cxn>
              </a:cxnLst>
              <a:rect l="0" t="0" r="r" b="b"/>
              <a:pathLst>
                <a:path w="421" h="222">
                  <a:moveTo>
                    <a:pt x="114" y="199"/>
                  </a:moveTo>
                  <a:cubicBezTo>
                    <a:pt x="143" y="213"/>
                    <a:pt x="176" y="222"/>
                    <a:pt x="211" y="222"/>
                  </a:cubicBezTo>
                  <a:cubicBezTo>
                    <a:pt x="318" y="222"/>
                    <a:pt x="407" y="141"/>
                    <a:pt x="421" y="37"/>
                  </a:cubicBezTo>
                  <a:cubicBezTo>
                    <a:pt x="283" y="2"/>
                    <a:pt x="138" y="0"/>
                    <a:pt x="0" y="31"/>
                  </a:cubicBezTo>
                  <a:cubicBezTo>
                    <a:pt x="5" y="81"/>
                    <a:pt x="27" y="125"/>
                    <a:pt x="59" y="158"/>
                  </a:cubicBezTo>
                  <a:cubicBezTo>
                    <a:pt x="75" y="174"/>
                    <a:pt x="94" y="188"/>
                    <a:pt x="114" y="19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82" name="Freeform 11"/>
            <p:cNvSpPr>
              <a:spLocks/>
            </p:cNvSpPr>
            <p:nvPr/>
          </p:nvSpPr>
          <p:spPr bwMode="auto">
            <a:xfrm>
              <a:off x="8426450" y="4878388"/>
              <a:ext cx="517525" cy="471488"/>
            </a:xfrm>
            <a:custGeom>
              <a:avLst/>
              <a:gdLst>
                <a:gd name="T0" fmla="*/ 233 w 233"/>
                <a:gd name="T1" fmla="*/ 55 h 212"/>
                <a:gd name="T2" fmla="*/ 90 w 233"/>
                <a:gd name="T3" fmla="*/ 0 h 212"/>
                <a:gd name="T4" fmla="*/ 0 w 233"/>
                <a:gd name="T5" fmla="*/ 20 h 212"/>
                <a:gd name="T6" fmla="*/ 90 w 233"/>
                <a:gd name="T7" fmla="*/ 212 h 212"/>
                <a:gd name="T8" fmla="*/ 233 w 233"/>
                <a:gd name="T9" fmla="*/ 55 h 212"/>
              </a:gdLst>
              <a:ahLst/>
              <a:cxnLst>
                <a:cxn ang="0">
                  <a:pos x="T0" y="T1"/>
                </a:cxn>
                <a:cxn ang="0">
                  <a:pos x="T2" y="T3"/>
                </a:cxn>
                <a:cxn ang="0">
                  <a:pos x="T4" y="T5"/>
                </a:cxn>
                <a:cxn ang="0">
                  <a:pos x="T6" y="T7"/>
                </a:cxn>
                <a:cxn ang="0">
                  <a:pos x="T8" y="T9"/>
                </a:cxn>
              </a:cxnLst>
              <a:rect l="0" t="0" r="r" b="b"/>
              <a:pathLst>
                <a:path w="233" h="212">
                  <a:moveTo>
                    <a:pt x="233" y="55"/>
                  </a:moveTo>
                  <a:cubicBezTo>
                    <a:pt x="195" y="21"/>
                    <a:pt x="145" y="0"/>
                    <a:pt x="90" y="0"/>
                  </a:cubicBezTo>
                  <a:cubicBezTo>
                    <a:pt x="58" y="0"/>
                    <a:pt x="27" y="7"/>
                    <a:pt x="0" y="20"/>
                  </a:cubicBezTo>
                  <a:cubicBezTo>
                    <a:pt x="90" y="212"/>
                    <a:pt x="90" y="212"/>
                    <a:pt x="90" y="212"/>
                  </a:cubicBezTo>
                  <a:lnTo>
                    <a:pt x="233" y="5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83" name="Freeform 12"/>
            <p:cNvSpPr>
              <a:spLocks/>
            </p:cNvSpPr>
            <p:nvPr/>
          </p:nvSpPr>
          <p:spPr bwMode="auto">
            <a:xfrm>
              <a:off x="8626475" y="5000625"/>
              <a:ext cx="436563" cy="349250"/>
            </a:xfrm>
            <a:custGeom>
              <a:avLst/>
              <a:gdLst>
                <a:gd name="T0" fmla="*/ 197 w 197"/>
                <a:gd name="T1" fmla="*/ 77 h 157"/>
                <a:gd name="T2" fmla="*/ 143 w 197"/>
                <a:gd name="T3" fmla="*/ 0 h 157"/>
                <a:gd name="T4" fmla="*/ 0 w 197"/>
                <a:gd name="T5" fmla="*/ 157 h 157"/>
                <a:gd name="T6" fmla="*/ 197 w 197"/>
                <a:gd name="T7" fmla="*/ 77 h 157"/>
              </a:gdLst>
              <a:ahLst/>
              <a:cxnLst>
                <a:cxn ang="0">
                  <a:pos x="T0" y="T1"/>
                </a:cxn>
                <a:cxn ang="0">
                  <a:pos x="T2" y="T3"/>
                </a:cxn>
                <a:cxn ang="0">
                  <a:pos x="T4" y="T5"/>
                </a:cxn>
                <a:cxn ang="0">
                  <a:pos x="T6" y="T7"/>
                </a:cxn>
              </a:cxnLst>
              <a:rect l="0" t="0" r="r" b="b"/>
              <a:pathLst>
                <a:path w="197" h="157">
                  <a:moveTo>
                    <a:pt x="197" y="77"/>
                  </a:moveTo>
                  <a:cubicBezTo>
                    <a:pt x="185" y="47"/>
                    <a:pt x="166" y="21"/>
                    <a:pt x="143" y="0"/>
                  </a:cubicBezTo>
                  <a:cubicBezTo>
                    <a:pt x="0" y="157"/>
                    <a:pt x="0" y="157"/>
                    <a:pt x="0" y="157"/>
                  </a:cubicBezTo>
                  <a:lnTo>
                    <a:pt x="197" y="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84" name="Freeform 13"/>
            <p:cNvSpPr>
              <a:spLocks/>
            </p:cNvSpPr>
            <p:nvPr/>
          </p:nvSpPr>
          <p:spPr bwMode="auto">
            <a:xfrm>
              <a:off x="8154988" y="4922838"/>
              <a:ext cx="471488" cy="757238"/>
            </a:xfrm>
            <a:custGeom>
              <a:avLst/>
              <a:gdLst>
                <a:gd name="T0" fmla="*/ 122 w 212"/>
                <a:gd name="T1" fmla="*/ 0 h 341"/>
                <a:gd name="T2" fmla="*/ 0 w 212"/>
                <a:gd name="T3" fmla="*/ 192 h 341"/>
                <a:gd name="T4" fmla="*/ 61 w 212"/>
                <a:gd name="T5" fmla="*/ 341 h 341"/>
                <a:gd name="T6" fmla="*/ 212 w 212"/>
                <a:gd name="T7" fmla="*/ 192 h 341"/>
                <a:gd name="T8" fmla="*/ 122 w 212"/>
                <a:gd name="T9" fmla="*/ 0 h 341"/>
              </a:gdLst>
              <a:ahLst/>
              <a:cxnLst>
                <a:cxn ang="0">
                  <a:pos x="T0" y="T1"/>
                </a:cxn>
                <a:cxn ang="0">
                  <a:pos x="T2" y="T3"/>
                </a:cxn>
                <a:cxn ang="0">
                  <a:pos x="T4" y="T5"/>
                </a:cxn>
                <a:cxn ang="0">
                  <a:pos x="T6" y="T7"/>
                </a:cxn>
                <a:cxn ang="0">
                  <a:pos x="T8" y="T9"/>
                </a:cxn>
              </a:cxnLst>
              <a:rect l="0" t="0" r="r" b="b"/>
              <a:pathLst>
                <a:path w="212" h="341">
                  <a:moveTo>
                    <a:pt x="122" y="0"/>
                  </a:moveTo>
                  <a:cubicBezTo>
                    <a:pt x="50" y="34"/>
                    <a:pt x="0" y="107"/>
                    <a:pt x="0" y="192"/>
                  </a:cubicBezTo>
                  <a:cubicBezTo>
                    <a:pt x="0" y="250"/>
                    <a:pt x="23" y="303"/>
                    <a:pt x="61" y="341"/>
                  </a:cubicBezTo>
                  <a:cubicBezTo>
                    <a:pt x="212" y="192"/>
                    <a:pt x="212" y="192"/>
                    <a:pt x="212" y="192"/>
                  </a:cubicBezTo>
                  <a:lnTo>
                    <a:pt x="122"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85" name="Freeform 14"/>
            <p:cNvSpPr>
              <a:spLocks/>
            </p:cNvSpPr>
            <p:nvPr/>
          </p:nvSpPr>
          <p:spPr bwMode="auto">
            <a:xfrm>
              <a:off x="8626475" y="5172075"/>
              <a:ext cx="473075" cy="177800"/>
            </a:xfrm>
            <a:custGeom>
              <a:avLst/>
              <a:gdLst>
                <a:gd name="T0" fmla="*/ 0 w 213"/>
                <a:gd name="T1" fmla="*/ 80 h 80"/>
                <a:gd name="T2" fmla="*/ 213 w 213"/>
                <a:gd name="T3" fmla="*/ 80 h 80"/>
                <a:gd name="T4" fmla="*/ 197 w 213"/>
                <a:gd name="T5" fmla="*/ 0 h 80"/>
                <a:gd name="T6" fmla="*/ 0 w 213"/>
                <a:gd name="T7" fmla="*/ 80 h 80"/>
              </a:gdLst>
              <a:ahLst/>
              <a:cxnLst>
                <a:cxn ang="0">
                  <a:pos x="T0" y="T1"/>
                </a:cxn>
                <a:cxn ang="0">
                  <a:pos x="T2" y="T3"/>
                </a:cxn>
                <a:cxn ang="0">
                  <a:pos x="T4" y="T5"/>
                </a:cxn>
                <a:cxn ang="0">
                  <a:pos x="T6" y="T7"/>
                </a:cxn>
              </a:cxnLst>
              <a:rect l="0" t="0" r="r" b="b"/>
              <a:pathLst>
                <a:path w="213" h="80">
                  <a:moveTo>
                    <a:pt x="0" y="80"/>
                  </a:moveTo>
                  <a:cubicBezTo>
                    <a:pt x="213" y="80"/>
                    <a:pt x="213" y="80"/>
                    <a:pt x="213" y="80"/>
                  </a:cubicBezTo>
                  <a:cubicBezTo>
                    <a:pt x="213" y="52"/>
                    <a:pt x="207" y="25"/>
                    <a:pt x="197" y="0"/>
                  </a:cubicBezTo>
                  <a:lnTo>
                    <a:pt x="0" y="8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86" name="Freeform 15"/>
            <p:cNvSpPr>
              <a:spLocks/>
            </p:cNvSpPr>
            <p:nvPr/>
          </p:nvSpPr>
          <p:spPr bwMode="auto">
            <a:xfrm>
              <a:off x="8291513" y="5349875"/>
              <a:ext cx="334963" cy="422275"/>
            </a:xfrm>
            <a:custGeom>
              <a:avLst/>
              <a:gdLst>
                <a:gd name="T0" fmla="*/ 0 w 151"/>
                <a:gd name="T1" fmla="*/ 149 h 190"/>
                <a:gd name="T2" fmla="*/ 55 w 151"/>
                <a:gd name="T3" fmla="*/ 190 h 190"/>
                <a:gd name="T4" fmla="*/ 151 w 151"/>
                <a:gd name="T5" fmla="*/ 0 h 190"/>
                <a:gd name="T6" fmla="*/ 0 w 151"/>
                <a:gd name="T7" fmla="*/ 149 h 190"/>
              </a:gdLst>
              <a:ahLst/>
              <a:cxnLst>
                <a:cxn ang="0">
                  <a:pos x="T0" y="T1"/>
                </a:cxn>
                <a:cxn ang="0">
                  <a:pos x="T2" y="T3"/>
                </a:cxn>
                <a:cxn ang="0">
                  <a:pos x="T4" y="T5"/>
                </a:cxn>
                <a:cxn ang="0">
                  <a:pos x="T6" y="T7"/>
                </a:cxn>
              </a:cxnLst>
              <a:rect l="0" t="0" r="r" b="b"/>
              <a:pathLst>
                <a:path w="151" h="190">
                  <a:moveTo>
                    <a:pt x="0" y="149"/>
                  </a:moveTo>
                  <a:cubicBezTo>
                    <a:pt x="16" y="165"/>
                    <a:pt x="35" y="179"/>
                    <a:pt x="55" y="190"/>
                  </a:cubicBezTo>
                  <a:cubicBezTo>
                    <a:pt x="151" y="0"/>
                    <a:pt x="151" y="0"/>
                    <a:pt x="151" y="0"/>
                  </a:cubicBezTo>
                  <a:lnTo>
                    <a:pt x="0" y="14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87" name="Freeform 16"/>
            <p:cNvSpPr>
              <a:spLocks/>
            </p:cNvSpPr>
            <p:nvPr/>
          </p:nvSpPr>
          <p:spPr bwMode="auto">
            <a:xfrm>
              <a:off x="8413750" y="5349875"/>
              <a:ext cx="685800" cy="473075"/>
            </a:xfrm>
            <a:custGeom>
              <a:avLst/>
              <a:gdLst>
                <a:gd name="T0" fmla="*/ 0 w 309"/>
                <a:gd name="T1" fmla="*/ 190 h 213"/>
                <a:gd name="T2" fmla="*/ 96 w 309"/>
                <a:gd name="T3" fmla="*/ 213 h 213"/>
                <a:gd name="T4" fmla="*/ 309 w 309"/>
                <a:gd name="T5" fmla="*/ 0 h 213"/>
                <a:gd name="T6" fmla="*/ 96 w 309"/>
                <a:gd name="T7" fmla="*/ 0 h 213"/>
                <a:gd name="T8" fmla="*/ 0 w 309"/>
                <a:gd name="T9" fmla="*/ 190 h 213"/>
              </a:gdLst>
              <a:ahLst/>
              <a:cxnLst>
                <a:cxn ang="0">
                  <a:pos x="T0" y="T1"/>
                </a:cxn>
                <a:cxn ang="0">
                  <a:pos x="T2" y="T3"/>
                </a:cxn>
                <a:cxn ang="0">
                  <a:pos x="T4" y="T5"/>
                </a:cxn>
                <a:cxn ang="0">
                  <a:pos x="T6" y="T7"/>
                </a:cxn>
                <a:cxn ang="0">
                  <a:pos x="T8" y="T9"/>
                </a:cxn>
              </a:cxnLst>
              <a:rect l="0" t="0" r="r" b="b"/>
              <a:pathLst>
                <a:path w="309" h="213">
                  <a:moveTo>
                    <a:pt x="0" y="190"/>
                  </a:moveTo>
                  <a:cubicBezTo>
                    <a:pt x="29" y="204"/>
                    <a:pt x="62" y="213"/>
                    <a:pt x="96" y="213"/>
                  </a:cubicBezTo>
                  <a:cubicBezTo>
                    <a:pt x="214" y="213"/>
                    <a:pt x="309" y="118"/>
                    <a:pt x="309" y="0"/>
                  </a:cubicBezTo>
                  <a:cubicBezTo>
                    <a:pt x="96" y="0"/>
                    <a:pt x="96" y="0"/>
                    <a:pt x="96" y="0"/>
                  </a:cubicBezTo>
                  <a:lnTo>
                    <a:pt x="0" y="19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92" name="Freeform 17"/>
            <p:cNvSpPr>
              <a:spLocks/>
            </p:cNvSpPr>
            <p:nvPr/>
          </p:nvSpPr>
          <p:spPr bwMode="auto">
            <a:xfrm>
              <a:off x="8416925" y="5621338"/>
              <a:ext cx="1452563" cy="312738"/>
            </a:xfrm>
            <a:custGeom>
              <a:avLst/>
              <a:gdLst>
                <a:gd name="T0" fmla="*/ 511 w 654"/>
                <a:gd name="T1" fmla="*/ 44 h 141"/>
                <a:gd name="T2" fmla="*/ 404 w 654"/>
                <a:gd name="T3" fmla="*/ 12 h 141"/>
                <a:gd name="T4" fmla="*/ 349 w 654"/>
                <a:gd name="T5" fmla="*/ 6 h 141"/>
                <a:gd name="T6" fmla="*/ 0 w 654"/>
                <a:gd name="T7" fmla="*/ 141 h 141"/>
                <a:gd name="T8" fmla="*/ 231 w 654"/>
                <a:gd name="T9" fmla="*/ 141 h 141"/>
                <a:gd name="T10" fmla="*/ 654 w 654"/>
                <a:gd name="T11" fmla="*/ 141 h 141"/>
                <a:gd name="T12" fmla="*/ 511 w 654"/>
                <a:gd name="T13" fmla="*/ 44 h 141"/>
              </a:gdLst>
              <a:ahLst/>
              <a:cxnLst>
                <a:cxn ang="0">
                  <a:pos x="T0" y="T1"/>
                </a:cxn>
                <a:cxn ang="0">
                  <a:pos x="T2" y="T3"/>
                </a:cxn>
                <a:cxn ang="0">
                  <a:pos x="T4" y="T5"/>
                </a:cxn>
                <a:cxn ang="0">
                  <a:pos x="T6" y="T7"/>
                </a:cxn>
                <a:cxn ang="0">
                  <a:pos x="T8" y="T9"/>
                </a:cxn>
                <a:cxn ang="0">
                  <a:pos x="T10" y="T11"/>
                </a:cxn>
                <a:cxn ang="0">
                  <a:pos x="T12" y="T13"/>
                </a:cxn>
              </a:cxnLst>
              <a:rect l="0" t="0" r="r" b="b"/>
              <a:pathLst>
                <a:path w="654" h="141">
                  <a:moveTo>
                    <a:pt x="511" y="44"/>
                  </a:moveTo>
                  <a:cubicBezTo>
                    <a:pt x="477" y="29"/>
                    <a:pt x="441" y="18"/>
                    <a:pt x="404" y="12"/>
                  </a:cubicBezTo>
                  <a:cubicBezTo>
                    <a:pt x="386" y="9"/>
                    <a:pt x="367" y="7"/>
                    <a:pt x="349" y="6"/>
                  </a:cubicBezTo>
                  <a:cubicBezTo>
                    <a:pt x="223" y="0"/>
                    <a:pt x="96" y="45"/>
                    <a:pt x="0" y="141"/>
                  </a:cubicBezTo>
                  <a:cubicBezTo>
                    <a:pt x="231" y="141"/>
                    <a:pt x="231" y="141"/>
                    <a:pt x="231" y="141"/>
                  </a:cubicBezTo>
                  <a:cubicBezTo>
                    <a:pt x="654" y="141"/>
                    <a:pt x="654" y="141"/>
                    <a:pt x="654" y="141"/>
                  </a:cubicBezTo>
                  <a:cubicBezTo>
                    <a:pt x="612" y="99"/>
                    <a:pt x="563" y="67"/>
                    <a:pt x="511" y="44"/>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93" name="Rectangle 18"/>
            <p:cNvSpPr>
              <a:spLocks noChangeArrowheads="1"/>
            </p:cNvSpPr>
            <p:nvPr/>
          </p:nvSpPr>
          <p:spPr bwMode="auto">
            <a:xfrm>
              <a:off x="7546975" y="5568950"/>
              <a:ext cx="120650" cy="3651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94" name="Freeform 19"/>
            <p:cNvSpPr>
              <a:spLocks/>
            </p:cNvSpPr>
            <p:nvPr/>
          </p:nvSpPr>
          <p:spPr bwMode="auto">
            <a:xfrm>
              <a:off x="7110413" y="5627688"/>
              <a:ext cx="120650" cy="306388"/>
            </a:xfrm>
            <a:custGeom>
              <a:avLst/>
              <a:gdLst>
                <a:gd name="T0" fmla="*/ 0 w 76"/>
                <a:gd name="T1" fmla="*/ 0 h 193"/>
                <a:gd name="T2" fmla="*/ 0 w 76"/>
                <a:gd name="T3" fmla="*/ 39 h 193"/>
                <a:gd name="T4" fmla="*/ 0 w 76"/>
                <a:gd name="T5" fmla="*/ 193 h 193"/>
                <a:gd name="T6" fmla="*/ 76 w 76"/>
                <a:gd name="T7" fmla="*/ 193 h 193"/>
                <a:gd name="T8" fmla="*/ 76 w 76"/>
                <a:gd name="T9" fmla="*/ 10 h 193"/>
                <a:gd name="T10" fmla="*/ 76 w 76"/>
                <a:gd name="T11" fmla="*/ 0 h 193"/>
                <a:gd name="T12" fmla="*/ 0 w 76"/>
                <a:gd name="T13" fmla="*/ 0 h 193"/>
              </a:gdLst>
              <a:ahLst/>
              <a:cxnLst>
                <a:cxn ang="0">
                  <a:pos x="T0" y="T1"/>
                </a:cxn>
                <a:cxn ang="0">
                  <a:pos x="T2" y="T3"/>
                </a:cxn>
                <a:cxn ang="0">
                  <a:pos x="T4" y="T5"/>
                </a:cxn>
                <a:cxn ang="0">
                  <a:pos x="T6" y="T7"/>
                </a:cxn>
                <a:cxn ang="0">
                  <a:pos x="T8" y="T9"/>
                </a:cxn>
                <a:cxn ang="0">
                  <a:pos x="T10" y="T11"/>
                </a:cxn>
                <a:cxn ang="0">
                  <a:pos x="T12" y="T13"/>
                </a:cxn>
              </a:cxnLst>
              <a:rect l="0" t="0" r="r" b="b"/>
              <a:pathLst>
                <a:path w="76" h="193">
                  <a:moveTo>
                    <a:pt x="0" y="0"/>
                  </a:moveTo>
                  <a:lnTo>
                    <a:pt x="0" y="39"/>
                  </a:lnTo>
                  <a:lnTo>
                    <a:pt x="0" y="193"/>
                  </a:lnTo>
                  <a:lnTo>
                    <a:pt x="76" y="193"/>
                  </a:lnTo>
                  <a:lnTo>
                    <a:pt x="76" y="10"/>
                  </a:lnTo>
                  <a:lnTo>
                    <a:pt x="76" y="0"/>
                  </a:lnTo>
                  <a:lnTo>
                    <a:pt x="0" y="0"/>
                  </a:lnTo>
                  <a:close/>
                </a:path>
              </a:pathLst>
            </a:custGeom>
            <a:solidFill>
              <a:srgbClr val="28C9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95" name="Freeform 20"/>
            <p:cNvSpPr>
              <a:spLocks/>
            </p:cNvSpPr>
            <p:nvPr/>
          </p:nvSpPr>
          <p:spPr bwMode="auto">
            <a:xfrm>
              <a:off x="7256463" y="5334000"/>
              <a:ext cx="119063" cy="600075"/>
            </a:xfrm>
            <a:custGeom>
              <a:avLst/>
              <a:gdLst>
                <a:gd name="T0" fmla="*/ 0 w 75"/>
                <a:gd name="T1" fmla="*/ 0 h 378"/>
                <a:gd name="T2" fmla="*/ 0 w 75"/>
                <a:gd name="T3" fmla="*/ 188 h 378"/>
                <a:gd name="T4" fmla="*/ 0 w 75"/>
                <a:gd name="T5" fmla="*/ 378 h 378"/>
                <a:gd name="T6" fmla="*/ 75 w 75"/>
                <a:gd name="T7" fmla="*/ 378 h 378"/>
                <a:gd name="T8" fmla="*/ 75 w 75"/>
                <a:gd name="T9" fmla="*/ 158 h 378"/>
                <a:gd name="T10" fmla="*/ 75 w 75"/>
                <a:gd name="T11" fmla="*/ 0 h 378"/>
                <a:gd name="T12" fmla="*/ 0 w 75"/>
                <a:gd name="T13" fmla="*/ 0 h 378"/>
              </a:gdLst>
              <a:ahLst/>
              <a:cxnLst>
                <a:cxn ang="0">
                  <a:pos x="T0" y="T1"/>
                </a:cxn>
                <a:cxn ang="0">
                  <a:pos x="T2" y="T3"/>
                </a:cxn>
                <a:cxn ang="0">
                  <a:pos x="T4" y="T5"/>
                </a:cxn>
                <a:cxn ang="0">
                  <a:pos x="T6" y="T7"/>
                </a:cxn>
                <a:cxn ang="0">
                  <a:pos x="T8" y="T9"/>
                </a:cxn>
                <a:cxn ang="0">
                  <a:pos x="T10" y="T11"/>
                </a:cxn>
                <a:cxn ang="0">
                  <a:pos x="T12" y="T13"/>
                </a:cxn>
              </a:cxnLst>
              <a:rect l="0" t="0" r="r" b="b"/>
              <a:pathLst>
                <a:path w="75" h="378">
                  <a:moveTo>
                    <a:pt x="0" y="0"/>
                  </a:moveTo>
                  <a:lnTo>
                    <a:pt x="0" y="188"/>
                  </a:lnTo>
                  <a:lnTo>
                    <a:pt x="0" y="378"/>
                  </a:lnTo>
                  <a:lnTo>
                    <a:pt x="75" y="378"/>
                  </a:lnTo>
                  <a:lnTo>
                    <a:pt x="75" y="158"/>
                  </a:lnTo>
                  <a:lnTo>
                    <a:pt x="75" y="0"/>
                  </a:lnTo>
                  <a:lnTo>
                    <a:pt x="0" y="0"/>
                  </a:lnTo>
                  <a:close/>
                </a:path>
              </a:pathLst>
            </a:custGeom>
            <a:solidFill>
              <a:srgbClr val="1F4F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96" name="Freeform 21"/>
            <p:cNvSpPr>
              <a:spLocks/>
            </p:cNvSpPr>
            <p:nvPr/>
          </p:nvSpPr>
          <p:spPr bwMode="auto">
            <a:xfrm>
              <a:off x="7400925" y="5067300"/>
              <a:ext cx="122238" cy="866775"/>
            </a:xfrm>
            <a:custGeom>
              <a:avLst/>
              <a:gdLst>
                <a:gd name="T0" fmla="*/ 0 w 77"/>
                <a:gd name="T1" fmla="*/ 0 h 546"/>
                <a:gd name="T2" fmla="*/ 0 w 77"/>
                <a:gd name="T3" fmla="*/ 319 h 546"/>
                <a:gd name="T4" fmla="*/ 0 w 77"/>
                <a:gd name="T5" fmla="*/ 546 h 546"/>
                <a:gd name="T6" fmla="*/ 77 w 77"/>
                <a:gd name="T7" fmla="*/ 546 h 546"/>
                <a:gd name="T8" fmla="*/ 77 w 77"/>
                <a:gd name="T9" fmla="*/ 290 h 546"/>
                <a:gd name="T10" fmla="*/ 77 w 77"/>
                <a:gd name="T11" fmla="*/ 0 h 546"/>
                <a:gd name="T12" fmla="*/ 0 w 77"/>
                <a:gd name="T13" fmla="*/ 0 h 546"/>
              </a:gdLst>
              <a:ahLst/>
              <a:cxnLst>
                <a:cxn ang="0">
                  <a:pos x="T0" y="T1"/>
                </a:cxn>
                <a:cxn ang="0">
                  <a:pos x="T2" y="T3"/>
                </a:cxn>
                <a:cxn ang="0">
                  <a:pos x="T4" y="T5"/>
                </a:cxn>
                <a:cxn ang="0">
                  <a:pos x="T6" y="T7"/>
                </a:cxn>
                <a:cxn ang="0">
                  <a:pos x="T8" y="T9"/>
                </a:cxn>
                <a:cxn ang="0">
                  <a:pos x="T10" y="T11"/>
                </a:cxn>
                <a:cxn ang="0">
                  <a:pos x="T12" y="T13"/>
                </a:cxn>
              </a:cxnLst>
              <a:rect l="0" t="0" r="r" b="b"/>
              <a:pathLst>
                <a:path w="77" h="546">
                  <a:moveTo>
                    <a:pt x="0" y="0"/>
                  </a:moveTo>
                  <a:lnTo>
                    <a:pt x="0" y="319"/>
                  </a:lnTo>
                  <a:lnTo>
                    <a:pt x="0" y="546"/>
                  </a:lnTo>
                  <a:lnTo>
                    <a:pt x="77" y="546"/>
                  </a:lnTo>
                  <a:lnTo>
                    <a:pt x="77" y="290"/>
                  </a:lnTo>
                  <a:lnTo>
                    <a:pt x="77" y="0"/>
                  </a:lnTo>
                  <a:lnTo>
                    <a:pt x="0"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97" name="Freeform 22"/>
            <p:cNvSpPr>
              <a:spLocks/>
            </p:cNvSpPr>
            <p:nvPr/>
          </p:nvSpPr>
          <p:spPr bwMode="auto">
            <a:xfrm>
              <a:off x="7693025" y="5343525"/>
              <a:ext cx="120650" cy="590550"/>
            </a:xfrm>
            <a:custGeom>
              <a:avLst/>
              <a:gdLst>
                <a:gd name="T0" fmla="*/ 0 w 76"/>
                <a:gd name="T1" fmla="*/ 0 h 372"/>
                <a:gd name="T2" fmla="*/ 0 w 76"/>
                <a:gd name="T3" fmla="*/ 74 h 372"/>
                <a:gd name="T4" fmla="*/ 0 w 76"/>
                <a:gd name="T5" fmla="*/ 372 h 372"/>
                <a:gd name="T6" fmla="*/ 76 w 76"/>
                <a:gd name="T7" fmla="*/ 372 h 372"/>
                <a:gd name="T8" fmla="*/ 76 w 76"/>
                <a:gd name="T9" fmla="*/ 43 h 372"/>
                <a:gd name="T10" fmla="*/ 76 w 76"/>
                <a:gd name="T11" fmla="*/ 0 h 372"/>
                <a:gd name="T12" fmla="*/ 0 w 76"/>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76" h="372">
                  <a:moveTo>
                    <a:pt x="0" y="0"/>
                  </a:moveTo>
                  <a:lnTo>
                    <a:pt x="0" y="74"/>
                  </a:lnTo>
                  <a:lnTo>
                    <a:pt x="0" y="372"/>
                  </a:lnTo>
                  <a:lnTo>
                    <a:pt x="76" y="372"/>
                  </a:lnTo>
                  <a:lnTo>
                    <a:pt x="76" y="43"/>
                  </a:lnTo>
                  <a:lnTo>
                    <a:pt x="76" y="0"/>
                  </a:lnTo>
                  <a:lnTo>
                    <a:pt x="0"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98" name="Freeform 23"/>
            <p:cNvSpPr>
              <a:spLocks/>
            </p:cNvSpPr>
            <p:nvPr/>
          </p:nvSpPr>
          <p:spPr bwMode="auto">
            <a:xfrm>
              <a:off x="6818313" y="5640388"/>
              <a:ext cx="122238" cy="293688"/>
            </a:xfrm>
            <a:custGeom>
              <a:avLst/>
              <a:gdLst>
                <a:gd name="T0" fmla="*/ 0 w 77"/>
                <a:gd name="T1" fmla="*/ 0 h 185"/>
                <a:gd name="T2" fmla="*/ 0 w 77"/>
                <a:gd name="T3" fmla="*/ 104 h 185"/>
                <a:gd name="T4" fmla="*/ 0 w 77"/>
                <a:gd name="T5" fmla="*/ 185 h 185"/>
                <a:gd name="T6" fmla="*/ 77 w 77"/>
                <a:gd name="T7" fmla="*/ 185 h 185"/>
                <a:gd name="T8" fmla="*/ 77 w 77"/>
                <a:gd name="T9" fmla="*/ 73 h 185"/>
                <a:gd name="T10" fmla="*/ 77 w 77"/>
                <a:gd name="T11" fmla="*/ 0 h 185"/>
                <a:gd name="T12" fmla="*/ 0 w 77"/>
                <a:gd name="T13" fmla="*/ 0 h 185"/>
              </a:gdLst>
              <a:ahLst/>
              <a:cxnLst>
                <a:cxn ang="0">
                  <a:pos x="T0" y="T1"/>
                </a:cxn>
                <a:cxn ang="0">
                  <a:pos x="T2" y="T3"/>
                </a:cxn>
                <a:cxn ang="0">
                  <a:pos x="T4" y="T5"/>
                </a:cxn>
                <a:cxn ang="0">
                  <a:pos x="T6" y="T7"/>
                </a:cxn>
                <a:cxn ang="0">
                  <a:pos x="T8" y="T9"/>
                </a:cxn>
                <a:cxn ang="0">
                  <a:pos x="T10" y="T11"/>
                </a:cxn>
                <a:cxn ang="0">
                  <a:pos x="T12" y="T13"/>
                </a:cxn>
              </a:cxnLst>
              <a:rect l="0" t="0" r="r" b="b"/>
              <a:pathLst>
                <a:path w="77" h="185">
                  <a:moveTo>
                    <a:pt x="0" y="0"/>
                  </a:moveTo>
                  <a:lnTo>
                    <a:pt x="0" y="104"/>
                  </a:lnTo>
                  <a:lnTo>
                    <a:pt x="0" y="185"/>
                  </a:lnTo>
                  <a:lnTo>
                    <a:pt x="77" y="185"/>
                  </a:lnTo>
                  <a:lnTo>
                    <a:pt x="77" y="73"/>
                  </a:lnTo>
                  <a:lnTo>
                    <a:pt x="77" y="0"/>
                  </a:lnTo>
                  <a:lnTo>
                    <a:pt x="0"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00" name="Freeform 24"/>
            <p:cNvSpPr>
              <a:spLocks/>
            </p:cNvSpPr>
            <p:nvPr/>
          </p:nvSpPr>
          <p:spPr bwMode="auto">
            <a:xfrm>
              <a:off x="6965950" y="5157788"/>
              <a:ext cx="119063" cy="776288"/>
            </a:xfrm>
            <a:custGeom>
              <a:avLst/>
              <a:gdLst>
                <a:gd name="T0" fmla="*/ 0 w 75"/>
                <a:gd name="T1" fmla="*/ 0 h 489"/>
                <a:gd name="T2" fmla="*/ 0 w 75"/>
                <a:gd name="T3" fmla="*/ 371 h 489"/>
                <a:gd name="T4" fmla="*/ 0 w 75"/>
                <a:gd name="T5" fmla="*/ 489 h 489"/>
                <a:gd name="T6" fmla="*/ 75 w 75"/>
                <a:gd name="T7" fmla="*/ 489 h 489"/>
                <a:gd name="T8" fmla="*/ 75 w 75"/>
                <a:gd name="T9" fmla="*/ 341 h 489"/>
                <a:gd name="T10" fmla="*/ 75 w 75"/>
                <a:gd name="T11" fmla="*/ 0 h 489"/>
                <a:gd name="T12" fmla="*/ 0 w 75"/>
                <a:gd name="T13" fmla="*/ 0 h 489"/>
              </a:gdLst>
              <a:ahLst/>
              <a:cxnLst>
                <a:cxn ang="0">
                  <a:pos x="T0" y="T1"/>
                </a:cxn>
                <a:cxn ang="0">
                  <a:pos x="T2" y="T3"/>
                </a:cxn>
                <a:cxn ang="0">
                  <a:pos x="T4" y="T5"/>
                </a:cxn>
                <a:cxn ang="0">
                  <a:pos x="T6" y="T7"/>
                </a:cxn>
                <a:cxn ang="0">
                  <a:pos x="T8" y="T9"/>
                </a:cxn>
                <a:cxn ang="0">
                  <a:pos x="T10" y="T11"/>
                </a:cxn>
                <a:cxn ang="0">
                  <a:pos x="T12" y="T13"/>
                </a:cxn>
              </a:cxnLst>
              <a:rect l="0" t="0" r="r" b="b"/>
              <a:pathLst>
                <a:path w="75" h="489">
                  <a:moveTo>
                    <a:pt x="0" y="0"/>
                  </a:moveTo>
                  <a:lnTo>
                    <a:pt x="0" y="371"/>
                  </a:lnTo>
                  <a:lnTo>
                    <a:pt x="0" y="489"/>
                  </a:lnTo>
                  <a:lnTo>
                    <a:pt x="75" y="489"/>
                  </a:lnTo>
                  <a:lnTo>
                    <a:pt x="75" y="341"/>
                  </a:lnTo>
                  <a:lnTo>
                    <a:pt x="75"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sp>
        <p:nvSpPr>
          <p:cNvPr id="101" name="Rectangle 100"/>
          <p:cNvSpPr/>
          <p:nvPr/>
        </p:nvSpPr>
        <p:spPr>
          <a:xfrm rot="18900000">
            <a:off x="8201110" y="212449"/>
            <a:ext cx="1021099" cy="1021099"/>
          </a:xfrm>
          <a:prstGeom prst="rect">
            <a:avLst/>
          </a:prstGeom>
          <a:solidFill>
            <a:srgbClr val="203864"/>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2" name="Rectangle 101"/>
          <p:cNvSpPr/>
          <p:nvPr/>
        </p:nvSpPr>
        <p:spPr>
          <a:xfrm rot="18900000">
            <a:off x="5140396" y="212449"/>
            <a:ext cx="1021099" cy="1021099"/>
          </a:xfrm>
          <a:prstGeom prst="rect">
            <a:avLst/>
          </a:prstGeom>
          <a:solidFill>
            <a:srgbClr val="2F5597"/>
          </a:solidFill>
          <a:ln w="12700" cap="flat" cmpd="sng" algn="ctr">
            <a:noFill/>
            <a:prstDash val="solid"/>
            <a:miter lim="800000"/>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3" name="Rounded Rectangle 102"/>
          <p:cNvSpPr/>
          <p:nvPr/>
        </p:nvSpPr>
        <p:spPr bwMode="auto">
          <a:xfrm>
            <a:off x="2600478" y="717704"/>
            <a:ext cx="9099672" cy="732197"/>
          </a:xfrm>
          <a:prstGeom prst="roundRect">
            <a:avLst/>
          </a:prstGeom>
          <a:solidFill>
            <a:schemeClr val="bg1">
              <a:alpha val="20000"/>
            </a:schemeClr>
          </a:solidFill>
          <a:ln w="142875" cap="rnd">
            <a:solidFill>
              <a:schemeClr val="bg1">
                <a:alpha val="3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r" defTabSz="913927" rtl="0" eaLnBrk="1" fontAlgn="base" latinLnBrk="0" hangingPunct="1">
              <a:lnSpc>
                <a:spcPct val="90000"/>
              </a:lnSpc>
              <a:spcBef>
                <a:spcPct val="0"/>
              </a:spcBef>
              <a:spcAft>
                <a:spcPct val="0"/>
              </a:spcAft>
              <a:buClrTx/>
              <a:buSzTx/>
              <a:buFontTx/>
              <a:buNone/>
              <a:tabLst/>
              <a:defRPr/>
            </a:pPr>
            <a:endParaRPr kumimoji="0" lang="en-US" sz="156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4" name="Rectangle 103"/>
          <p:cNvSpPr/>
          <p:nvPr/>
        </p:nvSpPr>
        <p:spPr>
          <a:xfrm>
            <a:off x="3138252" y="913341"/>
            <a:ext cx="2593086" cy="331773"/>
          </a:xfrm>
          <a:prstGeom prst="rect">
            <a:avLst/>
          </a:prstGeom>
        </p:spPr>
        <p:txBody>
          <a:bodyPr wrap="none">
            <a:sp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56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 People | Process | Products</a:t>
            </a:r>
            <a:endParaRPr kumimoji="0" lang="en-US" sz="1567" b="0" i="0" u="none" strike="noStrike" kern="1200" cap="none" spc="0" normalizeH="0" baseline="0" noProof="0" dirty="0">
              <a:ln>
                <a:noFill/>
              </a:ln>
              <a:solidFill>
                <a:srgbClr val="505050"/>
              </a:solidFill>
              <a:effectLst/>
              <a:uLnTx/>
              <a:uFillTx/>
              <a:latin typeface="Segoe UI"/>
              <a:ea typeface="+mn-ea"/>
              <a:cs typeface="+mn-cs"/>
            </a:endParaRPr>
          </a:p>
        </p:txBody>
      </p:sp>
      <p:sp>
        <p:nvSpPr>
          <p:cNvPr id="105" name="Isosceles Triangle 3"/>
          <p:cNvSpPr/>
          <p:nvPr/>
        </p:nvSpPr>
        <p:spPr bwMode="auto">
          <a:xfrm rot="5400000">
            <a:off x="2816376" y="597404"/>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6" name="Isosceles Triangle 3"/>
          <p:cNvSpPr/>
          <p:nvPr/>
        </p:nvSpPr>
        <p:spPr bwMode="auto">
          <a:xfrm rot="5400000">
            <a:off x="5900515" y="597404"/>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7" name="Isosceles Triangle 3"/>
          <p:cNvSpPr/>
          <p:nvPr/>
        </p:nvSpPr>
        <p:spPr bwMode="auto">
          <a:xfrm rot="5400000">
            <a:off x="8954631" y="597405"/>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8" name="Isosceles Triangle 3"/>
          <p:cNvSpPr/>
          <p:nvPr/>
        </p:nvSpPr>
        <p:spPr bwMode="auto">
          <a:xfrm rot="16200000" flipH="1">
            <a:off x="2716228" y="1266727"/>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Isosceles Triangle 3"/>
          <p:cNvSpPr/>
          <p:nvPr/>
        </p:nvSpPr>
        <p:spPr bwMode="auto">
          <a:xfrm rot="16200000" flipH="1">
            <a:off x="5803514" y="1266728"/>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0" name="Isosceles Triangle 3"/>
          <p:cNvSpPr/>
          <p:nvPr/>
        </p:nvSpPr>
        <p:spPr bwMode="auto">
          <a:xfrm rot="16200000" flipH="1">
            <a:off x="8879967" y="1266729"/>
            <a:ext cx="498989" cy="254308"/>
          </a:xfrm>
          <a:custGeom>
            <a:avLst/>
            <a:gdLst>
              <a:gd name="connsiteX0" fmla="*/ 0 w 315391"/>
              <a:gd name="connsiteY0" fmla="*/ 256269 h 256269"/>
              <a:gd name="connsiteX1" fmla="*/ 157696 w 315391"/>
              <a:gd name="connsiteY1" fmla="*/ 0 h 256269"/>
              <a:gd name="connsiteX2" fmla="*/ 315391 w 315391"/>
              <a:gd name="connsiteY2" fmla="*/ 256269 h 256269"/>
              <a:gd name="connsiteX3" fmla="*/ 0 w 315391"/>
              <a:gd name="connsiteY3" fmla="*/ 256269 h 256269"/>
              <a:gd name="connsiteX0" fmla="*/ 0 w 420166"/>
              <a:gd name="connsiteY0" fmla="*/ 256269 h 256269"/>
              <a:gd name="connsiteX1" fmla="*/ 157696 w 420166"/>
              <a:gd name="connsiteY1" fmla="*/ 0 h 256269"/>
              <a:gd name="connsiteX2" fmla="*/ 420166 w 420166"/>
              <a:gd name="connsiteY2" fmla="*/ 256269 h 256269"/>
              <a:gd name="connsiteX3" fmla="*/ 0 w 420166"/>
              <a:gd name="connsiteY3" fmla="*/ 256269 h 256269"/>
              <a:gd name="connsiteX0" fmla="*/ 0 w 505889"/>
              <a:gd name="connsiteY0" fmla="*/ 256269 h 256269"/>
              <a:gd name="connsiteX1" fmla="*/ 243419 w 505889"/>
              <a:gd name="connsiteY1" fmla="*/ 0 h 256269"/>
              <a:gd name="connsiteX2" fmla="*/ 505889 w 505889"/>
              <a:gd name="connsiteY2" fmla="*/ 256269 h 256269"/>
              <a:gd name="connsiteX3" fmla="*/ 0 w 505889"/>
              <a:gd name="connsiteY3" fmla="*/ 256269 h 256269"/>
              <a:gd name="connsiteX0" fmla="*/ 0 w 505889"/>
              <a:gd name="connsiteY0" fmla="*/ 259444 h 259444"/>
              <a:gd name="connsiteX1" fmla="*/ 246594 w 505889"/>
              <a:gd name="connsiteY1" fmla="*/ 0 h 259444"/>
              <a:gd name="connsiteX2" fmla="*/ 505889 w 505889"/>
              <a:gd name="connsiteY2" fmla="*/ 259444 h 259444"/>
              <a:gd name="connsiteX3" fmla="*/ 0 w 505889"/>
              <a:gd name="connsiteY3" fmla="*/ 259444 h 259444"/>
              <a:gd name="connsiteX0" fmla="*/ 0 w 509067"/>
              <a:gd name="connsiteY0" fmla="*/ 259444 h 259444"/>
              <a:gd name="connsiteX1" fmla="*/ 246594 w 509067"/>
              <a:gd name="connsiteY1" fmla="*/ 0 h 259444"/>
              <a:gd name="connsiteX2" fmla="*/ 509067 w 509067"/>
              <a:gd name="connsiteY2" fmla="*/ 259444 h 259444"/>
              <a:gd name="connsiteX3" fmla="*/ 0 w 509067"/>
              <a:gd name="connsiteY3" fmla="*/ 259444 h 259444"/>
            </a:gdLst>
            <a:ahLst/>
            <a:cxnLst>
              <a:cxn ang="0">
                <a:pos x="connsiteX0" y="connsiteY0"/>
              </a:cxn>
              <a:cxn ang="0">
                <a:pos x="connsiteX1" y="connsiteY1"/>
              </a:cxn>
              <a:cxn ang="0">
                <a:pos x="connsiteX2" y="connsiteY2"/>
              </a:cxn>
              <a:cxn ang="0">
                <a:pos x="connsiteX3" y="connsiteY3"/>
              </a:cxn>
            </a:cxnLst>
            <a:rect l="l" t="t" r="r" b="b"/>
            <a:pathLst>
              <a:path w="509067" h="259444">
                <a:moveTo>
                  <a:pt x="0" y="259444"/>
                </a:moveTo>
                <a:lnTo>
                  <a:pt x="246594" y="0"/>
                </a:lnTo>
                <a:lnTo>
                  <a:pt x="509067" y="259444"/>
                </a:lnTo>
                <a:lnTo>
                  <a:pt x="0" y="259444"/>
                </a:lnTo>
                <a:close/>
              </a:path>
            </a:pathLst>
          </a:cu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11" name="Group 110"/>
          <p:cNvGrpSpPr/>
          <p:nvPr/>
        </p:nvGrpSpPr>
        <p:grpSpPr>
          <a:xfrm>
            <a:off x="9412266" y="33738"/>
            <a:ext cx="2185651" cy="1423429"/>
            <a:chOff x="9698195" y="0"/>
            <a:chExt cx="2229794" cy="1452178"/>
          </a:xfrm>
        </p:grpSpPr>
        <p:pic>
          <p:nvPicPr>
            <p:cNvPr id="112" name="Picture 111"/>
            <p:cNvPicPr>
              <a:picLocks noChangeAspect="1"/>
            </p:cNvPicPr>
            <p:nvPr/>
          </p:nvPicPr>
          <p:blipFill>
            <a:blip r:embed="rId19"/>
            <a:stretch>
              <a:fillRect/>
            </a:stretch>
          </p:blipFill>
          <p:spPr>
            <a:xfrm>
              <a:off x="9698195" y="219347"/>
              <a:ext cx="1695143" cy="1232831"/>
            </a:xfrm>
            <a:prstGeom prst="rect">
              <a:avLst/>
            </a:prstGeom>
          </p:spPr>
        </p:pic>
        <p:grpSp>
          <p:nvGrpSpPr>
            <p:cNvPr id="113" name="Group 112"/>
            <p:cNvGrpSpPr/>
            <p:nvPr/>
          </p:nvGrpSpPr>
          <p:grpSpPr>
            <a:xfrm>
              <a:off x="11080289" y="0"/>
              <a:ext cx="847700" cy="1452178"/>
              <a:chOff x="10147300" y="798513"/>
              <a:chExt cx="1128713" cy="1933575"/>
            </a:xfrm>
          </p:grpSpPr>
          <p:sp>
            <p:nvSpPr>
              <p:cNvPr id="115" name="Freeform 5"/>
              <p:cNvSpPr>
                <a:spLocks/>
              </p:cNvSpPr>
              <p:nvPr/>
            </p:nvSpPr>
            <p:spPr bwMode="auto">
              <a:xfrm>
                <a:off x="10566400" y="1195388"/>
                <a:ext cx="609600" cy="1306513"/>
              </a:xfrm>
              <a:custGeom>
                <a:avLst/>
                <a:gdLst>
                  <a:gd name="T0" fmla="*/ 384 w 384"/>
                  <a:gd name="T1" fmla="*/ 823 h 823"/>
                  <a:gd name="T2" fmla="*/ 0 w 384"/>
                  <a:gd name="T3" fmla="*/ 823 h 823"/>
                  <a:gd name="T4" fmla="*/ 55 w 384"/>
                  <a:gd name="T5" fmla="*/ 0 h 823"/>
                  <a:gd name="T6" fmla="*/ 203 w 384"/>
                  <a:gd name="T7" fmla="*/ 46 h 823"/>
                  <a:gd name="T8" fmla="*/ 331 w 384"/>
                  <a:gd name="T9" fmla="*/ 0 h 823"/>
                  <a:gd name="T10" fmla="*/ 384 w 384"/>
                  <a:gd name="T11" fmla="*/ 823 h 823"/>
                </a:gdLst>
                <a:ahLst/>
                <a:cxnLst>
                  <a:cxn ang="0">
                    <a:pos x="T0" y="T1"/>
                  </a:cxn>
                  <a:cxn ang="0">
                    <a:pos x="T2" y="T3"/>
                  </a:cxn>
                  <a:cxn ang="0">
                    <a:pos x="T4" y="T5"/>
                  </a:cxn>
                  <a:cxn ang="0">
                    <a:pos x="T6" y="T7"/>
                  </a:cxn>
                  <a:cxn ang="0">
                    <a:pos x="T8" y="T9"/>
                  </a:cxn>
                  <a:cxn ang="0">
                    <a:pos x="T10" y="T11"/>
                  </a:cxn>
                </a:cxnLst>
                <a:rect l="0" t="0" r="r" b="b"/>
                <a:pathLst>
                  <a:path w="384" h="823">
                    <a:moveTo>
                      <a:pt x="384" y="823"/>
                    </a:moveTo>
                    <a:lnTo>
                      <a:pt x="0" y="823"/>
                    </a:lnTo>
                    <a:lnTo>
                      <a:pt x="55" y="0"/>
                    </a:lnTo>
                    <a:lnTo>
                      <a:pt x="203" y="46"/>
                    </a:lnTo>
                    <a:lnTo>
                      <a:pt x="331" y="0"/>
                    </a:lnTo>
                    <a:lnTo>
                      <a:pt x="384" y="82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30" name="Freeform 6"/>
              <p:cNvSpPr>
                <a:spLocks/>
              </p:cNvSpPr>
              <p:nvPr/>
            </p:nvSpPr>
            <p:spPr bwMode="auto">
              <a:xfrm>
                <a:off x="10721975" y="2654300"/>
                <a:ext cx="158750" cy="77788"/>
              </a:xfrm>
              <a:custGeom>
                <a:avLst/>
                <a:gdLst>
                  <a:gd name="T0" fmla="*/ 36 w 71"/>
                  <a:gd name="T1" fmla="*/ 0 h 35"/>
                  <a:gd name="T2" fmla="*/ 0 w 71"/>
                  <a:gd name="T3" fmla="*/ 35 h 35"/>
                  <a:gd name="T4" fmla="*/ 71 w 71"/>
                  <a:gd name="T5" fmla="*/ 35 h 35"/>
                  <a:gd name="T6" fmla="*/ 36 w 71"/>
                  <a:gd name="T7" fmla="*/ 0 h 35"/>
                </a:gdLst>
                <a:ahLst/>
                <a:cxnLst>
                  <a:cxn ang="0">
                    <a:pos x="T0" y="T1"/>
                  </a:cxn>
                  <a:cxn ang="0">
                    <a:pos x="T2" y="T3"/>
                  </a:cxn>
                  <a:cxn ang="0">
                    <a:pos x="T4" y="T5"/>
                  </a:cxn>
                  <a:cxn ang="0">
                    <a:pos x="T6" y="T7"/>
                  </a:cxn>
                </a:cxnLst>
                <a:rect l="0" t="0" r="r" b="b"/>
                <a:pathLst>
                  <a:path w="71" h="35">
                    <a:moveTo>
                      <a:pt x="36" y="0"/>
                    </a:moveTo>
                    <a:cubicBezTo>
                      <a:pt x="16" y="0"/>
                      <a:pt x="0" y="16"/>
                      <a:pt x="0" y="35"/>
                    </a:cubicBezTo>
                    <a:cubicBezTo>
                      <a:pt x="71" y="35"/>
                      <a:pt x="71" y="35"/>
                      <a:pt x="71" y="35"/>
                    </a:cubicBezTo>
                    <a:cubicBezTo>
                      <a:pt x="71" y="16"/>
                      <a:pt x="55" y="0"/>
                      <a:pt x="36" y="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31" name="Freeform 7"/>
              <p:cNvSpPr>
                <a:spLocks/>
              </p:cNvSpPr>
              <p:nvPr/>
            </p:nvSpPr>
            <p:spPr bwMode="auto">
              <a:xfrm>
                <a:off x="10147300" y="2632075"/>
                <a:ext cx="200025" cy="100013"/>
              </a:xfrm>
              <a:custGeom>
                <a:avLst/>
                <a:gdLst>
                  <a:gd name="T0" fmla="*/ 45 w 90"/>
                  <a:gd name="T1" fmla="*/ 0 h 45"/>
                  <a:gd name="T2" fmla="*/ 0 w 90"/>
                  <a:gd name="T3" fmla="*/ 45 h 45"/>
                  <a:gd name="T4" fmla="*/ 90 w 90"/>
                  <a:gd name="T5" fmla="*/ 45 h 45"/>
                  <a:gd name="T6" fmla="*/ 45 w 90"/>
                  <a:gd name="T7" fmla="*/ 0 h 45"/>
                </a:gdLst>
                <a:ahLst/>
                <a:cxnLst>
                  <a:cxn ang="0">
                    <a:pos x="T0" y="T1"/>
                  </a:cxn>
                  <a:cxn ang="0">
                    <a:pos x="T2" y="T3"/>
                  </a:cxn>
                  <a:cxn ang="0">
                    <a:pos x="T4" y="T5"/>
                  </a:cxn>
                  <a:cxn ang="0">
                    <a:pos x="T6" y="T7"/>
                  </a:cxn>
                </a:cxnLst>
                <a:rect l="0" t="0" r="r" b="b"/>
                <a:pathLst>
                  <a:path w="90" h="45">
                    <a:moveTo>
                      <a:pt x="45" y="0"/>
                    </a:moveTo>
                    <a:cubicBezTo>
                      <a:pt x="20" y="0"/>
                      <a:pt x="0" y="20"/>
                      <a:pt x="0" y="45"/>
                    </a:cubicBezTo>
                    <a:cubicBezTo>
                      <a:pt x="90" y="45"/>
                      <a:pt x="90" y="45"/>
                      <a:pt x="90" y="45"/>
                    </a:cubicBezTo>
                    <a:cubicBezTo>
                      <a:pt x="90" y="20"/>
                      <a:pt x="70" y="0"/>
                      <a:pt x="4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34" name="Freeform 8"/>
              <p:cNvSpPr>
                <a:spLocks/>
              </p:cNvSpPr>
              <p:nvPr/>
            </p:nvSpPr>
            <p:spPr bwMode="auto">
              <a:xfrm>
                <a:off x="10460038" y="2632075"/>
                <a:ext cx="201613" cy="100013"/>
              </a:xfrm>
              <a:custGeom>
                <a:avLst/>
                <a:gdLst>
                  <a:gd name="T0" fmla="*/ 45 w 91"/>
                  <a:gd name="T1" fmla="*/ 0 h 45"/>
                  <a:gd name="T2" fmla="*/ 0 w 91"/>
                  <a:gd name="T3" fmla="*/ 45 h 45"/>
                  <a:gd name="T4" fmla="*/ 91 w 91"/>
                  <a:gd name="T5" fmla="*/ 45 h 45"/>
                  <a:gd name="T6" fmla="*/ 45 w 91"/>
                  <a:gd name="T7" fmla="*/ 0 h 45"/>
                </a:gdLst>
                <a:ahLst/>
                <a:cxnLst>
                  <a:cxn ang="0">
                    <a:pos x="T0" y="T1"/>
                  </a:cxn>
                  <a:cxn ang="0">
                    <a:pos x="T2" y="T3"/>
                  </a:cxn>
                  <a:cxn ang="0">
                    <a:pos x="T4" y="T5"/>
                  </a:cxn>
                  <a:cxn ang="0">
                    <a:pos x="T6" y="T7"/>
                  </a:cxn>
                </a:cxnLst>
                <a:rect l="0" t="0" r="r" b="b"/>
                <a:pathLst>
                  <a:path w="91" h="45">
                    <a:moveTo>
                      <a:pt x="45" y="0"/>
                    </a:moveTo>
                    <a:cubicBezTo>
                      <a:pt x="20" y="0"/>
                      <a:pt x="0" y="20"/>
                      <a:pt x="0" y="45"/>
                    </a:cubicBezTo>
                    <a:cubicBezTo>
                      <a:pt x="91" y="45"/>
                      <a:pt x="91" y="45"/>
                      <a:pt x="91" y="45"/>
                    </a:cubicBezTo>
                    <a:cubicBezTo>
                      <a:pt x="91" y="20"/>
                      <a:pt x="70" y="0"/>
                      <a:pt x="4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35" name="Freeform 9"/>
              <p:cNvSpPr>
                <a:spLocks/>
              </p:cNvSpPr>
              <p:nvPr/>
            </p:nvSpPr>
            <p:spPr bwMode="auto">
              <a:xfrm>
                <a:off x="10898188" y="2654300"/>
                <a:ext cx="155575" cy="77788"/>
              </a:xfrm>
              <a:custGeom>
                <a:avLst/>
                <a:gdLst>
                  <a:gd name="T0" fmla="*/ 35 w 70"/>
                  <a:gd name="T1" fmla="*/ 0 h 35"/>
                  <a:gd name="T2" fmla="*/ 0 w 70"/>
                  <a:gd name="T3" fmla="*/ 35 h 35"/>
                  <a:gd name="T4" fmla="*/ 70 w 70"/>
                  <a:gd name="T5" fmla="*/ 35 h 35"/>
                  <a:gd name="T6" fmla="*/ 35 w 70"/>
                  <a:gd name="T7" fmla="*/ 0 h 35"/>
                </a:gdLst>
                <a:ahLst/>
                <a:cxnLst>
                  <a:cxn ang="0">
                    <a:pos x="T0" y="T1"/>
                  </a:cxn>
                  <a:cxn ang="0">
                    <a:pos x="T2" y="T3"/>
                  </a:cxn>
                  <a:cxn ang="0">
                    <a:pos x="T4" y="T5"/>
                  </a:cxn>
                  <a:cxn ang="0">
                    <a:pos x="T6" y="T7"/>
                  </a:cxn>
                </a:cxnLst>
                <a:rect l="0" t="0" r="r" b="b"/>
                <a:pathLst>
                  <a:path w="70" h="35">
                    <a:moveTo>
                      <a:pt x="35" y="0"/>
                    </a:moveTo>
                    <a:cubicBezTo>
                      <a:pt x="16" y="0"/>
                      <a:pt x="0" y="16"/>
                      <a:pt x="0" y="35"/>
                    </a:cubicBezTo>
                    <a:cubicBezTo>
                      <a:pt x="70" y="35"/>
                      <a:pt x="70" y="35"/>
                      <a:pt x="70" y="35"/>
                    </a:cubicBezTo>
                    <a:cubicBezTo>
                      <a:pt x="70" y="16"/>
                      <a:pt x="54" y="0"/>
                      <a:pt x="35" y="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42" name="Freeform 10"/>
              <p:cNvSpPr>
                <a:spLocks/>
              </p:cNvSpPr>
              <p:nvPr/>
            </p:nvSpPr>
            <p:spPr bwMode="auto">
              <a:xfrm>
                <a:off x="10780713" y="828675"/>
                <a:ext cx="241300" cy="293688"/>
              </a:xfrm>
              <a:custGeom>
                <a:avLst/>
                <a:gdLst>
                  <a:gd name="T0" fmla="*/ 98 w 109"/>
                  <a:gd name="T1" fmla="*/ 75 h 132"/>
                  <a:gd name="T2" fmla="*/ 38 w 109"/>
                  <a:gd name="T3" fmla="*/ 124 h 132"/>
                  <a:gd name="T4" fmla="*/ 10 w 109"/>
                  <a:gd name="T5" fmla="*/ 50 h 132"/>
                  <a:gd name="T6" fmla="*/ 76 w 109"/>
                  <a:gd name="T7" fmla="*/ 8 h 132"/>
                  <a:gd name="T8" fmla="*/ 98 w 109"/>
                  <a:gd name="T9" fmla="*/ 75 h 132"/>
                </a:gdLst>
                <a:ahLst/>
                <a:cxnLst>
                  <a:cxn ang="0">
                    <a:pos x="T0" y="T1"/>
                  </a:cxn>
                  <a:cxn ang="0">
                    <a:pos x="T2" y="T3"/>
                  </a:cxn>
                  <a:cxn ang="0">
                    <a:pos x="T4" y="T5"/>
                  </a:cxn>
                  <a:cxn ang="0">
                    <a:pos x="T6" y="T7"/>
                  </a:cxn>
                  <a:cxn ang="0">
                    <a:pos x="T8" y="T9"/>
                  </a:cxn>
                </a:cxnLst>
                <a:rect l="0" t="0" r="r" b="b"/>
                <a:pathLst>
                  <a:path w="109" h="132">
                    <a:moveTo>
                      <a:pt x="98" y="75"/>
                    </a:moveTo>
                    <a:cubicBezTo>
                      <a:pt x="88" y="107"/>
                      <a:pt x="64" y="132"/>
                      <a:pt x="38" y="124"/>
                    </a:cubicBezTo>
                    <a:cubicBezTo>
                      <a:pt x="12" y="115"/>
                      <a:pt x="0" y="82"/>
                      <a:pt x="10" y="50"/>
                    </a:cubicBezTo>
                    <a:cubicBezTo>
                      <a:pt x="21" y="19"/>
                      <a:pt x="50" y="0"/>
                      <a:pt x="76" y="8"/>
                    </a:cubicBezTo>
                    <a:cubicBezTo>
                      <a:pt x="102" y="17"/>
                      <a:pt x="109" y="43"/>
                      <a:pt x="98" y="7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43" name="Freeform 11"/>
              <p:cNvSpPr>
                <a:spLocks/>
              </p:cNvSpPr>
              <p:nvPr/>
            </p:nvSpPr>
            <p:spPr bwMode="auto">
              <a:xfrm>
                <a:off x="10747375" y="798513"/>
                <a:ext cx="241300" cy="273050"/>
              </a:xfrm>
              <a:custGeom>
                <a:avLst/>
                <a:gdLst>
                  <a:gd name="T0" fmla="*/ 93 w 109"/>
                  <a:gd name="T1" fmla="*/ 39 h 123"/>
                  <a:gd name="T2" fmla="*/ 83 w 109"/>
                  <a:gd name="T3" fmla="*/ 111 h 123"/>
                  <a:gd name="T4" fmla="*/ 16 w 109"/>
                  <a:gd name="T5" fmla="*/ 84 h 123"/>
                  <a:gd name="T6" fmla="*/ 25 w 109"/>
                  <a:gd name="T7" fmla="*/ 12 h 123"/>
                  <a:gd name="T8" fmla="*/ 93 w 109"/>
                  <a:gd name="T9" fmla="*/ 39 h 123"/>
                </a:gdLst>
                <a:ahLst/>
                <a:cxnLst>
                  <a:cxn ang="0">
                    <a:pos x="T0" y="T1"/>
                  </a:cxn>
                  <a:cxn ang="0">
                    <a:pos x="T2" y="T3"/>
                  </a:cxn>
                  <a:cxn ang="0">
                    <a:pos x="T4" y="T5"/>
                  </a:cxn>
                  <a:cxn ang="0">
                    <a:pos x="T6" y="T7"/>
                  </a:cxn>
                  <a:cxn ang="0">
                    <a:pos x="T8" y="T9"/>
                  </a:cxn>
                </a:cxnLst>
                <a:rect l="0" t="0" r="r" b="b"/>
                <a:pathLst>
                  <a:path w="109" h="123">
                    <a:moveTo>
                      <a:pt x="93" y="39"/>
                    </a:moveTo>
                    <a:cubicBezTo>
                      <a:pt x="109" y="66"/>
                      <a:pt x="104" y="98"/>
                      <a:pt x="83" y="111"/>
                    </a:cubicBezTo>
                    <a:cubicBezTo>
                      <a:pt x="62" y="123"/>
                      <a:pt x="32" y="111"/>
                      <a:pt x="16" y="84"/>
                    </a:cubicBezTo>
                    <a:cubicBezTo>
                      <a:pt x="0" y="57"/>
                      <a:pt x="4" y="25"/>
                      <a:pt x="25" y="12"/>
                    </a:cubicBezTo>
                    <a:cubicBezTo>
                      <a:pt x="47" y="0"/>
                      <a:pt x="77" y="12"/>
                      <a:pt x="93" y="3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45" name="Freeform 12"/>
              <p:cNvSpPr>
                <a:spLocks/>
              </p:cNvSpPr>
              <p:nvPr/>
            </p:nvSpPr>
            <p:spPr bwMode="auto">
              <a:xfrm>
                <a:off x="10826750" y="1050925"/>
                <a:ext cx="123825" cy="131763"/>
              </a:xfrm>
              <a:custGeom>
                <a:avLst/>
                <a:gdLst>
                  <a:gd name="T0" fmla="*/ 56 w 56"/>
                  <a:gd name="T1" fmla="*/ 45 h 59"/>
                  <a:gd name="T2" fmla="*/ 28 w 56"/>
                  <a:gd name="T3" fmla="*/ 59 h 59"/>
                  <a:gd name="T4" fmla="*/ 0 w 56"/>
                  <a:gd name="T5" fmla="*/ 45 h 59"/>
                  <a:gd name="T6" fmla="*/ 0 w 56"/>
                  <a:gd name="T7" fmla="*/ 0 h 59"/>
                  <a:gd name="T8" fmla="*/ 56 w 56"/>
                  <a:gd name="T9" fmla="*/ 0 h 59"/>
                  <a:gd name="T10" fmla="*/ 56 w 56"/>
                  <a:gd name="T11" fmla="*/ 45 h 59"/>
                </a:gdLst>
                <a:ahLst/>
                <a:cxnLst>
                  <a:cxn ang="0">
                    <a:pos x="T0" y="T1"/>
                  </a:cxn>
                  <a:cxn ang="0">
                    <a:pos x="T2" y="T3"/>
                  </a:cxn>
                  <a:cxn ang="0">
                    <a:pos x="T4" y="T5"/>
                  </a:cxn>
                  <a:cxn ang="0">
                    <a:pos x="T6" y="T7"/>
                  </a:cxn>
                  <a:cxn ang="0">
                    <a:pos x="T8" y="T9"/>
                  </a:cxn>
                  <a:cxn ang="0">
                    <a:pos x="T10" y="T11"/>
                  </a:cxn>
                </a:cxnLst>
                <a:rect l="0" t="0" r="r" b="b"/>
                <a:pathLst>
                  <a:path w="56" h="59">
                    <a:moveTo>
                      <a:pt x="56" y="45"/>
                    </a:moveTo>
                    <a:cubicBezTo>
                      <a:pt x="56" y="45"/>
                      <a:pt x="48" y="59"/>
                      <a:pt x="28" y="59"/>
                    </a:cubicBezTo>
                    <a:cubicBezTo>
                      <a:pt x="9" y="59"/>
                      <a:pt x="0" y="45"/>
                      <a:pt x="0" y="45"/>
                    </a:cubicBezTo>
                    <a:cubicBezTo>
                      <a:pt x="0" y="0"/>
                      <a:pt x="0" y="0"/>
                      <a:pt x="0" y="0"/>
                    </a:cubicBezTo>
                    <a:cubicBezTo>
                      <a:pt x="56" y="0"/>
                      <a:pt x="56" y="0"/>
                      <a:pt x="56" y="0"/>
                    </a:cubicBezTo>
                    <a:lnTo>
                      <a:pt x="56" y="45"/>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46" name="Freeform 13"/>
              <p:cNvSpPr>
                <a:spLocks/>
              </p:cNvSpPr>
              <p:nvPr/>
            </p:nvSpPr>
            <p:spPr bwMode="auto">
              <a:xfrm>
                <a:off x="10493375" y="1195388"/>
                <a:ext cx="304800" cy="690563"/>
              </a:xfrm>
              <a:custGeom>
                <a:avLst/>
                <a:gdLst>
                  <a:gd name="T0" fmla="*/ 137 w 137"/>
                  <a:gd name="T1" fmla="*/ 10 h 311"/>
                  <a:gd name="T2" fmla="*/ 72 w 137"/>
                  <a:gd name="T3" fmla="*/ 0 h 311"/>
                  <a:gd name="T4" fmla="*/ 0 w 137"/>
                  <a:gd name="T5" fmla="*/ 311 h 311"/>
                  <a:gd name="T6" fmla="*/ 49 w 137"/>
                  <a:gd name="T7" fmla="*/ 311 h 311"/>
                  <a:gd name="T8" fmla="*/ 137 w 137"/>
                  <a:gd name="T9" fmla="*/ 10 h 311"/>
                </a:gdLst>
                <a:ahLst/>
                <a:cxnLst>
                  <a:cxn ang="0">
                    <a:pos x="T0" y="T1"/>
                  </a:cxn>
                  <a:cxn ang="0">
                    <a:pos x="T2" y="T3"/>
                  </a:cxn>
                  <a:cxn ang="0">
                    <a:pos x="T4" y="T5"/>
                  </a:cxn>
                  <a:cxn ang="0">
                    <a:pos x="T6" y="T7"/>
                  </a:cxn>
                  <a:cxn ang="0">
                    <a:pos x="T8" y="T9"/>
                  </a:cxn>
                </a:cxnLst>
                <a:rect l="0" t="0" r="r" b="b"/>
                <a:pathLst>
                  <a:path w="137" h="311">
                    <a:moveTo>
                      <a:pt x="137" y="10"/>
                    </a:moveTo>
                    <a:cubicBezTo>
                      <a:pt x="121" y="6"/>
                      <a:pt x="88" y="5"/>
                      <a:pt x="72" y="0"/>
                    </a:cubicBezTo>
                    <a:cubicBezTo>
                      <a:pt x="26" y="101"/>
                      <a:pt x="10" y="201"/>
                      <a:pt x="0" y="311"/>
                    </a:cubicBezTo>
                    <a:cubicBezTo>
                      <a:pt x="49" y="311"/>
                      <a:pt x="49" y="311"/>
                      <a:pt x="49" y="311"/>
                    </a:cubicBezTo>
                    <a:cubicBezTo>
                      <a:pt x="60" y="206"/>
                      <a:pt x="92" y="106"/>
                      <a:pt x="137" y="1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47" name="Freeform 14"/>
              <p:cNvSpPr>
                <a:spLocks/>
              </p:cNvSpPr>
              <p:nvPr/>
            </p:nvSpPr>
            <p:spPr bwMode="auto">
              <a:xfrm>
                <a:off x="10983913" y="1189038"/>
                <a:ext cx="292100" cy="690563"/>
              </a:xfrm>
              <a:custGeom>
                <a:avLst/>
                <a:gdLst>
                  <a:gd name="T0" fmla="*/ 58 w 131"/>
                  <a:gd name="T1" fmla="*/ 177 h 311"/>
                  <a:gd name="T2" fmla="*/ 0 w 131"/>
                  <a:gd name="T3" fmla="*/ 13 h 311"/>
                  <a:gd name="T4" fmla="*/ 58 w 131"/>
                  <a:gd name="T5" fmla="*/ 0 h 311"/>
                  <a:gd name="T6" fmla="*/ 116 w 131"/>
                  <a:gd name="T7" fmla="*/ 192 h 311"/>
                  <a:gd name="T8" fmla="*/ 131 w 131"/>
                  <a:gd name="T9" fmla="*/ 311 h 311"/>
                  <a:gd name="T10" fmla="*/ 82 w 131"/>
                  <a:gd name="T11" fmla="*/ 311 h 311"/>
                  <a:gd name="T12" fmla="*/ 58 w 131"/>
                  <a:gd name="T13" fmla="*/ 177 h 311"/>
                </a:gdLst>
                <a:ahLst/>
                <a:cxnLst>
                  <a:cxn ang="0">
                    <a:pos x="T0" y="T1"/>
                  </a:cxn>
                  <a:cxn ang="0">
                    <a:pos x="T2" y="T3"/>
                  </a:cxn>
                  <a:cxn ang="0">
                    <a:pos x="T4" y="T5"/>
                  </a:cxn>
                  <a:cxn ang="0">
                    <a:pos x="T6" y="T7"/>
                  </a:cxn>
                  <a:cxn ang="0">
                    <a:pos x="T8" y="T9"/>
                  </a:cxn>
                  <a:cxn ang="0">
                    <a:pos x="T10" y="T11"/>
                  </a:cxn>
                  <a:cxn ang="0">
                    <a:pos x="T12" y="T13"/>
                  </a:cxn>
                </a:cxnLst>
                <a:rect l="0" t="0" r="r" b="b"/>
                <a:pathLst>
                  <a:path w="131" h="311">
                    <a:moveTo>
                      <a:pt x="58" y="177"/>
                    </a:moveTo>
                    <a:cubicBezTo>
                      <a:pt x="45" y="121"/>
                      <a:pt x="26" y="67"/>
                      <a:pt x="0" y="13"/>
                    </a:cubicBezTo>
                    <a:cubicBezTo>
                      <a:pt x="16" y="9"/>
                      <a:pt x="42" y="4"/>
                      <a:pt x="58" y="0"/>
                    </a:cubicBezTo>
                    <a:cubicBezTo>
                      <a:pt x="87" y="63"/>
                      <a:pt x="104" y="126"/>
                      <a:pt x="116" y="192"/>
                    </a:cubicBezTo>
                    <a:cubicBezTo>
                      <a:pt x="122" y="230"/>
                      <a:pt x="127" y="270"/>
                      <a:pt x="131" y="311"/>
                    </a:cubicBezTo>
                    <a:cubicBezTo>
                      <a:pt x="82" y="311"/>
                      <a:pt x="82" y="311"/>
                      <a:pt x="82" y="311"/>
                    </a:cubicBezTo>
                    <a:cubicBezTo>
                      <a:pt x="77" y="265"/>
                      <a:pt x="69" y="220"/>
                      <a:pt x="58" y="17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48" name="Freeform 15"/>
              <p:cNvSpPr>
                <a:spLocks/>
              </p:cNvSpPr>
              <p:nvPr/>
            </p:nvSpPr>
            <p:spPr bwMode="auto">
              <a:xfrm>
                <a:off x="10709275" y="1781175"/>
                <a:ext cx="173038" cy="887413"/>
              </a:xfrm>
              <a:custGeom>
                <a:avLst/>
                <a:gdLst>
                  <a:gd name="T0" fmla="*/ 94 w 109"/>
                  <a:gd name="T1" fmla="*/ 559 h 559"/>
                  <a:gd name="T2" fmla="*/ 22 w 109"/>
                  <a:gd name="T3" fmla="*/ 559 h 559"/>
                  <a:gd name="T4" fmla="*/ 0 w 109"/>
                  <a:gd name="T5" fmla="*/ 0 h 559"/>
                  <a:gd name="T6" fmla="*/ 109 w 109"/>
                  <a:gd name="T7" fmla="*/ 101 h 559"/>
                  <a:gd name="T8" fmla="*/ 94 w 109"/>
                  <a:gd name="T9" fmla="*/ 559 h 559"/>
                </a:gdLst>
                <a:ahLst/>
                <a:cxnLst>
                  <a:cxn ang="0">
                    <a:pos x="T0" y="T1"/>
                  </a:cxn>
                  <a:cxn ang="0">
                    <a:pos x="T2" y="T3"/>
                  </a:cxn>
                  <a:cxn ang="0">
                    <a:pos x="T4" y="T5"/>
                  </a:cxn>
                  <a:cxn ang="0">
                    <a:pos x="T6" y="T7"/>
                  </a:cxn>
                  <a:cxn ang="0">
                    <a:pos x="T8" y="T9"/>
                  </a:cxn>
                </a:cxnLst>
                <a:rect l="0" t="0" r="r" b="b"/>
                <a:pathLst>
                  <a:path w="109" h="559">
                    <a:moveTo>
                      <a:pt x="94" y="559"/>
                    </a:moveTo>
                    <a:lnTo>
                      <a:pt x="22" y="559"/>
                    </a:lnTo>
                    <a:lnTo>
                      <a:pt x="0" y="0"/>
                    </a:lnTo>
                    <a:lnTo>
                      <a:pt x="109" y="101"/>
                    </a:lnTo>
                    <a:lnTo>
                      <a:pt x="94" y="559"/>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49" name="Freeform 16"/>
              <p:cNvSpPr>
                <a:spLocks/>
              </p:cNvSpPr>
              <p:nvPr/>
            </p:nvSpPr>
            <p:spPr bwMode="auto">
              <a:xfrm>
                <a:off x="10888663" y="1781175"/>
                <a:ext cx="161925" cy="887413"/>
              </a:xfrm>
              <a:custGeom>
                <a:avLst/>
                <a:gdLst>
                  <a:gd name="T0" fmla="*/ 88 w 102"/>
                  <a:gd name="T1" fmla="*/ 559 h 559"/>
                  <a:gd name="T2" fmla="*/ 17 w 102"/>
                  <a:gd name="T3" fmla="*/ 559 h 559"/>
                  <a:gd name="T4" fmla="*/ 0 w 102"/>
                  <a:gd name="T5" fmla="*/ 101 h 559"/>
                  <a:gd name="T6" fmla="*/ 102 w 102"/>
                  <a:gd name="T7" fmla="*/ 0 h 559"/>
                  <a:gd name="T8" fmla="*/ 88 w 102"/>
                  <a:gd name="T9" fmla="*/ 559 h 559"/>
                </a:gdLst>
                <a:ahLst/>
                <a:cxnLst>
                  <a:cxn ang="0">
                    <a:pos x="T0" y="T1"/>
                  </a:cxn>
                  <a:cxn ang="0">
                    <a:pos x="T2" y="T3"/>
                  </a:cxn>
                  <a:cxn ang="0">
                    <a:pos x="T4" y="T5"/>
                  </a:cxn>
                  <a:cxn ang="0">
                    <a:pos x="T6" y="T7"/>
                  </a:cxn>
                  <a:cxn ang="0">
                    <a:pos x="T8" y="T9"/>
                  </a:cxn>
                </a:cxnLst>
                <a:rect l="0" t="0" r="r" b="b"/>
                <a:pathLst>
                  <a:path w="102" h="559">
                    <a:moveTo>
                      <a:pt x="88" y="559"/>
                    </a:moveTo>
                    <a:lnTo>
                      <a:pt x="17" y="559"/>
                    </a:lnTo>
                    <a:lnTo>
                      <a:pt x="0" y="101"/>
                    </a:lnTo>
                    <a:lnTo>
                      <a:pt x="102" y="0"/>
                    </a:lnTo>
                    <a:lnTo>
                      <a:pt x="88" y="559"/>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0" name="Freeform 17"/>
              <p:cNvSpPr>
                <a:spLocks/>
              </p:cNvSpPr>
              <p:nvPr/>
            </p:nvSpPr>
            <p:spPr bwMode="auto">
              <a:xfrm>
                <a:off x="10506075" y="1885950"/>
                <a:ext cx="80963" cy="88900"/>
              </a:xfrm>
              <a:custGeom>
                <a:avLst/>
                <a:gdLst>
                  <a:gd name="T0" fmla="*/ 0 w 36"/>
                  <a:gd name="T1" fmla="*/ 0 h 40"/>
                  <a:gd name="T2" fmla="*/ 0 w 36"/>
                  <a:gd name="T3" fmla="*/ 22 h 40"/>
                  <a:gd name="T4" fmla="*/ 18 w 36"/>
                  <a:gd name="T5" fmla="*/ 40 h 40"/>
                  <a:gd name="T6" fmla="*/ 36 w 36"/>
                  <a:gd name="T7" fmla="*/ 22 h 40"/>
                  <a:gd name="T8" fmla="*/ 36 w 36"/>
                  <a:gd name="T9" fmla="*/ 0 h 40"/>
                  <a:gd name="T10" fmla="*/ 0 w 36"/>
                  <a:gd name="T11" fmla="*/ 0 h 40"/>
                </a:gdLst>
                <a:ahLst/>
                <a:cxnLst>
                  <a:cxn ang="0">
                    <a:pos x="T0" y="T1"/>
                  </a:cxn>
                  <a:cxn ang="0">
                    <a:pos x="T2" y="T3"/>
                  </a:cxn>
                  <a:cxn ang="0">
                    <a:pos x="T4" y="T5"/>
                  </a:cxn>
                  <a:cxn ang="0">
                    <a:pos x="T6" y="T7"/>
                  </a:cxn>
                  <a:cxn ang="0">
                    <a:pos x="T8" y="T9"/>
                  </a:cxn>
                  <a:cxn ang="0">
                    <a:pos x="T10" y="T11"/>
                  </a:cxn>
                </a:cxnLst>
                <a:rect l="0" t="0" r="r" b="b"/>
                <a:pathLst>
                  <a:path w="36" h="40">
                    <a:moveTo>
                      <a:pt x="0" y="0"/>
                    </a:moveTo>
                    <a:cubicBezTo>
                      <a:pt x="0" y="22"/>
                      <a:pt x="0" y="22"/>
                      <a:pt x="0" y="22"/>
                    </a:cubicBezTo>
                    <a:cubicBezTo>
                      <a:pt x="0" y="32"/>
                      <a:pt x="8" y="40"/>
                      <a:pt x="18" y="40"/>
                    </a:cubicBezTo>
                    <a:cubicBezTo>
                      <a:pt x="28" y="40"/>
                      <a:pt x="36" y="32"/>
                      <a:pt x="36" y="22"/>
                    </a:cubicBezTo>
                    <a:cubicBezTo>
                      <a:pt x="36" y="0"/>
                      <a:pt x="36" y="0"/>
                      <a:pt x="36" y="0"/>
                    </a:cubicBezTo>
                    <a:lnTo>
                      <a:pt x="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1" name="Freeform 18"/>
              <p:cNvSpPr>
                <a:spLocks/>
              </p:cNvSpPr>
              <p:nvPr/>
            </p:nvSpPr>
            <p:spPr bwMode="auto">
              <a:xfrm>
                <a:off x="11180763" y="1879600"/>
                <a:ext cx="79375" cy="88900"/>
              </a:xfrm>
              <a:custGeom>
                <a:avLst/>
                <a:gdLst>
                  <a:gd name="T0" fmla="*/ 0 w 36"/>
                  <a:gd name="T1" fmla="*/ 0 h 40"/>
                  <a:gd name="T2" fmla="*/ 0 w 36"/>
                  <a:gd name="T3" fmla="*/ 21 h 40"/>
                  <a:gd name="T4" fmla="*/ 18 w 36"/>
                  <a:gd name="T5" fmla="*/ 40 h 40"/>
                  <a:gd name="T6" fmla="*/ 36 w 36"/>
                  <a:gd name="T7" fmla="*/ 21 h 40"/>
                  <a:gd name="T8" fmla="*/ 36 w 36"/>
                  <a:gd name="T9" fmla="*/ 0 h 40"/>
                  <a:gd name="T10" fmla="*/ 0 w 36"/>
                  <a:gd name="T11" fmla="*/ 0 h 40"/>
                </a:gdLst>
                <a:ahLst/>
                <a:cxnLst>
                  <a:cxn ang="0">
                    <a:pos x="T0" y="T1"/>
                  </a:cxn>
                  <a:cxn ang="0">
                    <a:pos x="T2" y="T3"/>
                  </a:cxn>
                  <a:cxn ang="0">
                    <a:pos x="T4" y="T5"/>
                  </a:cxn>
                  <a:cxn ang="0">
                    <a:pos x="T6" y="T7"/>
                  </a:cxn>
                  <a:cxn ang="0">
                    <a:pos x="T8" y="T9"/>
                  </a:cxn>
                  <a:cxn ang="0">
                    <a:pos x="T10" y="T11"/>
                  </a:cxn>
                </a:cxnLst>
                <a:rect l="0" t="0" r="r" b="b"/>
                <a:pathLst>
                  <a:path w="36" h="40">
                    <a:moveTo>
                      <a:pt x="0" y="0"/>
                    </a:moveTo>
                    <a:cubicBezTo>
                      <a:pt x="0" y="21"/>
                      <a:pt x="0" y="21"/>
                      <a:pt x="0" y="21"/>
                    </a:cubicBezTo>
                    <a:cubicBezTo>
                      <a:pt x="0" y="31"/>
                      <a:pt x="8" y="40"/>
                      <a:pt x="18" y="40"/>
                    </a:cubicBezTo>
                    <a:cubicBezTo>
                      <a:pt x="28" y="40"/>
                      <a:pt x="36" y="31"/>
                      <a:pt x="36" y="21"/>
                    </a:cubicBezTo>
                    <a:cubicBezTo>
                      <a:pt x="36" y="0"/>
                      <a:pt x="36" y="0"/>
                      <a:pt x="36" y="0"/>
                    </a:cubicBezTo>
                    <a:lnTo>
                      <a:pt x="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3" name="Freeform 19"/>
              <p:cNvSpPr>
                <a:spLocks/>
              </p:cNvSpPr>
              <p:nvPr/>
            </p:nvSpPr>
            <p:spPr bwMode="auto">
              <a:xfrm>
                <a:off x="10764838" y="901700"/>
                <a:ext cx="246063" cy="220663"/>
              </a:xfrm>
              <a:custGeom>
                <a:avLst/>
                <a:gdLst>
                  <a:gd name="T0" fmla="*/ 106 w 111"/>
                  <a:gd name="T1" fmla="*/ 24 h 99"/>
                  <a:gd name="T2" fmla="*/ 103 w 111"/>
                  <a:gd name="T3" fmla="*/ 23 h 99"/>
                  <a:gd name="T4" fmla="*/ 103 w 111"/>
                  <a:gd name="T5" fmla="*/ 16 h 99"/>
                  <a:gd name="T6" fmla="*/ 103 w 111"/>
                  <a:gd name="T7" fmla="*/ 14 h 99"/>
                  <a:gd name="T8" fmla="*/ 103 w 111"/>
                  <a:gd name="T9" fmla="*/ 13 h 99"/>
                  <a:gd name="T10" fmla="*/ 102 w 111"/>
                  <a:gd name="T11" fmla="*/ 12 h 99"/>
                  <a:gd name="T12" fmla="*/ 102 w 111"/>
                  <a:gd name="T13" fmla="*/ 11 h 99"/>
                  <a:gd name="T14" fmla="*/ 102 w 111"/>
                  <a:gd name="T15" fmla="*/ 10 h 99"/>
                  <a:gd name="T16" fmla="*/ 102 w 111"/>
                  <a:gd name="T17" fmla="*/ 9 h 99"/>
                  <a:gd name="T18" fmla="*/ 102 w 111"/>
                  <a:gd name="T19" fmla="*/ 9 h 99"/>
                  <a:gd name="T20" fmla="*/ 101 w 111"/>
                  <a:gd name="T21" fmla="*/ 6 h 99"/>
                  <a:gd name="T22" fmla="*/ 100 w 111"/>
                  <a:gd name="T23" fmla="*/ 6 h 99"/>
                  <a:gd name="T24" fmla="*/ 100 w 111"/>
                  <a:gd name="T25" fmla="*/ 5 h 99"/>
                  <a:gd name="T26" fmla="*/ 99 w 111"/>
                  <a:gd name="T27" fmla="*/ 4 h 99"/>
                  <a:gd name="T28" fmla="*/ 99 w 111"/>
                  <a:gd name="T29" fmla="*/ 3 h 99"/>
                  <a:gd name="T30" fmla="*/ 99 w 111"/>
                  <a:gd name="T31" fmla="*/ 3 h 99"/>
                  <a:gd name="T32" fmla="*/ 90 w 111"/>
                  <a:gd name="T33" fmla="*/ 4 h 99"/>
                  <a:gd name="T34" fmla="*/ 74 w 111"/>
                  <a:gd name="T35" fmla="*/ 0 h 99"/>
                  <a:gd name="T36" fmla="*/ 45 w 111"/>
                  <a:gd name="T37" fmla="*/ 4 h 99"/>
                  <a:gd name="T38" fmla="*/ 15 w 111"/>
                  <a:gd name="T39" fmla="*/ 0 h 99"/>
                  <a:gd name="T40" fmla="*/ 11 w 111"/>
                  <a:gd name="T41" fmla="*/ 5 h 99"/>
                  <a:gd name="T42" fmla="*/ 11 w 111"/>
                  <a:gd name="T43" fmla="*/ 5 h 99"/>
                  <a:gd name="T44" fmla="*/ 10 w 111"/>
                  <a:gd name="T45" fmla="*/ 7 h 99"/>
                  <a:gd name="T46" fmla="*/ 10 w 111"/>
                  <a:gd name="T47" fmla="*/ 7 h 99"/>
                  <a:gd name="T48" fmla="*/ 9 w 111"/>
                  <a:gd name="T49" fmla="*/ 9 h 99"/>
                  <a:gd name="T50" fmla="*/ 9 w 111"/>
                  <a:gd name="T51" fmla="*/ 9 h 99"/>
                  <a:gd name="T52" fmla="*/ 9 w 111"/>
                  <a:gd name="T53" fmla="*/ 11 h 99"/>
                  <a:gd name="T54" fmla="*/ 9 w 111"/>
                  <a:gd name="T55" fmla="*/ 12 h 99"/>
                  <a:gd name="T56" fmla="*/ 8 w 111"/>
                  <a:gd name="T57" fmla="*/ 13 h 99"/>
                  <a:gd name="T58" fmla="*/ 8 w 111"/>
                  <a:gd name="T59" fmla="*/ 14 h 99"/>
                  <a:gd name="T60" fmla="*/ 8 w 111"/>
                  <a:gd name="T61" fmla="*/ 16 h 99"/>
                  <a:gd name="T62" fmla="*/ 8 w 111"/>
                  <a:gd name="T63" fmla="*/ 23 h 99"/>
                  <a:gd name="T64" fmla="*/ 7 w 111"/>
                  <a:gd name="T65" fmla="*/ 23 h 99"/>
                  <a:gd name="T66" fmla="*/ 0 w 111"/>
                  <a:gd name="T67" fmla="*/ 31 h 99"/>
                  <a:gd name="T68" fmla="*/ 0 w 111"/>
                  <a:gd name="T69" fmla="*/ 49 h 99"/>
                  <a:gd name="T70" fmla="*/ 8 w 111"/>
                  <a:gd name="T71" fmla="*/ 57 h 99"/>
                  <a:gd name="T72" fmla="*/ 34 w 111"/>
                  <a:gd name="T73" fmla="*/ 99 h 99"/>
                  <a:gd name="T74" fmla="*/ 77 w 111"/>
                  <a:gd name="T75" fmla="*/ 99 h 99"/>
                  <a:gd name="T76" fmla="*/ 103 w 111"/>
                  <a:gd name="T77" fmla="*/ 57 h 99"/>
                  <a:gd name="T78" fmla="*/ 111 w 111"/>
                  <a:gd name="T79" fmla="*/ 49 h 99"/>
                  <a:gd name="T80" fmla="*/ 111 w 111"/>
                  <a:gd name="T81" fmla="*/ 31 h 99"/>
                  <a:gd name="T82" fmla="*/ 106 w 111"/>
                  <a:gd name="T83" fmla="*/ 2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1" h="99">
                    <a:moveTo>
                      <a:pt x="106" y="24"/>
                    </a:moveTo>
                    <a:cubicBezTo>
                      <a:pt x="105" y="23"/>
                      <a:pt x="104" y="23"/>
                      <a:pt x="103" y="23"/>
                    </a:cubicBezTo>
                    <a:cubicBezTo>
                      <a:pt x="103" y="16"/>
                      <a:pt x="103" y="16"/>
                      <a:pt x="103" y="16"/>
                    </a:cubicBezTo>
                    <a:cubicBezTo>
                      <a:pt x="103" y="16"/>
                      <a:pt x="103" y="15"/>
                      <a:pt x="103" y="14"/>
                    </a:cubicBezTo>
                    <a:cubicBezTo>
                      <a:pt x="103" y="14"/>
                      <a:pt x="103" y="14"/>
                      <a:pt x="103" y="13"/>
                    </a:cubicBezTo>
                    <a:cubicBezTo>
                      <a:pt x="103" y="13"/>
                      <a:pt x="103" y="13"/>
                      <a:pt x="102" y="12"/>
                    </a:cubicBezTo>
                    <a:cubicBezTo>
                      <a:pt x="102" y="12"/>
                      <a:pt x="102" y="12"/>
                      <a:pt x="102" y="11"/>
                    </a:cubicBezTo>
                    <a:cubicBezTo>
                      <a:pt x="102" y="11"/>
                      <a:pt x="102" y="11"/>
                      <a:pt x="102" y="10"/>
                    </a:cubicBezTo>
                    <a:cubicBezTo>
                      <a:pt x="102" y="10"/>
                      <a:pt x="102" y="10"/>
                      <a:pt x="102" y="9"/>
                    </a:cubicBezTo>
                    <a:cubicBezTo>
                      <a:pt x="102" y="9"/>
                      <a:pt x="102" y="9"/>
                      <a:pt x="102" y="9"/>
                    </a:cubicBezTo>
                    <a:cubicBezTo>
                      <a:pt x="101" y="8"/>
                      <a:pt x="101" y="7"/>
                      <a:pt x="101" y="6"/>
                    </a:cubicBezTo>
                    <a:cubicBezTo>
                      <a:pt x="100" y="6"/>
                      <a:pt x="100" y="6"/>
                      <a:pt x="100" y="6"/>
                    </a:cubicBezTo>
                    <a:cubicBezTo>
                      <a:pt x="100" y="5"/>
                      <a:pt x="100" y="5"/>
                      <a:pt x="100" y="5"/>
                    </a:cubicBezTo>
                    <a:cubicBezTo>
                      <a:pt x="100" y="5"/>
                      <a:pt x="100" y="4"/>
                      <a:pt x="99" y="4"/>
                    </a:cubicBezTo>
                    <a:cubicBezTo>
                      <a:pt x="99" y="4"/>
                      <a:pt x="99" y="3"/>
                      <a:pt x="99" y="3"/>
                    </a:cubicBezTo>
                    <a:cubicBezTo>
                      <a:pt x="99" y="3"/>
                      <a:pt x="99" y="3"/>
                      <a:pt x="99" y="3"/>
                    </a:cubicBezTo>
                    <a:cubicBezTo>
                      <a:pt x="96" y="4"/>
                      <a:pt x="93" y="4"/>
                      <a:pt x="90" y="4"/>
                    </a:cubicBezTo>
                    <a:cubicBezTo>
                      <a:pt x="83" y="4"/>
                      <a:pt x="78" y="2"/>
                      <a:pt x="74" y="0"/>
                    </a:cubicBezTo>
                    <a:cubicBezTo>
                      <a:pt x="67" y="2"/>
                      <a:pt x="57" y="4"/>
                      <a:pt x="45" y="4"/>
                    </a:cubicBezTo>
                    <a:cubicBezTo>
                      <a:pt x="33" y="4"/>
                      <a:pt x="22" y="2"/>
                      <a:pt x="15" y="0"/>
                    </a:cubicBezTo>
                    <a:cubicBezTo>
                      <a:pt x="14" y="1"/>
                      <a:pt x="12" y="3"/>
                      <a:pt x="11" y="5"/>
                    </a:cubicBezTo>
                    <a:cubicBezTo>
                      <a:pt x="11" y="5"/>
                      <a:pt x="11" y="5"/>
                      <a:pt x="11" y="5"/>
                    </a:cubicBezTo>
                    <a:cubicBezTo>
                      <a:pt x="11" y="6"/>
                      <a:pt x="10" y="6"/>
                      <a:pt x="10" y="7"/>
                    </a:cubicBezTo>
                    <a:cubicBezTo>
                      <a:pt x="10" y="7"/>
                      <a:pt x="10" y="7"/>
                      <a:pt x="10" y="7"/>
                    </a:cubicBezTo>
                    <a:cubicBezTo>
                      <a:pt x="10" y="8"/>
                      <a:pt x="10" y="8"/>
                      <a:pt x="9" y="9"/>
                    </a:cubicBezTo>
                    <a:cubicBezTo>
                      <a:pt x="9" y="9"/>
                      <a:pt x="9" y="9"/>
                      <a:pt x="9" y="9"/>
                    </a:cubicBezTo>
                    <a:cubicBezTo>
                      <a:pt x="9" y="10"/>
                      <a:pt x="9" y="11"/>
                      <a:pt x="9" y="11"/>
                    </a:cubicBezTo>
                    <a:cubicBezTo>
                      <a:pt x="9" y="11"/>
                      <a:pt x="9" y="11"/>
                      <a:pt x="9" y="12"/>
                    </a:cubicBezTo>
                    <a:cubicBezTo>
                      <a:pt x="8" y="12"/>
                      <a:pt x="8" y="13"/>
                      <a:pt x="8" y="13"/>
                    </a:cubicBezTo>
                    <a:cubicBezTo>
                      <a:pt x="8" y="14"/>
                      <a:pt x="8" y="14"/>
                      <a:pt x="8" y="14"/>
                    </a:cubicBezTo>
                    <a:cubicBezTo>
                      <a:pt x="8" y="15"/>
                      <a:pt x="8" y="16"/>
                      <a:pt x="8" y="16"/>
                    </a:cubicBezTo>
                    <a:cubicBezTo>
                      <a:pt x="8" y="23"/>
                      <a:pt x="8" y="23"/>
                      <a:pt x="8" y="23"/>
                    </a:cubicBezTo>
                    <a:cubicBezTo>
                      <a:pt x="8" y="23"/>
                      <a:pt x="7" y="23"/>
                      <a:pt x="7" y="23"/>
                    </a:cubicBezTo>
                    <a:cubicBezTo>
                      <a:pt x="3" y="24"/>
                      <a:pt x="0" y="27"/>
                      <a:pt x="0" y="31"/>
                    </a:cubicBezTo>
                    <a:cubicBezTo>
                      <a:pt x="0" y="49"/>
                      <a:pt x="0" y="49"/>
                      <a:pt x="0" y="49"/>
                    </a:cubicBezTo>
                    <a:cubicBezTo>
                      <a:pt x="0" y="53"/>
                      <a:pt x="4" y="57"/>
                      <a:pt x="8" y="57"/>
                    </a:cubicBezTo>
                    <a:cubicBezTo>
                      <a:pt x="8" y="57"/>
                      <a:pt x="22" y="99"/>
                      <a:pt x="34" y="99"/>
                    </a:cubicBezTo>
                    <a:cubicBezTo>
                      <a:pt x="77" y="99"/>
                      <a:pt x="77" y="99"/>
                      <a:pt x="77" y="99"/>
                    </a:cubicBezTo>
                    <a:cubicBezTo>
                      <a:pt x="89" y="99"/>
                      <a:pt x="103" y="57"/>
                      <a:pt x="103" y="57"/>
                    </a:cubicBezTo>
                    <a:cubicBezTo>
                      <a:pt x="107" y="57"/>
                      <a:pt x="111" y="53"/>
                      <a:pt x="111" y="49"/>
                    </a:cubicBezTo>
                    <a:cubicBezTo>
                      <a:pt x="111" y="31"/>
                      <a:pt x="111" y="31"/>
                      <a:pt x="111" y="31"/>
                    </a:cubicBezTo>
                    <a:cubicBezTo>
                      <a:pt x="111" y="28"/>
                      <a:pt x="109" y="25"/>
                      <a:pt x="106" y="24"/>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4" name="Freeform 20"/>
              <p:cNvSpPr>
                <a:spLocks noEditPoints="1"/>
              </p:cNvSpPr>
              <p:nvPr/>
            </p:nvSpPr>
            <p:spPr bwMode="auto">
              <a:xfrm>
                <a:off x="10450513" y="2552700"/>
                <a:ext cx="207963" cy="100013"/>
              </a:xfrm>
              <a:custGeom>
                <a:avLst/>
                <a:gdLst>
                  <a:gd name="T0" fmla="*/ 92 w 93"/>
                  <a:gd name="T1" fmla="*/ 21 h 45"/>
                  <a:gd name="T2" fmla="*/ 69 w 93"/>
                  <a:gd name="T3" fmla="*/ 15 h 45"/>
                  <a:gd name="T4" fmla="*/ 46 w 93"/>
                  <a:gd name="T5" fmla="*/ 14 h 45"/>
                  <a:gd name="T6" fmla="*/ 25 w 93"/>
                  <a:gd name="T7" fmla="*/ 4 h 45"/>
                  <a:gd name="T8" fmla="*/ 1 w 93"/>
                  <a:gd name="T9" fmla="*/ 0 h 45"/>
                  <a:gd name="T10" fmla="*/ 0 w 93"/>
                  <a:gd name="T11" fmla="*/ 3 h 45"/>
                  <a:gd name="T12" fmla="*/ 2 w 93"/>
                  <a:gd name="T13" fmla="*/ 7 h 45"/>
                  <a:gd name="T14" fmla="*/ 3 w 93"/>
                  <a:gd name="T15" fmla="*/ 15 h 45"/>
                  <a:gd name="T16" fmla="*/ 22 w 93"/>
                  <a:gd name="T17" fmla="*/ 32 h 45"/>
                  <a:gd name="T18" fmla="*/ 41 w 93"/>
                  <a:gd name="T19" fmla="*/ 20 h 45"/>
                  <a:gd name="T20" fmla="*/ 45 w 93"/>
                  <a:gd name="T21" fmla="*/ 19 h 45"/>
                  <a:gd name="T22" fmla="*/ 48 w 93"/>
                  <a:gd name="T23" fmla="*/ 21 h 45"/>
                  <a:gd name="T24" fmla="*/ 59 w 93"/>
                  <a:gd name="T25" fmla="*/ 41 h 45"/>
                  <a:gd name="T26" fmla="*/ 83 w 93"/>
                  <a:gd name="T27" fmla="*/ 34 h 45"/>
                  <a:gd name="T28" fmla="*/ 88 w 93"/>
                  <a:gd name="T29" fmla="*/ 27 h 45"/>
                  <a:gd name="T30" fmla="*/ 91 w 93"/>
                  <a:gd name="T31" fmla="*/ 24 h 45"/>
                  <a:gd name="T32" fmla="*/ 92 w 93"/>
                  <a:gd name="T33" fmla="*/ 21 h 45"/>
                  <a:gd name="T34" fmla="*/ 31 w 93"/>
                  <a:gd name="T35" fmla="*/ 27 h 45"/>
                  <a:gd name="T36" fmla="*/ 13 w 93"/>
                  <a:gd name="T37" fmla="*/ 28 h 45"/>
                  <a:gd name="T38" fmla="*/ 7 w 93"/>
                  <a:gd name="T39" fmla="*/ 9 h 45"/>
                  <a:gd name="T40" fmla="*/ 25 w 93"/>
                  <a:gd name="T41" fmla="*/ 6 h 45"/>
                  <a:gd name="T42" fmla="*/ 36 w 93"/>
                  <a:gd name="T43" fmla="*/ 12 h 45"/>
                  <a:gd name="T44" fmla="*/ 31 w 93"/>
                  <a:gd name="T45" fmla="*/ 27 h 45"/>
                  <a:gd name="T46" fmla="*/ 68 w 93"/>
                  <a:gd name="T47" fmla="*/ 41 h 45"/>
                  <a:gd name="T48" fmla="*/ 53 w 93"/>
                  <a:gd name="T49" fmla="*/ 33 h 45"/>
                  <a:gd name="T50" fmla="*/ 56 w 93"/>
                  <a:gd name="T51" fmla="*/ 17 h 45"/>
                  <a:gd name="T52" fmla="*/ 68 w 93"/>
                  <a:gd name="T53" fmla="*/ 17 h 45"/>
                  <a:gd name="T54" fmla="*/ 83 w 93"/>
                  <a:gd name="T55" fmla="*/ 27 h 45"/>
                  <a:gd name="T56" fmla="*/ 68 w 93"/>
                  <a:gd name="T57" fmla="*/ 4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45">
                    <a:moveTo>
                      <a:pt x="92" y="21"/>
                    </a:moveTo>
                    <a:cubicBezTo>
                      <a:pt x="92" y="21"/>
                      <a:pt x="79" y="16"/>
                      <a:pt x="69" y="15"/>
                    </a:cubicBezTo>
                    <a:cubicBezTo>
                      <a:pt x="59" y="14"/>
                      <a:pt x="50" y="15"/>
                      <a:pt x="46" y="14"/>
                    </a:cubicBezTo>
                    <a:cubicBezTo>
                      <a:pt x="41" y="13"/>
                      <a:pt x="34" y="8"/>
                      <a:pt x="25" y="4"/>
                    </a:cubicBezTo>
                    <a:cubicBezTo>
                      <a:pt x="15" y="1"/>
                      <a:pt x="1" y="0"/>
                      <a:pt x="1" y="0"/>
                    </a:cubicBezTo>
                    <a:cubicBezTo>
                      <a:pt x="0" y="0"/>
                      <a:pt x="0" y="1"/>
                      <a:pt x="0" y="3"/>
                    </a:cubicBezTo>
                    <a:cubicBezTo>
                      <a:pt x="0" y="4"/>
                      <a:pt x="0" y="5"/>
                      <a:pt x="2" y="7"/>
                    </a:cubicBezTo>
                    <a:cubicBezTo>
                      <a:pt x="4" y="8"/>
                      <a:pt x="3" y="15"/>
                      <a:pt x="3" y="15"/>
                    </a:cubicBezTo>
                    <a:cubicBezTo>
                      <a:pt x="3" y="26"/>
                      <a:pt x="10" y="31"/>
                      <a:pt x="22" y="32"/>
                    </a:cubicBezTo>
                    <a:cubicBezTo>
                      <a:pt x="34" y="33"/>
                      <a:pt x="39" y="21"/>
                      <a:pt x="41" y="20"/>
                    </a:cubicBezTo>
                    <a:cubicBezTo>
                      <a:pt x="43" y="18"/>
                      <a:pt x="45" y="19"/>
                      <a:pt x="45" y="19"/>
                    </a:cubicBezTo>
                    <a:cubicBezTo>
                      <a:pt x="45" y="19"/>
                      <a:pt x="47" y="19"/>
                      <a:pt x="48" y="21"/>
                    </a:cubicBezTo>
                    <a:cubicBezTo>
                      <a:pt x="49" y="23"/>
                      <a:pt x="48" y="36"/>
                      <a:pt x="59" y="41"/>
                    </a:cubicBezTo>
                    <a:cubicBezTo>
                      <a:pt x="70" y="45"/>
                      <a:pt x="79" y="44"/>
                      <a:pt x="83" y="34"/>
                    </a:cubicBezTo>
                    <a:cubicBezTo>
                      <a:pt x="83" y="34"/>
                      <a:pt x="85" y="28"/>
                      <a:pt x="88" y="27"/>
                    </a:cubicBezTo>
                    <a:cubicBezTo>
                      <a:pt x="90" y="27"/>
                      <a:pt x="90" y="26"/>
                      <a:pt x="91" y="24"/>
                    </a:cubicBezTo>
                    <a:cubicBezTo>
                      <a:pt x="92" y="23"/>
                      <a:pt x="93" y="22"/>
                      <a:pt x="92" y="21"/>
                    </a:cubicBezTo>
                    <a:close/>
                    <a:moveTo>
                      <a:pt x="31" y="27"/>
                    </a:moveTo>
                    <a:cubicBezTo>
                      <a:pt x="27" y="31"/>
                      <a:pt x="21" y="31"/>
                      <a:pt x="13" y="28"/>
                    </a:cubicBezTo>
                    <a:cubicBezTo>
                      <a:pt x="6" y="25"/>
                      <a:pt x="4" y="19"/>
                      <a:pt x="7" y="9"/>
                    </a:cubicBezTo>
                    <a:cubicBezTo>
                      <a:pt x="9" y="0"/>
                      <a:pt x="25" y="6"/>
                      <a:pt x="25" y="6"/>
                    </a:cubicBezTo>
                    <a:cubicBezTo>
                      <a:pt x="31" y="9"/>
                      <a:pt x="31" y="9"/>
                      <a:pt x="36" y="12"/>
                    </a:cubicBezTo>
                    <a:cubicBezTo>
                      <a:pt x="40" y="15"/>
                      <a:pt x="35" y="24"/>
                      <a:pt x="31" y="27"/>
                    </a:cubicBezTo>
                    <a:close/>
                    <a:moveTo>
                      <a:pt x="68" y="41"/>
                    </a:moveTo>
                    <a:cubicBezTo>
                      <a:pt x="61" y="40"/>
                      <a:pt x="55" y="37"/>
                      <a:pt x="53" y="33"/>
                    </a:cubicBezTo>
                    <a:cubicBezTo>
                      <a:pt x="51" y="28"/>
                      <a:pt x="50" y="18"/>
                      <a:pt x="56" y="17"/>
                    </a:cubicBezTo>
                    <a:cubicBezTo>
                      <a:pt x="61" y="16"/>
                      <a:pt x="61" y="16"/>
                      <a:pt x="68" y="17"/>
                    </a:cubicBezTo>
                    <a:cubicBezTo>
                      <a:pt x="68" y="17"/>
                      <a:pt x="85" y="18"/>
                      <a:pt x="83" y="27"/>
                    </a:cubicBezTo>
                    <a:cubicBezTo>
                      <a:pt x="80" y="37"/>
                      <a:pt x="76" y="42"/>
                      <a:pt x="6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5" name="Freeform 21"/>
              <p:cNvSpPr>
                <a:spLocks/>
              </p:cNvSpPr>
              <p:nvPr/>
            </p:nvSpPr>
            <p:spPr bwMode="auto">
              <a:xfrm>
                <a:off x="10455275" y="2554288"/>
                <a:ext cx="6350" cy="7938"/>
              </a:xfrm>
              <a:custGeom>
                <a:avLst/>
                <a:gdLst>
                  <a:gd name="T0" fmla="*/ 3 w 3"/>
                  <a:gd name="T1" fmla="*/ 2 h 3"/>
                  <a:gd name="T2" fmla="*/ 1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2" y="3"/>
                      <a:pt x="2" y="3"/>
                      <a:pt x="1" y="3"/>
                    </a:cubicBezTo>
                    <a:cubicBezTo>
                      <a:pt x="0" y="3"/>
                      <a:pt x="0" y="2"/>
                      <a:pt x="0" y="1"/>
                    </a:cubicBezTo>
                    <a:cubicBezTo>
                      <a:pt x="0" y="1"/>
                      <a:pt x="1" y="0"/>
                      <a:pt x="2" y="0"/>
                    </a:cubicBezTo>
                    <a:cubicBezTo>
                      <a:pt x="2" y="1"/>
                      <a:pt x="3"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6" name="Freeform 22"/>
              <p:cNvSpPr>
                <a:spLocks/>
              </p:cNvSpPr>
              <p:nvPr/>
            </p:nvSpPr>
            <p:spPr bwMode="auto">
              <a:xfrm>
                <a:off x="10644188" y="2601913"/>
                <a:ext cx="6350" cy="6350"/>
              </a:xfrm>
              <a:custGeom>
                <a:avLst/>
                <a:gdLst>
                  <a:gd name="T0" fmla="*/ 3 w 3"/>
                  <a:gd name="T1" fmla="*/ 2 h 3"/>
                  <a:gd name="T2" fmla="*/ 1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2"/>
                      <a:pt x="2" y="3"/>
                      <a:pt x="1" y="3"/>
                    </a:cubicBezTo>
                    <a:cubicBezTo>
                      <a:pt x="0" y="2"/>
                      <a:pt x="0" y="2"/>
                      <a:pt x="0" y="1"/>
                    </a:cubicBezTo>
                    <a:cubicBezTo>
                      <a:pt x="0" y="0"/>
                      <a:pt x="1" y="0"/>
                      <a:pt x="2" y="0"/>
                    </a:cubicBezTo>
                    <a:cubicBezTo>
                      <a:pt x="3" y="0"/>
                      <a:pt x="3"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7" name="Rectangle 23"/>
              <p:cNvSpPr>
                <a:spLocks noChangeArrowheads="1"/>
              </p:cNvSpPr>
              <p:nvPr/>
            </p:nvSpPr>
            <p:spPr bwMode="auto">
              <a:xfrm>
                <a:off x="10247313" y="2632075"/>
                <a:ext cx="312738" cy="1000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8" name="Freeform 24"/>
              <p:cNvSpPr>
                <a:spLocks/>
              </p:cNvSpPr>
              <p:nvPr/>
            </p:nvSpPr>
            <p:spPr bwMode="auto">
              <a:xfrm>
                <a:off x="10328275" y="2601913"/>
                <a:ext cx="96838" cy="46038"/>
              </a:xfrm>
              <a:custGeom>
                <a:avLst/>
                <a:gdLst>
                  <a:gd name="T0" fmla="*/ 22 w 43"/>
                  <a:gd name="T1" fmla="*/ 0 h 21"/>
                  <a:gd name="T2" fmla="*/ 0 w 43"/>
                  <a:gd name="T3" fmla="*/ 21 h 21"/>
                  <a:gd name="T4" fmla="*/ 43 w 43"/>
                  <a:gd name="T5" fmla="*/ 21 h 21"/>
                  <a:gd name="T6" fmla="*/ 22 w 43"/>
                  <a:gd name="T7" fmla="*/ 0 h 21"/>
                </a:gdLst>
                <a:ahLst/>
                <a:cxnLst>
                  <a:cxn ang="0">
                    <a:pos x="T0" y="T1"/>
                  </a:cxn>
                  <a:cxn ang="0">
                    <a:pos x="T2" y="T3"/>
                  </a:cxn>
                  <a:cxn ang="0">
                    <a:pos x="T4" y="T5"/>
                  </a:cxn>
                  <a:cxn ang="0">
                    <a:pos x="T6" y="T7"/>
                  </a:cxn>
                </a:cxnLst>
                <a:rect l="0" t="0" r="r" b="b"/>
                <a:pathLst>
                  <a:path w="43" h="21">
                    <a:moveTo>
                      <a:pt x="22" y="0"/>
                    </a:moveTo>
                    <a:cubicBezTo>
                      <a:pt x="10" y="0"/>
                      <a:pt x="0" y="9"/>
                      <a:pt x="0" y="21"/>
                    </a:cubicBezTo>
                    <a:cubicBezTo>
                      <a:pt x="43" y="21"/>
                      <a:pt x="43" y="21"/>
                      <a:pt x="43" y="21"/>
                    </a:cubicBezTo>
                    <a:cubicBezTo>
                      <a:pt x="43" y="9"/>
                      <a:pt x="34" y="0"/>
                      <a:pt x="22"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59" name="Freeform 25"/>
              <p:cNvSpPr>
                <a:spLocks/>
              </p:cNvSpPr>
              <p:nvPr/>
            </p:nvSpPr>
            <p:spPr bwMode="auto">
              <a:xfrm>
                <a:off x="10477500" y="2601913"/>
                <a:ext cx="95250" cy="46038"/>
              </a:xfrm>
              <a:custGeom>
                <a:avLst/>
                <a:gdLst>
                  <a:gd name="T0" fmla="*/ 22 w 43"/>
                  <a:gd name="T1" fmla="*/ 0 h 21"/>
                  <a:gd name="T2" fmla="*/ 0 w 43"/>
                  <a:gd name="T3" fmla="*/ 21 h 21"/>
                  <a:gd name="T4" fmla="*/ 43 w 43"/>
                  <a:gd name="T5" fmla="*/ 21 h 21"/>
                  <a:gd name="T6" fmla="*/ 22 w 43"/>
                  <a:gd name="T7" fmla="*/ 0 h 21"/>
                </a:gdLst>
                <a:ahLst/>
                <a:cxnLst>
                  <a:cxn ang="0">
                    <a:pos x="T0" y="T1"/>
                  </a:cxn>
                  <a:cxn ang="0">
                    <a:pos x="T2" y="T3"/>
                  </a:cxn>
                  <a:cxn ang="0">
                    <a:pos x="T4" y="T5"/>
                  </a:cxn>
                  <a:cxn ang="0">
                    <a:pos x="T6" y="T7"/>
                  </a:cxn>
                </a:cxnLst>
                <a:rect l="0" t="0" r="r" b="b"/>
                <a:pathLst>
                  <a:path w="43" h="21">
                    <a:moveTo>
                      <a:pt x="22" y="0"/>
                    </a:moveTo>
                    <a:cubicBezTo>
                      <a:pt x="10" y="0"/>
                      <a:pt x="0" y="9"/>
                      <a:pt x="0" y="21"/>
                    </a:cubicBezTo>
                    <a:cubicBezTo>
                      <a:pt x="43" y="21"/>
                      <a:pt x="43" y="21"/>
                      <a:pt x="43" y="21"/>
                    </a:cubicBezTo>
                    <a:cubicBezTo>
                      <a:pt x="43" y="9"/>
                      <a:pt x="34" y="0"/>
                      <a:pt x="22"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60" name="Rectangle 26"/>
              <p:cNvSpPr>
                <a:spLocks noChangeArrowheads="1"/>
              </p:cNvSpPr>
              <p:nvPr/>
            </p:nvSpPr>
            <p:spPr bwMode="auto">
              <a:xfrm>
                <a:off x="10377488" y="2601913"/>
                <a:ext cx="149225"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61" name="Freeform 27"/>
              <p:cNvSpPr>
                <a:spLocks/>
              </p:cNvSpPr>
              <p:nvPr/>
            </p:nvSpPr>
            <p:spPr bwMode="auto">
              <a:xfrm>
                <a:off x="10653713" y="1166813"/>
                <a:ext cx="460375" cy="614363"/>
              </a:xfrm>
              <a:custGeom>
                <a:avLst/>
                <a:gdLst>
                  <a:gd name="T0" fmla="*/ 203 w 290"/>
                  <a:gd name="T1" fmla="*/ 3 h 387"/>
                  <a:gd name="T2" fmla="*/ 148 w 290"/>
                  <a:gd name="T3" fmla="*/ 47 h 387"/>
                  <a:gd name="T4" fmla="*/ 92 w 290"/>
                  <a:gd name="T5" fmla="*/ 0 h 387"/>
                  <a:gd name="T6" fmla="*/ 0 w 290"/>
                  <a:gd name="T7" fmla="*/ 18 h 387"/>
                  <a:gd name="T8" fmla="*/ 35 w 290"/>
                  <a:gd name="T9" fmla="*/ 387 h 387"/>
                  <a:gd name="T10" fmla="*/ 250 w 290"/>
                  <a:gd name="T11" fmla="*/ 387 h 387"/>
                  <a:gd name="T12" fmla="*/ 290 w 290"/>
                  <a:gd name="T13" fmla="*/ 14 h 387"/>
                  <a:gd name="T14" fmla="*/ 203 w 290"/>
                  <a:gd name="T15" fmla="*/ 3 h 3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387">
                    <a:moveTo>
                      <a:pt x="203" y="3"/>
                    </a:moveTo>
                    <a:lnTo>
                      <a:pt x="148" y="47"/>
                    </a:lnTo>
                    <a:lnTo>
                      <a:pt x="92" y="0"/>
                    </a:lnTo>
                    <a:lnTo>
                      <a:pt x="0" y="18"/>
                    </a:lnTo>
                    <a:lnTo>
                      <a:pt x="35" y="387"/>
                    </a:lnTo>
                    <a:lnTo>
                      <a:pt x="250" y="387"/>
                    </a:lnTo>
                    <a:lnTo>
                      <a:pt x="290" y="14"/>
                    </a:lnTo>
                    <a:lnTo>
                      <a:pt x="203" y="3"/>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62" name="Freeform 28"/>
              <p:cNvSpPr>
                <a:spLocks/>
              </p:cNvSpPr>
              <p:nvPr/>
            </p:nvSpPr>
            <p:spPr bwMode="auto">
              <a:xfrm>
                <a:off x="10709275" y="1781175"/>
                <a:ext cx="341313" cy="182563"/>
              </a:xfrm>
              <a:custGeom>
                <a:avLst/>
                <a:gdLst>
                  <a:gd name="T0" fmla="*/ 154 w 154"/>
                  <a:gd name="T1" fmla="*/ 0 h 82"/>
                  <a:gd name="T2" fmla="*/ 0 w 154"/>
                  <a:gd name="T3" fmla="*/ 0 h 82"/>
                  <a:gd name="T4" fmla="*/ 60 w 154"/>
                  <a:gd name="T5" fmla="*/ 70 h 82"/>
                  <a:gd name="T6" fmla="*/ 79 w 154"/>
                  <a:gd name="T7" fmla="*/ 82 h 82"/>
                  <a:gd name="T8" fmla="*/ 98 w 154"/>
                  <a:gd name="T9" fmla="*/ 70 h 82"/>
                  <a:gd name="T10" fmla="*/ 154 w 154"/>
                  <a:gd name="T11" fmla="*/ 0 h 82"/>
                </a:gdLst>
                <a:ahLst/>
                <a:cxnLst>
                  <a:cxn ang="0">
                    <a:pos x="T0" y="T1"/>
                  </a:cxn>
                  <a:cxn ang="0">
                    <a:pos x="T2" y="T3"/>
                  </a:cxn>
                  <a:cxn ang="0">
                    <a:pos x="T4" y="T5"/>
                  </a:cxn>
                  <a:cxn ang="0">
                    <a:pos x="T6" y="T7"/>
                  </a:cxn>
                  <a:cxn ang="0">
                    <a:pos x="T8" y="T9"/>
                  </a:cxn>
                  <a:cxn ang="0">
                    <a:pos x="T10" y="T11"/>
                  </a:cxn>
                </a:cxnLst>
                <a:rect l="0" t="0" r="r" b="b"/>
                <a:pathLst>
                  <a:path w="154" h="82">
                    <a:moveTo>
                      <a:pt x="154" y="0"/>
                    </a:moveTo>
                    <a:cubicBezTo>
                      <a:pt x="0" y="0"/>
                      <a:pt x="0" y="0"/>
                      <a:pt x="0" y="0"/>
                    </a:cubicBezTo>
                    <a:cubicBezTo>
                      <a:pt x="60" y="70"/>
                      <a:pt x="60" y="70"/>
                      <a:pt x="60" y="70"/>
                    </a:cubicBezTo>
                    <a:cubicBezTo>
                      <a:pt x="63" y="77"/>
                      <a:pt x="71" y="82"/>
                      <a:pt x="79" y="82"/>
                    </a:cubicBezTo>
                    <a:cubicBezTo>
                      <a:pt x="87" y="82"/>
                      <a:pt x="94" y="77"/>
                      <a:pt x="98" y="70"/>
                    </a:cubicBezTo>
                    <a:lnTo>
                      <a:pt x="15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63" name="Rectangle 29"/>
              <p:cNvSpPr>
                <a:spLocks noChangeArrowheads="1"/>
              </p:cNvSpPr>
              <p:nvPr/>
            </p:nvSpPr>
            <p:spPr bwMode="auto">
              <a:xfrm>
                <a:off x="10836275" y="1411288"/>
                <a:ext cx="22225" cy="1063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64" name="Freeform 30"/>
              <p:cNvSpPr>
                <a:spLocks/>
              </p:cNvSpPr>
              <p:nvPr/>
            </p:nvSpPr>
            <p:spPr bwMode="auto">
              <a:xfrm>
                <a:off x="10872788" y="1411288"/>
                <a:ext cx="85725" cy="106363"/>
              </a:xfrm>
              <a:custGeom>
                <a:avLst/>
                <a:gdLst>
                  <a:gd name="T0" fmla="*/ 54 w 54"/>
                  <a:gd name="T1" fmla="*/ 11 h 67"/>
                  <a:gd name="T2" fmla="*/ 34 w 54"/>
                  <a:gd name="T3" fmla="*/ 11 h 67"/>
                  <a:gd name="T4" fmla="*/ 34 w 54"/>
                  <a:gd name="T5" fmla="*/ 67 h 67"/>
                  <a:gd name="T6" fmla="*/ 20 w 54"/>
                  <a:gd name="T7" fmla="*/ 67 h 67"/>
                  <a:gd name="T8" fmla="*/ 20 w 54"/>
                  <a:gd name="T9" fmla="*/ 11 h 67"/>
                  <a:gd name="T10" fmla="*/ 0 w 54"/>
                  <a:gd name="T11" fmla="*/ 11 h 67"/>
                  <a:gd name="T12" fmla="*/ 0 w 54"/>
                  <a:gd name="T13" fmla="*/ 0 h 67"/>
                  <a:gd name="T14" fmla="*/ 54 w 54"/>
                  <a:gd name="T15" fmla="*/ 0 h 67"/>
                  <a:gd name="T16" fmla="*/ 54 w 54"/>
                  <a:gd name="T17" fmla="*/ 1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67">
                    <a:moveTo>
                      <a:pt x="54" y="11"/>
                    </a:moveTo>
                    <a:lnTo>
                      <a:pt x="34" y="11"/>
                    </a:lnTo>
                    <a:lnTo>
                      <a:pt x="34" y="67"/>
                    </a:lnTo>
                    <a:lnTo>
                      <a:pt x="20" y="67"/>
                    </a:lnTo>
                    <a:lnTo>
                      <a:pt x="20" y="11"/>
                    </a:lnTo>
                    <a:lnTo>
                      <a:pt x="0" y="11"/>
                    </a:lnTo>
                    <a:lnTo>
                      <a:pt x="0" y="0"/>
                    </a:lnTo>
                    <a:lnTo>
                      <a:pt x="54" y="0"/>
                    </a:lnTo>
                    <a:lnTo>
                      <a:pt x="54"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65" name="Freeform 31"/>
              <p:cNvSpPr>
                <a:spLocks noEditPoints="1"/>
              </p:cNvSpPr>
              <p:nvPr/>
            </p:nvSpPr>
            <p:spPr bwMode="auto">
              <a:xfrm>
                <a:off x="10769600" y="1323975"/>
                <a:ext cx="241300" cy="277813"/>
              </a:xfrm>
              <a:custGeom>
                <a:avLst/>
                <a:gdLst>
                  <a:gd name="T0" fmla="*/ 75 w 152"/>
                  <a:gd name="T1" fmla="*/ 0 h 175"/>
                  <a:gd name="T2" fmla="*/ 0 w 152"/>
                  <a:gd name="T3" fmla="*/ 44 h 175"/>
                  <a:gd name="T4" fmla="*/ 0 w 152"/>
                  <a:gd name="T5" fmla="*/ 132 h 175"/>
                  <a:gd name="T6" fmla="*/ 77 w 152"/>
                  <a:gd name="T7" fmla="*/ 175 h 175"/>
                  <a:gd name="T8" fmla="*/ 152 w 152"/>
                  <a:gd name="T9" fmla="*/ 132 h 175"/>
                  <a:gd name="T10" fmla="*/ 152 w 152"/>
                  <a:gd name="T11" fmla="*/ 44 h 175"/>
                  <a:gd name="T12" fmla="*/ 75 w 152"/>
                  <a:gd name="T13" fmla="*/ 0 h 175"/>
                  <a:gd name="T14" fmla="*/ 141 w 152"/>
                  <a:gd name="T15" fmla="*/ 125 h 175"/>
                  <a:gd name="T16" fmla="*/ 77 w 152"/>
                  <a:gd name="T17" fmla="*/ 163 h 175"/>
                  <a:gd name="T18" fmla="*/ 11 w 152"/>
                  <a:gd name="T19" fmla="*/ 125 h 175"/>
                  <a:gd name="T20" fmla="*/ 11 w 152"/>
                  <a:gd name="T21" fmla="*/ 51 h 175"/>
                  <a:gd name="T22" fmla="*/ 75 w 152"/>
                  <a:gd name="T23" fmla="*/ 13 h 175"/>
                  <a:gd name="T24" fmla="*/ 141 w 152"/>
                  <a:gd name="T25" fmla="*/ 51 h 175"/>
                  <a:gd name="T26" fmla="*/ 141 w 152"/>
                  <a:gd name="T27" fmla="*/ 12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175">
                    <a:moveTo>
                      <a:pt x="75" y="0"/>
                    </a:moveTo>
                    <a:lnTo>
                      <a:pt x="0" y="44"/>
                    </a:lnTo>
                    <a:lnTo>
                      <a:pt x="0" y="132"/>
                    </a:lnTo>
                    <a:lnTo>
                      <a:pt x="77" y="175"/>
                    </a:lnTo>
                    <a:lnTo>
                      <a:pt x="152" y="132"/>
                    </a:lnTo>
                    <a:lnTo>
                      <a:pt x="152" y="44"/>
                    </a:lnTo>
                    <a:lnTo>
                      <a:pt x="75" y="0"/>
                    </a:lnTo>
                    <a:close/>
                    <a:moveTo>
                      <a:pt x="141" y="125"/>
                    </a:moveTo>
                    <a:lnTo>
                      <a:pt x="77" y="163"/>
                    </a:lnTo>
                    <a:lnTo>
                      <a:pt x="11" y="125"/>
                    </a:lnTo>
                    <a:lnTo>
                      <a:pt x="11" y="51"/>
                    </a:lnTo>
                    <a:lnTo>
                      <a:pt x="75" y="13"/>
                    </a:lnTo>
                    <a:lnTo>
                      <a:pt x="141" y="51"/>
                    </a:lnTo>
                    <a:lnTo>
                      <a:pt x="141" y="1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66" name="Rectangle 32"/>
              <p:cNvSpPr>
                <a:spLocks noChangeArrowheads="1"/>
              </p:cNvSpPr>
              <p:nvPr/>
            </p:nvSpPr>
            <p:spPr bwMode="auto">
              <a:xfrm>
                <a:off x="10694988" y="1758950"/>
                <a:ext cx="374650" cy="53975"/>
              </a:xfrm>
              <a:prstGeom prst="rect">
                <a:avLst/>
              </a:prstGeom>
              <a:solidFill>
                <a:srgbClr val="FCD11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67" name="Freeform 33"/>
              <p:cNvSpPr>
                <a:spLocks/>
              </p:cNvSpPr>
              <p:nvPr/>
            </p:nvSpPr>
            <p:spPr bwMode="auto">
              <a:xfrm>
                <a:off x="10847388" y="1736725"/>
                <a:ext cx="85725" cy="100013"/>
              </a:xfrm>
              <a:custGeom>
                <a:avLst/>
                <a:gdLst>
                  <a:gd name="T0" fmla="*/ 28 w 54"/>
                  <a:gd name="T1" fmla="*/ 0 h 63"/>
                  <a:gd name="T2" fmla="*/ 0 w 54"/>
                  <a:gd name="T3" fmla="*/ 16 h 63"/>
                  <a:gd name="T4" fmla="*/ 0 w 54"/>
                  <a:gd name="T5" fmla="*/ 48 h 63"/>
                  <a:gd name="T6" fmla="*/ 28 w 54"/>
                  <a:gd name="T7" fmla="*/ 63 h 63"/>
                  <a:gd name="T8" fmla="*/ 54 w 54"/>
                  <a:gd name="T9" fmla="*/ 48 h 63"/>
                  <a:gd name="T10" fmla="*/ 54 w 54"/>
                  <a:gd name="T11" fmla="*/ 16 h 63"/>
                  <a:gd name="T12" fmla="*/ 28 w 54"/>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54" h="63">
                    <a:moveTo>
                      <a:pt x="28" y="0"/>
                    </a:moveTo>
                    <a:lnTo>
                      <a:pt x="0" y="16"/>
                    </a:lnTo>
                    <a:lnTo>
                      <a:pt x="0" y="48"/>
                    </a:lnTo>
                    <a:lnTo>
                      <a:pt x="28" y="63"/>
                    </a:lnTo>
                    <a:lnTo>
                      <a:pt x="54" y="48"/>
                    </a:lnTo>
                    <a:lnTo>
                      <a:pt x="54" y="16"/>
                    </a:lnTo>
                    <a:lnTo>
                      <a:pt x="28"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grpSp>
    </p:spTree>
    <p:extLst>
      <p:ext uri="{BB962C8B-B14F-4D97-AF65-F5344CB8AC3E}">
        <p14:creationId xmlns:p14="http://schemas.microsoft.com/office/powerpoint/2010/main" val="261718290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0AF4604-3AF7-449A-93E7-BBBF990E62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29754" y="1130888"/>
            <a:ext cx="2632734" cy="2666345"/>
          </a:xfrm>
          <a:prstGeom prst="rect">
            <a:avLst/>
          </a:prstGeom>
        </p:spPr>
      </p:pic>
      <p:pic>
        <p:nvPicPr>
          <p:cNvPr id="11" name="Picture 10">
            <a:extLst>
              <a:ext uri="{FF2B5EF4-FFF2-40B4-BE49-F238E27FC236}">
                <a16:creationId xmlns:a16="http://schemas.microsoft.com/office/drawing/2014/main" id="{994332A5-CA1C-49F1-B078-2C622AB62E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73230" y="164628"/>
            <a:ext cx="1259305" cy="268862"/>
          </a:xfrm>
          <a:prstGeom prst="rect">
            <a:avLst/>
          </a:prstGeom>
        </p:spPr>
      </p:pic>
      <p:pic>
        <p:nvPicPr>
          <p:cNvPr id="8" name="Picture 7">
            <a:extLst>
              <a:ext uri="{FF2B5EF4-FFF2-40B4-BE49-F238E27FC236}">
                <a16:creationId xmlns:a16="http://schemas.microsoft.com/office/drawing/2014/main" id="{85383799-9631-48A7-89D9-AB516FD9D5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13044" y="612318"/>
            <a:ext cx="1520372" cy="1520372"/>
          </a:xfrm>
          <a:prstGeom prst="rect">
            <a:avLst/>
          </a:prstGeom>
        </p:spPr>
      </p:pic>
      <p:pic>
        <p:nvPicPr>
          <p:cNvPr id="5" name="Picture 4" descr="A picture containing indoor, sitting, cake, table&#10;&#10;Description generated with high confidence">
            <a:extLst>
              <a:ext uri="{FF2B5EF4-FFF2-40B4-BE49-F238E27FC236}">
                <a16:creationId xmlns:a16="http://schemas.microsoft.com/office/drawing/2014/main" id="{77E8C806-9D85-400D-BA9F-328136EF3DE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15290" y="2835939"/>
            <a:ext cx="1872125" cy="2815226"/>
          </a:xfrm>
          <a:prstGeom prst="rect">
            <a:avLst/>
          </a:prstGeom>
        </p:spPr>
      </p:pic>
      <p:sp>
        <p:nvSpPr>
          <p:cNvPr id="13" name="Rectangle 12">
            <a:extLst>
              <a:ext uri="{FF2B5EF4-FFF2-40B4-BE49-F238E27FC236}">
                <a16:creationId xmlns:a16="http://schemas.microsoft.com/office/drawing/2014/main" id="{01789AE7-7FD0-41C4-AE44-A84A673CCEA5}"/>
              </a:ext>
            </a:extLst>
          </p:cNvPr>
          <p:cNvSpPr/>
          <p:nvPr/>
        </p:nvSpPr>
        <p:spPr bwMode="auto">
          <a:xfrm>
            <a:off x="0" y="5601800"/>
            <a:ext cx="12192001" cy="1211816"/>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lang="en-US" sz="2400" b="1" dirty="0">
                <a:solidFill>
                  <a:schemeClr val="bg1"/>
                </a:solidFill>
                <a:latin typeface="Segoe UI Semilight" panose="020B0402040204020203" pitchFamily="34" charset="0"/>
                <a:cs typeface="Segoe UI Semilight" panose="020B0402040204020203" pitchFamily="34" charset="0"/>
              </a:rPr>
              <a:t>Shimail.Gillani@Microsoft.Com</a:t>
            </a:r>
            <a:r>
              <a:rPr kumimoji="0" lang="en-US" sz="24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t>  </a:t>
            </a:r>
            <a:br>
              <a:rPr kumimoji="0" lang="en-US" sz="24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br>
            <a:r>
              <a:rPr kumimoji="0" lang="en-US" sz="2400" b="1" i="1"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t>Twitter</a:t>
            </a:r>
            <a:r>
              <a:rPr kumimoji="0" lang="en-US" sz="24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t>: @</a:t>
            </a:r>
            <a:r>
              <a:rPr kumimoji="0" lang="en-US" sz="2400" b="1" i="0" u="none" strike="noStrike" kern="1200" cap="none" spc="0" normalizeH="0" baseline="0" noProof="0" dirty="0" err="1">
                <a:ln>
                  <a:noFill/>
                </a:ln>
                <a:solidFill>
                  <a:schemeClr val="bg1"/>
                </a:solidFill>
                <a:effectLst/>
                <a:uLnTx/>
                <a:uFillTx/>
                <a:latin typeface="Segoe UI Semilight" panose="020B0402040204020203" pitchFamily="34" charset="0"/>
                <a:ea typeface="+mn-ea"/>
                <a:cs typeface="Segoe UI Semilight" panose="020B0402040204020203" pitchFamily="34" charset="0"/>
              </a:rPr>
              <a:t>ChefGillani</a:t>
            </a:r>
            <a:r>
              <a:rPr kumimoji="0" lang="en-US" sz="24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t>  </a:t>
            </a:r>
            <a:r>
              <a:rPr kumimoji="0" lang="en-US" sz="2400" b="1" i="1"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t>GitHub</a:t>
            </a:r>
            <a:r>
              <a:rPr kumimoji="0" lang="en-US" sz="24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t>: </a:t>
            </a:r>
            <a:r>
              <a:rPr kumimoji="0" lang="en-US" sz="2400" b="1" i="0" u="none" strike="noStrike" kern="1200" cap="none" spc="0" normalizeH="0" baseline="0" noProof="0" dirty="0" err="1">
                <a:ln>
                  <a:noFill/>
                </a:ln>
                <a:solidFill>
                  <a:schemeClr val="bg1"/>
                </a:solidFill>
                <a:effectLst/>
                <a:uLnTx/>
                <a:uFillTx/>
                <a:latin typeface="Segoe UI Semilight" panose="020B0402040204020203" pitchFamily="34" charset="0"/>
                <a:ea typeface="+mn-ea"/>
                <a:cs typeface="Segoe UI Semilight" panose="020B0402040204020203" pitchFamily="34" charset="0"/>
              </a:rPr>
              <a:t>ChefGillani</a:t>
            </a:r>
            <a:r>
              <a:rPr kumimoji="0" lang="en-US" sz="18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7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t> </a:t>
            </a:r>
            <a:endParaRPr kumimoji="0" lang="en-US" sz="24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rPr>
              <a:t>Team Blog: </a:t>
            </a:r>
            <a:r>
              <a:rPr lang="en-US" sz="2400" b="1" dirty="0">
                <a:solidFill>
                  <a:schemeClr val="bg1"/>
                </a:solidFill>
                <a:latin typeface="Segoe UI Semilight" panose="020B0402040204020203" pitchFamily="34" charset="0"/>
                <a:cs typeface="Segoe UI Semilight" panose="020B0402040204020203" pitchFamily="34" charset="0"/>
              </a:rPr>
              <a:t>https://blogs.msdn.microsoft.com/AzureEdu</a:t>
            </a:r>
            <a:endParaRPr kumimoji="0" lang="en-US" sz="2400" b="1" i="0" u="none" strike="noStrike" kern="1200" cap="none" spc="0" normalizeH="0" baseline="0" noProof="0" dirty="0">
              <a:ln>
                <a:noFill/>
              </a:ln>
              <a:solidFill>
                <a:schemeClr val="bg1"/>
              </a:soli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solidFill>
                  <a:sysClr val="windowText" lastClr="000000"/>
                </a:solidFill>
              </a:ln>
              <a:solidFill>
                <a:schemeClr val="bg1"/>
              </a:solidFill>
              <a:effectLst/>
              <a:uLnTx/>
              <a:uFillTx/>
              <a:latin typeface="Segoe UI"/>
              <a:ea typeface="Segoe UI" pitchFamily="34" charset="0"/>
              <a:cs typeface="Segoe UI" pitchFamily="34" charset="0"/>
            </a:endParaRPr>
          </a:p>
        </p:txBody>
      </p:sp>
      <p:sp>
        <p:nvSpPr>
          <p:cNvPr id="14" name="engage">
            <a:extLst>
              <a:ext uri="{FF2B5EF4-FFF2-40B4-BE49-F238E27FC236}">
                <a16:creationId xmlns:a16="http://schemas.microsoft.com/office/drawing/2014/main" id="{AFF1FD11-7684-40A2-A3FF-4F5765630490}"/>
              </a:ext>
            </a:extLst>
          </p:cNvPr>
          <p:cNvSpPr/>
          <p:nvPr/>
        </p:nvSpPr>
        <p:spPr bwMode="auto">
          <a:xfrm>
            <a:off x="52289" y="13983"/>
            <a:ext cx="11754901" cy="553181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spAutoFit/>
          </a:bodyPr>
          <a:lstStyle/>
          <a:p>
            <a:pPr marL="342900" marR="0" lvl="0" indent="-342900" algn="l" defTabSz="913927"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Shimail Gillani </a:t>
            </a:r>
            <a:r>
              <a:rPr kumimoji="0" lang="en-US" sz="2400" b="0" i="0" u="none" strike="noStrike" kern="1200" cap="none" spc="0" normalizeH="0" baseline="0" noProof="0" dirty="0">
                <a:ln>
                  <a:noFill/>
                </a:ln>
                <a:gradFill>
                  <a:gsLst>
                    <a:gs pos="7143">
                      <a:srgbClr val="505050"/>
                    </a:gs>
                    <a:gs pos="20536">
                      <a:srgbClr val="505050"/>
                    </a:gs>
                  </a:gsLst>
                  <a:lin ang="5400000" scaled="0"/>
                </a:gradFill>
                <a:effectLst/>
                <a:uLnTx/>
                <a:uFillTx/>
                <a:latin typeface="Segoe UI Semilight" panose="020B0402040204020203" pitchFamily="34" charset="0"/>
                <a:ea typeface="+mn-ea"/>
                <a:cs typeface="Segoe UI Semilight" panose="020B0402040204020203" pitchFamily="34" charset="0"/>
              </a:rPr>
              <a:t>– </a:t>
            </a: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Cloud Solution Architect ( </a:t>
            </a:r>
            <a:r>
              <a:rPr lang="en-US" sz="2400" b="1" dirty="0">
                <a:solidFill>
                  <a:srgbClr val="505050">
                    <a:lumMod val="50000"/>
                  </a:srgbClr>
                </a:solidFill>
                <a:latin typeface="Segoe UI Semilight" panose="020B0402040204020203" pitchFamily="34" charset="0"/>
                <a:cs typeface="Segoe UI Semilight" panose="020B0402040204020203" pitchFamily="34" charset="0"/>
              </a:rPr>
              <a:t>aka </a:t>
            </a:r>
            <a:r>
              <a:rPr lang="en-US" sz="2000" b="1" dirty="0">
                <a:solidFill>
                  <a:srgbClr val="505050">
                    <a:lumMod val="50000"/>
                  </a:srgbClr>
                </a:solidFill>
                <a:latin typeface="Segoe UI Semilight" panose="020B0402040204020203" pitchFamily="34" charset="0"/>
                <a:cs typeface="Segoe UI Semilight" panose="020B0402040204020203" pitchFamily="34" charset="0"/>
              </a:rPr>
              <a:t>@</a:t>
            </a:r>
            <a:r>
              <a:rPr kumimoji="0" lang="en-US" sz="3200" b="1" i="0" u="none" strike="noStrike" kern="1200" cap="none" spc="0" normalizeH="0" baseline="0" noProof="0" dirty="0" err="1">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ChefGillani</a:t>
            </a:r>
            <a:r>
              <a:rPr kumimoji="0" lang="en-US" sz="32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 )</a:t>
            </a:r>
            <a:br>
              <a:rPr kumimoji="0" lang="en-US" sz="32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br>
            <a:endParaRPr kumimoji="0" lang="en-US" sz="28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endParaRPr>
          </a:p>
          <a:p>
            <a:pPr marL="342900" indent="-342900" defTabSz="913927" fontAlgn="base">
              <a:lnSpc>
                <a:spcPct val="90000"/>
              </a:lnSpc>
              <a:spcBef>
                <a:spcPct val="0"/>
              </a:spcBef>
              <a:spcAft>
                <a:spcPct val="0"/>
              </a:spcAft>
              <a:buFont typeface="Arial" panose="020B0604020202020204" pitchFamily="34" charset="0"/>
              <a:buChar char="•"/>
              <a:defRPr/>
            </a:pPr>
            <a:r>
              <a:rPr lang="en-US" sz="2400" b="1" dirty="0">
                <a:solidFill>
                  <a:srgbClr val="505050">
                    <a:lumMod val="50000"/>
                  </a:srgbClr>
                </a:solidFill>
                <a:latin typeface="Segoe UI Semilight" panose="020B0402040204020203" pitchFamily="34" charset="0"/>
                <a:cs typeface="Segoe UI Semilight" panose="020B0402040204020203" pitchFamily="34" charset="0"/>
              </a:rPr>
              <a:t>Recently Moved to Dallas, from New Jersey</a:t>
            </a:r>
            <a:br>
              <a:rPr kumimoji="0" lang="en-US" sz="36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br>
            <a:br>
              <a:rPr kumimoji="0" lang="en-US" sz="1050" b="0" i="0" u="none" strike="noStrike" kern="1200" cap="none" spc="0" normalizeH="0" baseline="0" noProof="0" dirty="0">
                <a:ln>
                  <a:noFill/>
                </a:ln>
                <a:gradFill>
                  <a:gsLst>
                    <a:gs pos="7143">
                      <a:srgbClr val="505050"/>
                    </a:gs>
                    <a:gs pos="20536">
                      <a:srgbClr val="505050"/>
                    </a:gs>
                  </a:gsLst>
                  <a:lin ang="5400000" scaled="0"/>
                </a:gradFill>
                <a:effectLst/>
                <a:uLnTx/>
                <a:uFillTx/>
                <a:latin typeface="Segoe UI Semilight" panose="020B0402040204020203" pitchFamily="34" charset="0"/>
                <a:ea typeface="+mn-ea"/>
                <a:cs typeface="Segoe UI Semilight" panose="020B0402040204020203" pitchFamily="34" charset="0"/>
              </a:rPr>
            </a:br>
            <a:endParaRPr kumimoji="0" lang="en-US" sz="1600" b="0" i="0" u="none" strike="noStrike" kern="1200" cap="none" spc="0" normalizeH="0" baseline="0" noProof="0" dirty="0">
              <a:ln>
                <a:noFill/>
              </a:ln>
              <a:gradFill>
                <a:gsLst>
                  <a:gs pos="7143">
                    <a:srgbClr val="505050"/>
                  </a:gs>
                  <a:gs pos="20536">
                    <a:srgbClr val="505050"/>
                  </a:gs>
                </a:gsLst>
                <a:lin ang="5400000" scaled="0"/>
              </a:gradFill>
              <a:effectLst/>
              <a:uLnTx/>
              <a:uFillTx/>
              <a:latin typeface="Segoe UI Semilight" panose="020B0402040204020203" pitchFamily="34" charset="0"/>
              <a:ea typeface="+mn-ea"/>
              <a:cs typeface="Segoe UI Semilight" panose="020B0402040204020203" pitchFamily="34" charset="0"/>
            </a:endParaRPr>
          </a:p>
          <a:p>
            <a:pPr marL="342900" marR="0" lvl="0" indent="-342900" algn="l" defTabSz="913927"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n-US" sz="28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Hybrid DevOps</a:t>
            </a: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 – 20+ Years </a:t>
            </a:r>
            <a:b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b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(3 at Microsoft and Previously Ernst &amp; Young</a:t>
            </a:r>
            <a:r>
              <a:rPr lang="en-US" sz="2400" b="1" dirty="0">
                <a:solidFill>
                  <a:srgbClr val="505050">
                    <a:lumMod val="50000"/>
                  </a:srgbClr>
                </a:solidFill>
                <a:latin typeface="Segoe UI Semilight" panose="020B0402040204020203" pitchFamily="34" charset="0"/>
                <a:cs typeface="Segoe UI Semilight" panose="020B0402040204020203" pitchFamily="34" charset="0"/>
              </a:rPr>
              <a:t>)</a:t>
            </a:r>
            <a:endPar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endParaRPr>
          </a:p>
          <a:p>
            <a:pPr marL="342900" marR="0" lvl="0" indent="-342900" algn="l" defTabSz="913927" rtl="0" eaLnBrk="1" fontAlgn="base" latinLnBrk="0" hangingPunct="1">
              <a:lnSpc>
                <a:spcPct val="90000"/>
              </a:lnSpc>
              <a:spcBef>
                <a:spcPct val="0"/>
              </a:spcBef>
              <a:spcAft>
                <a:spcPct val="0"/>
              </a:spcAft>
              <a:buClrTx/>
              <a:buSzTx/>
              <a:buFont typeface="Arial" panose="020B0604020202020204" pitchFamily="34" charset="0"/>
              <a:buChar char="•"/>
              <a:tabLst/>
              <a:defRPr/>
            </a:pPr>
            <a:endParaRPr lang="en-US" sz="2400" b="1" dirty="0">
              <a:solidFill>
                <a:srgbClr val="505050">
                  <a:lumMod val="50000"/>
                </a:srgbClr>
              </a:solidFill>
              <a:latin typeface="Segoe UI Semilight" panose="020B0402040204020203" pitchFamily="34" charset="0"/>
              <a:cs typeface="Segoe UI Semilight" panose="020B0402040204020203" pitchFamily="34" charset="0"/>
            </a:endParaRPr>
          </a:p>
          <a:p>
            <a:pPr marL="342900" lvl="0" indent="-342900" defTabSz="913927" fontAlgn="base">
              <a:lnSpc>
                <a:spcPct val="90000"/>
              </a:lnSpc>
              <a:spcBef>
                <a:spcPct val="0"/>
              </a:spcBef>
              <a:spcAft>
                <a:spcPct val="0"/>
              </a:spcAft>
              <a:buFont typeface="Arial" panose="020B0604020202020204" pitchFamily="34" charset="0"/>
              <a:buChar char="•"/>
              <a:defRPr/>
            </a:pPr>
            <a:r>
              <a:rPr kumimoji="0" lang="en-US" sz="2400" b="1" i="0" u="sng"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MS Customer Success </a:t>
            </a:r>
            <a:r>
              <a:rPr lang="en-US" sz="2400" b="1" u="sng" dirty="0">
                <a:solidFill>
                  <a:srgbClr val="505050">
                    <a:lumMod val="50000"/>
                  </a:srgbClr>
                </a:solidFill>
                <a:latin typeface="Segoe UI Semilight" panose="020B0402040204020203" pitchFamily="34" charset="0"/>
                <a:cs typeface="Segoe UI Semilight" panose="020B0402040204020203" pitchFamily="34" charset="0"/>
              </a:rPr>
              <a:t>Unit</a:t>
            </a:r>
            <a:r>
              <a:rPr lang="en-US" sz="2400" b="1" dirty="0">
                <a:solidFill>
                  <a:srgbClr val="505050">
                    <a:lumMod val="50000"/>
                  </a:srgbClr>
                </a:solidFill>
                <a:latin typeface="Segoe UI Semilight" panose="020B0402040204020203" pitchFamily="34" charset="0"/>
                <a:cs typeface="Segoe UI Semilight" panose="020B0402040204020203" pitchFamily="34" charset="0"/>
              </a:rPr>
              <a:t> - Solutions Architects team</a:t>
            </a:r>
            <a:b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b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					</a:t>
            </a:r>
          </a:p>
          <a:p>
            <a:pPr marL="342900" indent="-342900" defTabSz="913927" fontAlgn="base">
              <a:lnSpc>
                <a:spcPct val="90000"/>
              </a:lnSpc>
              <a:spcBef>
                <a:spcPct val="0"/>
              </a:spcBef>
              <a:spcAft>
                <a:spcPct val="0"/>
              </a:spcAft>
              <a:buFont typeface="Arial" panose="020B0604020202020204" pitchFamily="34" charset="0"/>
              <a:buChar char="•"/>
              <a:defRPr/>
            </a:pP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Currently Helping: </a:t>
            </a:r>
            <a:b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br>
            <a:endPar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endParaRPr>
          </a:p>
          <a:p>
            <a:pPr marL="800100" lvl="1" indent="-342900" defTabSz="913927" fontAlgn="base">
              <a:lnSpc>
                <a:spcPct val="90000"/>
              </a:lnSpc>
              <a:spcBef>
                <a:spcPct val="0"/>
              </a:spcBef>
              <a:spcAft>
                <a:spcPct val="0"/>
              </a:spcAft>
              <a:buFont typeface="Arial" panose="020B0604020202020204" pitchFamily="34" charset="0"/>
              <a:buChar char="•"/>
              <a:defRPr/>
            </a:pP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Duke, U-Miami, U-South Florida, U-Texas, </a:t>
            </a:r>
          </a:p>
          <a:p>
            <a:pPr marL="800100" lvl="1" indent="-342900" defTabSz="913927" fontAlgn="base">
              <a:lnSpc>
                <a:spcPct val="90000"/>
              </a:lnSpc>
              <a:spcBef>
                <a:spcPct val="0"/>
              </a:spcBef>
              <a:spcAft>
                <a:spcPct val="0"/>
              </a:spcAft>
              <a:buFont typeface="Arial" panose="020B0604020202020204" pitchFamily="34" charset="0"/>
              <a:buChar char="•"/>
              <a:defRPr/>
            </a:pP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Dallas and Minnesota – </a:t>
            </a:r>
            <a:r>
              <a:rPr lang="en-US" sz="2400" b="1" dirty="0">
                <a:solidFill>
                  <a:srgbClr val="505050">
                    <a:lumMod val="50000"/>
                  </a:srgbClr>
                </a:solidFill>
                <a:latin typeface="Segoe UI Semilight" panose="020B0402040204020203" pitchFamily="34" charset="0"/>
                <a:cs typeface="Segoe UI Semilight" panose="020B0402040204020203" pitchFamily="34" charset="0"/>
              </a:rPr>
              <a:t>Colleges and </a:t>
            </a: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University System</a:t>
            </a:r>
            <a:b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br>
            <a:endPar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endParaRPr>
          </a:p>
          <a:p>
            <a:pPr marL="342900" indent="-342900" defTabSz="913927" fontAlgn="base">
              <a:lnSpc>
                <a:spcPct val="90000"/>
              </a:lnSpc>
              <a:spcBef>
                <a:spcPct val="0"/>
              </a:spcBef>
              <a:spcAft>
                <a:spcPct val="0"/>
              </a:spcAft>
              <a:buFont typeface="Arial" panose="020B0604020202020204" pitchFamily="34" charset="0"/>
              <a:buChar char="•"/>
              <a:defRPr/>
            </a:pPr>
            <a:r>
              <a:rPr lang="en-US" sz="2400" b="1" dirty="0">
                <a:solidFill>
                  <a:srgbClr val="505050">
                    <a:lumMod val="50000"/>
                  </a:srgbClr>
                </a:solidFill>
                <a:latin typeface="Segoe UI Semilight" panose="020B0402040204020203" pitchFamily="34" charset="0"/>
                <a:cs typeface="Segoe UI Semilight" panose="020B0402040204020203" pitchFamily="34" charset="0"/>
              </a:rPr>
              <a:t>Previously Helped</a:t>
            </a:r>
            <a:r>
              <a:rPr kumimoji="0" lang="en-US" sz="2400" b="1" i="0" u="none" strike="noStrike" kern="1200" cap="none" spc="0" normalizeH="0" baseline="0" noProof="0" dirty="0">
                <a:ln>
                  <a:noFill/>
                </a:ln>
                <a:solidFill>
                  <a:srgbClr val="505050">
                    <a:lumMod val="50000"/>
                  </a:srgbClr>
                </a:solidFill>
                <a:effectLst/>
                <a:uLnTx/>
                <a:uFillTx/>
                <a:latin typeface="Segoe UI Semilight" panose="020B0402040204020203" pitchFamily="34" charset="0"/>
                <a:ea typeface="+mn-ea"/>
                <a:cs typeface="Segoe UI Semilight" panose="020B0402040204020203" pitchFamily="34" charset="0"/>
              </a:rPr>
              <a:t>: Yale, Princeton, Johns Hopkins and U-North Carolina</a:t>
            </a:r>
            <a:endParaRPr kumimoji="0" lang="en-US" sz="2400" b="0" i="0" u="none" strike="noStrike" kern="1200" cap="none" spc="0" normalizeH="0" baseline="0" noProof="0" dirty="0">
              <a:ln>
                <a:noFill/>
              </a:ln>
              <a:gradFill>
                <a:gsLst>
                  <a:gs pos="7143">
                    <a:srgbClr val="505050"/>
                  </a:gs>
                  <a:gs pos="20536">
                    <a:srgbClr val="505050"/>
                  </a:gs>
                </a:gsLst>
                <a:lin ang="5400000" scaled="0"/>
              </a:gra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1196941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Manage the full stack using Team System</a:t>
            </a:r>
          </a:p>
        </p:txBody>
      </p:sp>
      <p:sp>
        <p:nvSpPr>
          <p:cNvPr id="5" name="Rectangle 4"/>
          <p:cNvSpPr/>
          <p:nvPr/>
        </p:nvSpPr>
        <p:spPr bwMode="auto">
          <a:xfrm>
            <a:off x="3076126" y="5545442"/>
            <a:ext cx="2870470" cy="358570"/>
          </a:xfrm>
          <a:prstGeom prst="rect">
            <a:avLst/>
          </a:prstGeom>
          <a:solidFill>
            <a:srgbClr val="0054A6"/>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Provision Environment</a:t>
            </a:r>
          </a:p>
        </p:txBody>
      </p:sp>
      <p:sp>
        <p:nvSpPr>
          <p:cNvPr id="9" name="Rectangle 8"/>
          <p:cNvSpPr/>
          <p:nvPr/>
        </p:nvSpPr>
        <p:spPr bwMode="auto">
          <a:xfrm>
            <a:off x="6096001" y="5545442"/>
            <a:ext cx="2870470" cy="358570"/>
          </a:xfrm>
          <a:prstGeom prst="rect">
            <a:avLst/>
          </a:prstGeom>
          <a:solidFill>
            <a:srgbClr val="0054A6"/>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Azure Resource Manager</a:t>
            </a:r>
          </a:p>
        </p:txBody>
      </p:sp>
      <p:sp>
        <p:nvSpPr>
          <p:cNvPr id="10" name="Rectangle 9"/>
          <p:cNvSpPr/>
          <p:nvPr/>
        </p:nvSpPr>
        <p:spPr bwMode="auto">
          <a:xfrm>
            <a:off x="3076126" y="5139502"/>
            <a:ext cx="2870470" cy="358570"/>
          </a:xfrm>
          <a:prstGeom prst="rect">
            <a:avLst/>
          </a:prstGeom>
          <a:solidFill>
            <a:srgbClr val="0054A6"/>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Configure Environment</a:t>
            </a:r>
          </a:p>
        </p:txBody>
      </p:sp>
      <p:sp>
        <p:nvSpPr>
          <p:cNvPr id="11" name="Rectangle 10"/>
          <p:cNvSpPr/>
          <p:nvPr/>
        </p:nvSpPr>
        <p:spPr bwMode="auto">
          <a:xfrm>
            <a:off x="6096001" y="5139502"/>
            <a:ext cx="2870470" cy="358570"/>
          </a:xfrm>
          <a:prstGeom prst="rect">
            <a:avLst/>
          </a:prstGeom>
          <a:solidFill>
            <a:srgbClr val="0054A6"/>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Desired State Configuration</a:t>
            </a:r>
          </a:p>
        </p:txBody>
      </p:sp>
      <p:sp>
        <p:nvSpPr>
          <p:cNvPr id="12" name="Rectangle 11"/>
          <p:cNvSpPr/>
          <p:nvPr/>
        </p:nvSpPr>
        <p:spPr bwMode="auto">
          <a:xfrm>
            <a:off x="3076126" y="5951382"/>
            <a:ext cx="2870470"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Tracking Work</a:t>
            </a:r>
          </a:p>
        </p:txBody>
      </p:sp>
      <p:sp>
        <p:nvSpPr>
          <p:cNvPr id="13" name="Rectangle 12"/>
          <p:cNvSpPr/>
          <p:nvPr/>
        </p:nvSpPr>
        <p:spPr bwMode="auto">
          <a:xfrm>
            <a:off x="6096001" y="5951382"/>
            <a:ext cx="2870470"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TFS / VSTS</a:t>
            </a:r>
          </a:p>
        </p:txBody>
      </p:sp>
      <p:sp>
        <p:nvSpPr>
          <p:cNvPr id="14" name="Rectangle 13"/>
          <p:cNvSpPr/>
          <p:nvPr/>
        </p:nvSpPr>
        <p:spPr bwMode="auto">
          <a:xfrm>
            <a:off x="3076126" y="6357321"/>
            <a:ext cx="2870470"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Planning Work</a:t>
            </a:r>
          </a:p>
        </p:txBody>
      </p:sp>
      <p:sp>
        <p:nvSpPr>
          <p:cNvPr id="15" name="Rectangle 14"/>
          <p:cNvSpPr/>
          <p:nvPr/>
        </p:nvSpPr>
        <p:spPr bwMode="auto">
          <a:xfrm>
            <a:off x="6096001" y="6357321"/>
            <a:ext cx="2870470"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TFS / VSTS</a:t>
            </a:r>
          </a:p>
        </p:txBody>
      </p:sp>
      <p:sp>
        <p:nvSpPr>
          <p:cNvPr id="16" name="Rectangle 15"/>
          <p:cNvSpPr/>
          <p:nvPr/>
        </p:nvSpPr>
        <p:spPr bwMode="auto">
          <a:xfrm>
            <a:off x="3076126" y="4733562"/>
            <a:ext cx="2870470" cy="358570"/>
          </a:xfrm>
          <a:prstGeom prst="rect">
            <a:avLst/>
          </a:prstGeom>
          <a:solidFill>
            <a:srgbClr val="003F7D"/>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Install Application</a:t>
            </a:r>
          </a:p>
        </p:txBody>
      </p:sp>
      <p:sp>
        <p:nvSpPr>
          <p:cNvPr id="17" name="Rectangle 16"/>
          <p:cNvSpPr/>
          <p:nvPr/>
        </p:nvSpPr>
        <p:spPr bwMode="auto">
          <a:xfrm>
            <a:off x="6096001" y="4733562"/>
            <a:ext cx="2870470" cy="358570"/>
          </a:xfrm>
          <a:prstGeom prst="rect">
            <a:avLst/>
          </a:prstGeom>
          <a:solidFill>
            <a:srgbClr val="003F7D"/>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err="1">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NuGet</a:t>
            </a: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 </a:t>
            </a:r>
            <a:r>
              <a:rPr kumimoji="0" lang="en-US" sz="1961" b="0" i="0" u="none" strike="noStrike" kern="0" cap="none" spc="-50" normalizeH="0" baseline="0" noProof="0" dirty="0" err="1">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WebDeploy</a:t>
            </a: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 </a:t>
            </a:r>
            <a:r>
              <a:rPr kumimoji="0" lang="en-US" sz="1961" b="0" i="0" u="none" strike="noStrike" kern="0" cap="none" spc="-50" normalizeH="0" baseline="0" noProof="0" dirty="0" err="1">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etc</a:t>
            </a:r>
            <a:endPar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endParaRPr>
          </a:p>
        </p:txBody>
      </p:sp>
      <p:sp>
        <p:nvSpPr>
          <p:cNvPr id="18" name="Rectangle 17"/>
          <p:cNvSpPr/>
          <p:nvPr/>
        </p:nvSpPr>
        <p:spPr bwMode="auto">
          <a:xfrm>
            <a:off x="3076126" y="4327622"/>
            <a:ext cx="2870470" cy="358570"/>
          </a:xfrm>
          <a:prstGeom prst="rect">
            <a:avLst/>
          </a:prstGeom>
          <a:solidFill>
            <a:srgbClr val="003F7D"/>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Configure Application</a:t>
            </a:r>
          </a:p>
        </p:txBody>
      </p:sp>
      <p:sp>
        <p:nvSpPr>
          <p:cNvPr id="19" name="Rectangle 18"/>
          <p:cNvSpPr/>
          <p:nvPr/>
        </p:nvSpPr>
        <p:spPr bwMode="auto">
          <a:xfrm>
            <a:off x="6096001" y="4327622"/>
            <a:ext cx="2870470" cy="358570"/>
          </a:xfrm>
          <a:prstGeom prst="rect">
            <a:avLst/>
          </a:prstGeom>
          <a:solidFill>
            <a:srgbClr val="003F7D"/>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Tokenization</a:t>
            </a:r>
          </a:p>
        </p:txBody>
      </p:sp>
      <p:sp>
        <p:nvSpPr>
          <p:cNvPr id="20" name="Rectangle 19"/>
          <p:cNvSpPr/>
          <p:nvPr/>
        </p:nvSpPr>
        <p:spPr bwMode="auto">
          <a:xfrm>
            <a:off x="3076126" y="392168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Create Test Data</a:t>
            </a:r>
          </a:p>
        </p:txBody>
      </p:sp>
      <p:sp>
        <p:nvSpPr>
          <p:cNvPr id="21" name="Rectangle 20"/>
          <p:cNvSpPr/>
          <p:nvPr/>
        </p:nvSpPr>
        <p:spPr bwMode="auto">
          <a:xfrm>
            <a:off x="6096001" y="392168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err="1">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BacPac</a:t>
            </a: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 with SSDT</a:t>
            </a:r>
          </a:p>
        </p:txBody>
      </p:sp>
      <p:sp>
        <p:nvSpPr>
          <p:cNvPr id="22" name="Rectangle 21"/>
          <p:cNvSpPr/>
          <p:nvPr/>
        </p:nvSpPr>
        <p:spPr bwMode="auto">
          <a:xfrm>
            <a:off x="3076126" y="351574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Automated Tests</a:t>
            </a:r>
          </a:p>
        </p:txBody>
      </p:sp>
      <p:sp>
        <p:nvSpPr>
          <p:cNvPr id="23" name="Rectangle 22"/>
          <p:cNvSpPr/>
          <p:nvPr/>
        </p:nvSpPr>
        <p:spPr bwMode="auto">
          <a:xfrm>
            <a:off x="6096001" y="351574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Coded UI, Web, Load</a:t>
            </a:r>
          </a:p>
        </p:txBody>
      </p:sp>
      <p:sp>
        <p:nvSpPr>
          <p:cNvPr id="24" name="Rectangle 23"/>
          <p:cNvSpPr/>
          <p:nvPr/>
        </p:nvSpPr>
        <p:spPr bwMode="auto">
          <a:xfrm>
            <a:off x="3076126" y="310980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Manual Tests</a:t>
            </a:r>
          </a:p>
        </p:txBody>
      </p:sp>
      <p:sp>
        <p:nvSpPr>
          <p:cNvPr id="25" name="Rectangle 24"/>
          <p:cNvSpPr/>
          <p:nvPr/>
        </p:nvSpPr>
        <p:spPr bwMode="auto">
          <a:xfrm>
            <a:off x="6096001" y="310980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Microsoft Test Manager</a:t>
            </a:r>
          </a:p>
        </p:txBody>
      </p:sp>
      <p:sp>
        <p:nvSpPr>
          <p:cNvPr id="26" name="Rectangle 25"/>
          <p:cNvSpPr/>
          <p:nvPr/>
        </p:nvSpPr>
        <p:spPr bwMode="auto">
          <a:xfrm>
            <a:off x="3076126" y="2703861"/>
            <a:ext cx="2870470"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Notify Approvers</a:t>
            </a:r>
          </a:p>
        </p:txBody>
      </p:sp>
      <p:sp>
        <p:nvSpPr>
          <p:cNvPr id="27" name="Rectangle 26"/>
          <p:cNvSpPr/>
          <p:nvPr/>
        </p:nvSpPr>
        <p:spPr bwMode="auto">
          <a:xfrm>
            <a:off x="6096001" y="2703861"/>
            <a:ext cx="2870470"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Release Management</a:t>
            </a:r>
          </a:p>
        </p:txBody>
      </p:sp>
      <p:sp>
        <p:nvSpPr>
          <p:cNvPr id="28" name="Rectangle 27"/>
          <p:cNvSpPr/>
          <p:nvPr/>
        </p:nvSpPr>
        <p:spPr bwMode="auto">
          <a:xfrm>
            <a:off x="3076126" y="2297921"/>
            <a:ext cx="2870470"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Collect Approvals</a:t>
            </a:r>
          </a:p>
        </p:txBody>
      </p:sp>
      <p:sp>
        <p:nvSpPr>
          <p:cNvPr id="29" name="Rectangle 28"/>
          <p:cNvSpPr/>
          <p:nvPr/>
        </p:nvSpPr>
        <p:spPr bwMode="auto">
          <a:xfrm>
            <a:off x="6096001" y="2297921"/>
            <a:ext cx="2870470"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Release Management</a:t>
            </a:r>
          </a:p>
        </p:txBody>
      </p:sp>
      <p:sp>
        <p:nvSpPr>
          <p:cNvPr id="30" name="Rectangle 29"/>
          <p:cNvSpPr/>
          <p:nvPr/>
        </p:nvSpPr>
        <p:spPr bwMode="auto">
          <a:xfrm rot="16200000">
            <a:off x="2439884" y="6154351"/>
            <a:ext cx="764509"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372"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Plan</a:t>
            </a:r>
          </a:p>
        </p:txBody>
      </p:sp>
      <p:sp>
        <p:nvSpPr>
          <p:cNvPr id="31" name="Rectangle 30"/>
          <p:cNvSpPr/>
          <p:nvPr/>
        </p:nvSpPr>
        <p:spPr bwMode="auto">
          <a:xfrm rot="16200000">
            <a:off x="2439885" y="5342471"/>
            <a:ext cx="764509" cy="358570"/>
          </a:xfrm>
          <a:prstGeom prst="rect">
            <a:avLst/>
          </a:prstGeom>
          <a:solidFill>
            <a:srgbClr val="0054A6"/>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372"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Infra</a:t>
            </a:r>
          </a:p>
        </p:txBody>
      </p:sp>
      <p:sp>
        <p:nvSpPr>
          <p:cNvPr id="32" name="Rectangle 31"/>
          <p:cNvSpPr/>
          <p:nvPr/>
        </p:nvSpPr>
        <p:spPr bwMode="auto">
          <a:xfrm rot="16200000">
            <a:off x="2439884" y="4530591"/>
            <a:ext cx="764509" cy="358570"/>
          </a:xfrm>
          <a:prstGeom prst="rect">
            <a:avLst/>
          </a:prstGeom>
          <a:solidFill>
            <a:srgbClr val="003F7D"/>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372"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App</a:t>
            </a:r>
          </a:p>
        </p:txBody>
      </p:sp>
      <p:sp>
        <p:nvSpPr>
          <p:cNvPr id="33" name="Rectangle 32"/>
          <p:cNvSpPr/>
          <p:nvPr/>
        </p:nvSpPr>
        <p:spPr bwMode="auto">
          <a:xfrm rot="16200000">
            <a:off x="2239991" y="3512665"/>
            <a:ext cx="1164298"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372"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Test</a:t>
            </a:r>
          </a:p>
        </p:txBody>
      </p:sp>
      <p:sp>
        <p:nvSpPr>
          <p:cNvPr id="34" name="Rectangle 33"/>
          <p:cNvSpPr/>
          <p:nvPr/>
        </p:nvSpPr>
        <p:spPr bwMode="auto">
          <a:xfrm rot="16200000">
            <a:off x="2442960" y="2497815"/>
            <a:ext cx="758358" cy="35857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372"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Approve</a:t>
            </a:r>
            <a:endPar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endParaRPr>
          </a:p>
        </p:txBody>
      </p:sp>
      <p:sp>
        <p:nvSpPr>
          <p:cNvPr id="35" name="Rectangle 34"/>
          <p:cNvSpPr/>
          <p:nvPr/>
        </p:nvSpPr>
        <p:spPr bwMode="auto">
          <a:xfrm>
            <a:off x="3076126" y="188095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Performance</a:t>
            </a:r>
          </a:p>
        </p:txBody>
      </p:sp>
      <p:sp>
        <p:nvSpPr>
          <p:cNvPr id="36" name="Rectangle 35"/>
          <p:cNvSpPr/>
          <p:nvPr/>
        </p:nvSpPr>
        <p:spPr bwMode="auto">
          <a:xfrm>
            <a:off x="6096001" y="188095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Application Insights</a:t>
            </a:r>
          </a:p>
        </p:txBody>
      </p:sp>
      <p:sp>
        <p:nvSpPr>
          <p:cNvPr id="37" name="Rectangle 36"/>
          <p:cNvSpPr/>
          <p:nvPr/>
        </p:nvSpPr>
        <p:spPr bwMode="auto">
          <a:xfrm>
            <a:off x="3076126" y="147501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Diagnostics</a:t>
            </a:r>
          </a:p>
        </p:txBody>
      </p:sp>
      <p:sp>
        <p:nvSpPr>
          <p:cNvPr id="38" name="Rectangle 37"/>
          <p:cNvSpPr/>
          <p:nvPr/>
        </p:nvSpPr>
        <p:spPr bwMode="auto">
          <a:xfrm>
            <a:off x="6096001" y="1475012"/>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Application Insights</a:t>
            </a:r>
          </a:p>
        </p:txBody>
      </p:sp>
      <p:sp>
        <p:nvSpPr>
          <p:cNvPr id="39" name="Rectangle 38"/>
          <p:cNvSpPr/>
          <p:nvPr/>
        </p:nvSpPr>
        <p:spPr bwMode="auto">
          <a:xfrm>
            <a:off x="3076126" y="1069071"/>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Telemetry</a:t>
            </a:r>
          </a:p>
        </p:txBody>
      </p:sp>
      <p:sp>
        <p:nvSpPr>
          <p:cNvPr id="40" name="Rectangle 39"/>
          <p:cNvSpPr/>
          <p:nvPr/>
        </p:nvSpPr>
        <p:spPr bwMode="auto">
          <a:xfrm>
            <a:off x="6096001" y="1069071"/>
            <a:ext cx="2870470"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r" defTabSz="895802" rtl="0" eaLnBrk="1" fontAlgn="auto" latinLnBrk="0" hangingPunct="1">
              <a:lnSpc>
                <a:spcPct val="100000"/>
              </a:lnSpc>
              <a:spcBef>
                <a:spcPts val="0"/>
              </a:spcBef>
              <a:spcAft>
                <a:spcPts val="0"/>
              </a:spcAft>
              <a:buClrTx/>
              <a:buSzTx/>
              <a:buFontTx/>
              <a:buNone/>
              <a:tabLst/>
              <a:defRPr/>
            </a:pPr>
            <a:r>
              <a:rPr kumimoji="0" lang="en-US" sz="1961"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Application Insights</a:t>
            </a:r>
          </a:p>
        </p:txBody>
      </p:sp>
      <p:sp>
        <p:nvSpPr>
          <p:cNvPr id="41" name="Rectangle 40"/>
          <p:cNvSpPr/>
          <p:nvPr/>
        </p:nvSpPr>
        <p:spPr bwMode="auto">
          <a:xfrm rot="16200000">
            <a:off x="2239991" y="1471935"/>
            <a:ext cx="1164298" cy="358570"/>
          </a:xfrm>
          <a:prstGeom prst="rect">
            <a:avLst/>
          </a:prstGeom>
          <a:solidFill>
            <a:srgbClr val="3099FF"/>
          </a:solidFill>
          <a:ln w="9525" cap="flat" cmpd="sng" algn="ctr">
            <a:noFill/>
            <a:prstDash val="solid"/>
            <a:headEnd type="none" w="med" len="med"/>
            <a:tailEnd type="none" w="med" len="med"/>
          </a:ln>
          <a:effectLst/>
        </p:spPr>
        <p:txBody>
          <a:bodyPr rot="0" spcFirstLastPara="0" vertOverflow="overflow" horzOverflow="overflow" vert="horz" wrap="square" lIns="89603" tIns="44803" rIns="89603" bIns="89603" numCol="1" spcCol="0" rtlCol="0" fromWordArt="0" anchor="ctr" anchorCtr="0" forceAA="0" compatLnSpc="1">
            <a:prstTxWarp prst="textNoShape">
              <a:avLst/>
            </a:prstTxWarp>
            <a:noAutofit/>
          </a:bodyPr>
          <a:lstStyle/>
          <a:p>
            <a:pPr marL="0" marR="0" lvl="0" indent="0" algn="l" defTabSz="895802" rtl="0" eaLnBrk="1" fontAlgn="auto" latinLnBrk="0" hangingPunct="1">
              <a:lnSpc>
                <a:spcPct val="100000"/>
              </a:lnSpc>
              <a:spcBef>
                <a:spcPts val="0"/>
              </a:spcBef>
              <a:spcAft>
                <a:spcPts val="0"/>
              </a:spcAft>
              <a:buClrTx/>
              <a:buSzTx/>
              <a:buFontTx/>
              <a:buNone/>
              <a:tabLst/>
              <a:defRPr/>
            </a:pPr>
            <a:r>
              <a:rPr kumimoji="0" lang="en-US" sz="1372" b="0" i="0" u="none" strike="noStrike" kern="0" cap="none" spc="-50" normalizeH="0" baseline="0" noProof="0" dirty="0">
                <a:ln>
                  <a:noFill/>
                </a:ln>
                <a:gradFill>
                  <a:gsLst>
                    <a:gs pos="0">
                      <a:srgbClr val="FFFFFF"/>
                    </a:gs>
                    <a:gs pos="100000">
                      <a:srgbClr val="FFFFFF"/>
                    </a:gs>
                  </a:gsLst>
                  <a:lin ang="5400000" scaled="0"/>
                </a:gradFill>
                <a:effectLst/>
                <a:uLnTx/>
                <a:uFillTx/>
                <a:latin typeface="Calibri"/>
                <a:ea typeface="Segoe UI" pitchFamily="34" charset="0"/>
                <a:cs typeface="Segoe UI" pitchFamily="34" charset="0"/>
              </a:rPr>
              <a:t>Monitor/Learn</a:t>
            </a:r>
          </a:p>
        </p:txBody>
      </p:sp>
    </p:spTree>
    <p:extLst>
      <p:ext uri="{BB962C8B-B14F-4D97-AF65-F5344CB8AC3E}">
        <p14:creationId xmlns:p14="http://schemas.microsoft.com/office/powerpoint/2010/main" val="3069367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3" grpId="0" animBg="1"/>
      <p:bldP spid="15" grpId="0" animBg="1"/>
      <p:bldP spid="17" grpId="0" animBg="1"/>
      <p:bldP spid="19" grpId="0" animBg="1"/>
      <p:bldP spid="21" grpId="0" animBg="1"/>
      <p:bldP spid="23" grpId="0" animBg="1"/>
      <p:bldP spid="25" grpId="0" animBg="1"/>
      <p:bldP spid="27" grpId="0" animBg="1"/>
      <p:bldP spid="29" grpId="0" animBg="1"/>
      <p:bldP spid="36" grpId="0" animBg="1"/>
      <p:bldP spid="38" grpId="0" animBg="1"/>
      <p:bldP spid="4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076DF0C-AC7A-4B8D-8C1F-5EA363163894}"/>
              </a:ext>
            </a:extLst>
          </p:cNvPr>
          <p:cNvSpPr/>
          <p:nvPr/>
        </p:nvSpPr>
        <p:spPr>
          <a:xfrm>
            <a:off x="1748971" y="1385356"/>
            <a:ext cx="8569779" cy="37856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0" i="1" dirty="0">
                <a:solidFill>
                  <a:prstClr val="black"/>
                </a:solidFill>
                <a:latin typeface="Calibri" panose="020F0502020204030204"/>
              </a:rPr>
              <a:t>Demo: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6000" b="1" i="1"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6000" b="1" i="1" dirty="0">
                <a:solidFill>
                  <a:prstClr val="black"/>
                </a:solidFill>
                <a:latin typeface="Calibri" panose="020F0502020204030204"/>
              </a:rPr>
              <a:t>	</a:t>
            </a:r>
            <a:r>
              <a:rPr lang="en-US" sz="5400" i="1" dirty="0">
                <a:solidFill>
                  <a:prstClr val="black"/>
                </a:solidFill>
                <a:latin typeface="Calibri" panose="020F0502020204030204"/>
              </a:rPr>
              <a:t>Yes, Let’s take some </a:t>
            </a:r>
            <a:br>
              <a:rPr lang="en-US" sz="5400" i="1" dirty="0">
                <a:solidFill>
                  <a:prstClr val="black"/>
                </a:solidFill>
                <a:latin typeface="Calibri" panose="020F0502020204030204"/>
              </a:rPr>
            </a:br>
            <a:r>
              <a:rPr lang="en-US" sz="5400" i="1" dirty="0">
                <a:solidFill>
                  <a:prstClr val="black"/>
                </a:solidFill>
                <a:latin typeface="Calibri" panose="020F0502020204030204"/>
              </a:rPr>
              <a:t>			“Risk of Live Demo”</a:t>
            </a:r>
            <a:endParaRPr kumimoji="0" lang="en-US" sz="54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29378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62847E6-6738-40C9-B6FD-9107ABB1774D}"/>
              </a:ext>
            </a:extLst>
          </p:cNvPr>
          <p:cNvGrpSpPr/>
          <p:nvPr/>
        </p:nvGrpSpPr>
        <p:grpSpPr>
          <a:xfrm>
            <a:off x="80084" y="1451349"/>
            <a:ext cx="7808746" cy="3834865"/>
            <a:chOff x="80084" y="2284881"/>
            <a:chExt cx="7808746" cy="3834865"/>
          </a:xfrm>
        </p:grpSpPr>
        <p:sp>
          <p:nvSpPr>
            <p:cNvPr id="4" name="Rectangle 3"/>
            <p:cNvSpPr/>
            <p:nvPr/>
          </p:nvSpPr>
          <p:spPr bwMode="auto">
            <a:xfrm>
              <a:off x="80084" y="2284881"/>
              <a:ext cx="7808746" cy="3834865"/>
            </a:xfrm>
            <a:prstGeom prst="rect">
              <a:avLst/>
            </a:prstGeom>
            <a:solidFill>
              <a:schemeClr val="accent1">
                <a:alpha val="34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itle 2"/>
            <p:cNvSpPr txBox="1">
              <a:spLocks/>
            </p:cNvSpPr>
            <p:nvPr/>
          </p:nvSpPr>
          <p:spPr>
            <a:xfrm>
              <a:off x="180501" y="2614719"/>
              <a:ext cx="7080838" cy="949575"/>
            </a:xfrm>
            <a:prstGeom prst="rect">
              <a:avLst/>
            </a:prstGeom>
          </p:spPr>
          <p:txBody>
            <a:bodyPr vert="horz" wrap="square" lIns="143407" tIns="89630" rIns="143407" bIns="89630"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016" rtl="0" eaLnBrk="1" fontAlgn="auto" latinLnBrk="0" hangingPunct="1">
                <a:lnSpc>
                  <a:spcPct val="90000"/>
                </a:lnSpc>
                <a:spcBef>
                  <a:spcPct val="0"/>
                </a:spcBef>
                <a:spcAft>
                  <a:spcPts val="0"/>
                </a:spcAft>
                <a:buClrTx/>
                <a:buSzTx/>
                <a:buFontTx/>
                <a:buNone/>
                <a:tabLst/>
                <a:defRPr/>
              </a:pPr>
              <a:r>
                <a:rPr kumimoji="0" lang="en-US" sz="4703" b="0" i="0" u="none" strike="noStrike" kern="1200" cap="none" spc="-100" normalizeH="0" baseline="0" noProof="0" dirty="0">
                  <a:ln w="3175">
                    <a:noFill/>
                  </a:ln>
                  <a:gradFill>
                    <a:gsLst>
                      <a:gs pos="1250">
                        <a:srgbClr val="FFFFFF"/>
                      </a:gs>
                      <a:gs pos="100000">
                        <a:srgbClr val="FFFFFF"/>
                      </a:gs>
                    </a:gsLst>
                    <a:lin ang="5400000" scaled="0"/>
                  </a:gradFill>
                  <a:effectLst/>
                  <a:uLnTx/>
                  <a:uFillTx/>
                  <a:latin typeface="Segoe UI Light"/>
                  <a:ea typeface="+mn-ea"/>
                  <a:cs typeface="Segoe UI" pitchFamily="34" charset="0"/>
                </a:rPr>
                <a:t>Thanks for Joining</a:t>
              </a:r>
            </a:p>
            <a:p>
              <a:pPr marL="0" marR="0" lvl="0" indent="0" algn="l" defTabSz="914016" rtl="0" eaLnBrk="1" fontAlgn="auto" latinLnBrk="0" hangingPunct="1">
                <a:lnSpc>
                  <a:spcPct val="90000"/>
                </a:lnSpc>
                <a:spcBef>
                  <a:spcPct val="0"/>
                </a:spcBef>
                <a:spcAft>
                  <a:spcPts val="0"/>
                </a:spcAft>
                <a:buClrTx/>
                <a:buSzTx/>
                <a:buFontTx/>
                <a:buNone/>
                <a:tabLst/>
                <a:defRPr/>
              </a:pPr>
              <a:endParaRPr kumimoji="0" lang="en-US" sz="4703" b="0" i="0" u="none" strike="noStrike" kern="1200" cap="none" spc="-39" normalizeH="0" baseline="0" noProof="0" dirty="0">
                <a:ln w="3175">
                  <a:noFill/>
                </a:ln>
                <a:gradFill>
                  <a:gsLst>
                    <a:gs pos="1250">
                      <a:srgbClr val="FFFFFF"/>
                    </a:gs>
                    <a:gs pos="100000">
                      <a:srgbClr val="FFFFFF"/>
                    </a:gs>
                  </a:gsLst>
                  <a:lin ang="5400000" scaled="0"/>
                </a:gradFill>
                <a:effectLst/>
                <a:uLnTx/>
                <a:uFillTx/>
                <a:latin typeface="Segoe UI Light"/>
                <a:ea typeface="+mn-ea"/>
                <a:cs typeface="Segoe UI" pitchFamily="34" charset="0"/>
              </a:endParaRPr>
            </a:p>
          </p:txBody>
        </p:sp>
        <p:sp>
          <p:nvSpPr>
            <p:cNvPr id="6" name="Title 2"/>
            <p:cNvSpPr txBox="1">
              <a:spLocks/>
            </p:cNvSpPr>
            <p:nvPr/>
          </p:nvSpPr>
          <p:spPr>
            <a:xfrm>
              <a:off x="186721" y="4301312"/>
              <a:ext cx="7529046" cy="1458779"/>
            </a:xfrm>
            <a:prstGeom prst="rect">
              <a:avLst/>
            </a:prstGeom>
          </p:spPr>
          <p:txBody>
            <a:bodyPr vert="horz" wrap="square" lIns="143407" tIns="89630" rIns="143407" bIns="89630"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016" rtl="0" eaLnBrk="1" fontAlgn="auto" latinLnBrk="0" hangingPunct="1">
                <a:lnSpc>
                  <a:spcPct val="90000"/>
                </a:lnSpc>
                <a:spcBef>
                  <a:spcPct val="0"/>
                </a:spcBef>
                <a:spcAft>
                  <a:spcPts val="0"/>
                </a:spcAft>
                <a:buClrTx/>
                <a:buSzTx/>
                <a:buFontTx/>
                <a:buNone/>
                <a:tabLst/>
                <a:defRPr/>
              </a:pPr>
              <a:r>
                <a:rPr kumimoji="0" lang="en-US" sz="3136" b="0" i="0" u="none" strike="noStrike" kern="1200" cap="none" spc="-29" normalizeH="0" baseline="0" noProof="0" dirty="0">
                  <a:ln w="3175">
                    <a:noFill/>
                  </a:ln>
                  <a:gradFill>
                    <a:gsLst>
                      <a:gs pos="1250">
                        <a:srgbClr val="FFFFFF"/>
                      </a:gs>
                      <a:gs pos="100000">
                        <a:srgbClr val="FFFFFF"/>
                      </a:gs>
                    </a:gsLst>
                    <a:lin ang="5400000" scaled="0"/>
                  </a:gradFill>
                  <a:effectLst/>
                  <a:uLnTx/>
                  <a:uFillTx/>
                  <a:latin typeface="Segoe UI Light"/>
                  <a:ea typeface="+mn-ea"/>
                  <a:cs typeface="Segoe UI" pitchFamily="34" charset="0"/>
                </a:rPr>
                <a:t>Shimail Gillani</a:t>
              </a:r>
            </a:p>
            <a:p>
              <a:pPr marL="0" marR="0" lvl="0" indent="0" algn="l" defTabSz="914016" rtl="0" eaLnBrk="1" fontAlgn="auto" latinLnBrk="0" hangingPunct="1">
                <a:lnSpc>
                  <a:spcPct val="90000"/>
                </a:lnSpc>
                <a:spcBef>
                  <a:spcPct val="0"/>
                </a:spcBef>
                <a:spcAft>
                  <a:spcPts val="0"/>
                </a:spcAft>
                <a:buClrTx/>
                <a:buSzTx/>
                <a:buFontTx/>
                <a:buNone/>
                <a:tabLst/>
                <a:defRPr/>
              </a:pPr>
              <a:r>
                <a:rPr kumimoji="0" lang="en-US" sz="3136" b="0" i="0" u="none" strike="noStrike" kern="1200" cap="none" spc="-29" normalizeH="0" baseline="0" noProof="0" dirty="0">
                  <a:ln w="3175">
                    <a:noFill/>
                  </a:ln>
                  <a:gradFill>
                    <a:gsLst>
                      <a:gs pos="1250">
                        <a:srgbClr val="FFFFFF"/>
                      </a:gs>
                      <a:gs pos="100000">
                        <a:srgbClr val="FFFFFF"/>
                      </a:gs>
                    </a:gsLst>
                    <a:lin ang="5400000" scaled="0"/>
                  </a:gradFill>
                  <a:effectLst/>
                  <a:uLnTx/>
                  <a:uFillTx/>
                  <a:latin typeface="Segoe UI Light"/>
                  <a:ea typeface="+mn-ea"/>
                  <a:cs typeface="Segoe UI" pitchFamily="34" charset="0"/>
                </a:rPr>
                <a:t>Cloud Solution Architect</a:t>
              </a:r>
            </a:p>
            <a:p>
              <a:pPr marL="0" marR="0" lvl="0" indent="0" algn="l" defTabSz="914016" rtl="0" eaLnBrk="1" fontAlgn="auto" latinLnBrk="0" hangingPunct="1">
                <a:lnSpc>
                  <a:spcPct val="90000"/>
                </a:lnSpc>
                <a:spcBef>
                  <a:spcPct val="0"/>
                </a:spcBef>
                <a:spcAft>
                  <a:spcPts val="0"/>
                </a:spcAft>
                <a:buClrTx/>
                <a:buSzTx/>
                <a:buFontTx/>
                <a:buNone/>
                <a:tabLst/>
                <a:defRPr/>
              </a:pPr>
              <a:r>
                <a:rPr kumimoji="0" lang="en-US" sz="3136" b="0" i="0" u="none" strike="noStrike" kern="1200" cap="none" spc="-29" normalizeH="0" baseline="0" noProof="0" dirty="0">
                  <a:ln w="3175">
                    <a:noFill/>
                  </a:ln>
                  <a:gradFill>
                    <a:gsLst>
                      <a:gs pos="1250">
                        <a:srgbClr val="FFFFFF"/>
                      </a:gs>
                      <a:gs pos="100000">
                        <a:srgbClr val="FFFFFF"/>
                      </a:gs>
                    </a:gsLst>
                    <a:lin ang="5400000" scaled="0"/>
                  </a:gradFill>
                  <a:effectLst/>
                  <a:uLnTx/>
                  <a:uFillTx/>
                  <a:latin typeface="Segoe UI Light"/>
                  <a:ea typeface="+mn-ea"/>
                  <a:cs typeface="Segoe UI" pitchFamily="34" charset="0"/>
                </a:rPr>
                <a:t>Microsoft Education</a:t>
              </a:r>
            </a:p>
          </p:txBody>
        </p:sp>
      </p:grpSp>
    </p:spTree>
    <p:extLst>
      <p:ext uri="{BB962C8B-B14F-4D97-AF65-F5344CB8AC3E}">
        <p14:creationId xmlns:p14="http://schemas.microsoft.com/office/powerpoint/2010/main" val="1787279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110520" y="1207977"/>
            <a:ext cx="2482797" cy="4628609"/>
            <a:chOff x="2152840" y="1231703"/>
            <a:chExt cx="2532582" cy="4721422"/>
          </a:xfrm>
        </p:grpSpPr>
        <p:sp>
          <p:nvSpPr>
            <p:cNvPr id="15" name="Rectangle 14"/>
            <p:cNvSpPr/>
            <p:nvPr/>
          </p:nvSpPr>
          <p:spPr bwMode="auto">
            <a:xfrm>
              <a:off x="2152840" y="1231703"/>
              <a:ext cx="2532582" cy="4721422"/>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9" name="Rectangle 88"/>
            <p:cNvSpPr/>
            <p:nvPr/>
          </p:nvSpPr>
          <p:spPr bwMode="auto">
            <a:xfrm>
              <a:off x="2152840" y="3955473"/>
              <a:ext cx="2532582" cy="84512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l" defTabSz="896386" rtl="0" eaLnBrk="1" fontAlgn="auto" latinLnBrk="0" hangingPunct="1">
                <a:lnSpc>
                  <a:spcPct val="90000"/>
                </a:lnSpc>
                <a:spcBef>
                  <a:spcPts val="0"/>
                </a:spcBef>
                <a:spcAft>
                  <a:spcPts val="600"/>
                </a:spcAft>
                <a:buClrTx/>
                <a:buSzTx/>
                <a:buFontTx/>
                <a:buNone/>
                <a:tabLst/>
                <a:defRPr/>
              </a:pPr>
              <a:r>
                <a:rPr kumimoji="0" lang="en-US" sz="1961" b="0" i="0" u="none" strike="noStrike" kern="0" cap="none" spc="0" normalizeH="0" baseline="0" noProof="0">
                  <a:ln>
                    <a:noFill/>
                  </a:ln>
                  <a:gradFill>
                    <a:gsLst>
                      <a:gs pos="0">
                        <a:srgbClr val="0078D7"/>
                      </a:gs>
                      <a:gs pos="100000">
                        <a:srgbClr val="0078D7"/>
                      </a:gs>
                    </a:gsLst>
                    <a:lin ang="5400000" scaled="0"/>
                  </a:gradFill>
                  <a:effectLst/>
                  <a:uLnTx/>
                  <a:uFillTx/>
                  <a:latin typeface="Segoe UI Semibold" panose="020B0702040204020203" pitchFamily="34" charset="0"/>
                  <a:ea typeface="+mn-ea"/>
                  <a:cs typeface="Segoe UI Semibold" panose="020B0702040204020203" pitchFamily="34" charset="0"/>
                </a:rPr>
                <a:t>Physical </a:t>
              </a:r>
              <a:br>
                <a:rPr kumimoji="0" lang="en-US" sz="1961" b="0" i="0" u="none" strike="noStrike" kern="0" cap="none" spc="0" normalizeH="0" baseline="0" noProof="0">
                  <a:ln>
                    <a:noFill/>
                  </a:ln>
                  <a:gradFill>
                    <a:gsLst>
                      <a:gs pos="0">
                        <a:srgbClr val="0078D7"/>
                      </a:gs>
                      <a:gs pos="100000">
                        <a:srgbClr val="0078D7"/>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1961" b="0" i="0" u="none" strike="noStrike" kern="0" cap="none" spc="0" normalizeH="0" baseline="0" noProof="0">
                  <a:ln>
                    <a:noFill/>
                  </a:ln>
                  <a:gradFill>
                    <a:gsLst>
                      <a:gs pos="0">
                        <a:srgbClr val="0078D7"/>
                      </a:gs>
                      <a:gs pos="100000">
                        <a:srgbClr val="0078D7"/>
                      </a:gs>
                    </a:gsLst>
                    <a:lin ang="5400000" scaled="0"/>
                  </a:gradFill>
                  <a:effectLst/>
                  <a:uLnTx/>
                  <a:uFillTx/>
                  <a:latin typeface="Segoe UI Semibold" panose="020B0702040204020203" pitchFamily="34" charset="0"/>
                  <a:ea typeface="+mn-ea"/>
                  <a:cs typeface="Segoe UI Semibold" panose="020B0702040204020203" pitchFamily="34" charset="0"/>
                </a:rPr>
                <a:t>Machines</a:t>
              </a:r>
            </a:p>
          </p:txBody>
        </p:sp>
        <p:sp>
          <p:nvSpPr>
            <p:cNvPr id="85" name="Oval 84"/>
            <p:cNvSpPr/>
            <p:nvPr/>
          </p:nvSpPr>
          <p:spPr bwMode="auto">
            <a:xfrm>
              <a:off x="2509501" y="1790662"/>
              <a:ext cx="1819260" cy="1819260"/>
            </a:xfrm>
            <a:prstGeom prst="ellipse">
              <a:avLst/>
            </a:prstGeom>
            <a:solidFill>
              <a:schemeClr val="bg2"/>
            </a:solidFill>
            <a:ln w="984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0" marR="0" lvl="0" indent="0" algn="ctr" defTabSz="913751"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8" name="Group 4"/>
            <p:cNvGrpSpPr>
              <a:grpSpLocks noChangeAspect="1"/>
            </p:cNvGrpSpPr>
            <p:nvPr/>
          </p:nvGrpSpPr>
          <p:grpSpPr bwMode="auto">
            <a:xfrm>
              <a:off x="2861182" y="2279075"/>
              <a:ext cx="1115898" cy="1020235"/>
              <a:chOff x="1759" y="228"/>
              <a:chExt cx="4316" cy="3946"/>
            </a:xfrm>
            <a:solidFill>
              <a:schemeClr val="tx1"/>
            </a:solidFill>
          </p:grpSpPr>
          <p:sp>
            <p:nvSpPr>
              <p:cNvPr id="97" name="Freeform 5"/>
              <p:cNvSpPr>
                <a:spLocks noEditPoints="1"/>
              </p:cNvSpPr>
              <p:nvPr/>
            </p:nvSpPr>
            <p:spPr bwMode="auto">
              <a:xfrm>
                <a:off x="1759" y="228"/>
                <a:ext cx="1397" cy="2824"/>
              </a:xfrm>
              <a:custGeom>
                <a:avLst/>
                <a:gdLst>
                  <a:gd name="T0" fmla="*/ 351 w 733"/>
                  <a:gd name="T1" fmla="*/ 514 h 1477"/>
                  <a:gd name="T2" fmla="*/ 442 w 733"/>
                  <a:gd name="T3" fmla="*/ 409 h 1477"/>
                  <a:gd name="T4" fmla="*/ 733 w 733"/>
                  <a:gd name="T5" fmla="*/ 409 h 1477"/>
                  <a:gd name="T6" fmla="*/ 733 w 733"/>
                  <a:gd name="T7" fmla="*/ 328 h 1477"/>
                  <a:gd name="T8" fmla="*/ 733 w 733"/>
                  <a:gd name="T9" fmla="*/ 312 h 1477"/>
                  <a:gd name="T10" fmla="*/ 733 w 733"/>
                  <a:gd name="T11" fmla="*/ 308 h 1477"/>
                  <a:gd name="T12" fmla="*/ 733 w 733"/>
                  <a:gd name="T13" fmla="*/ 75 h 1477"/>
                  <a:gd name="T14" fmla="*/ 671 w 733"/>
                  <a:gd name="T15" fmla="*/ 0 h 1477"/>
                  <a:gd name="T16" fmla="*/ 64 w 733"/>
                  <a:gd name="T17" fmla="*/ 0 h 1477"/>
                  <a:gd name="T18" fmla="*/ 0 w 733"/>
                  <a:gd name="T19" fmla="*/ 72 h 1477"/>
                  <a:gd name="T20" fmla="*/ 0 w 733"/>
                  <a:gd name="T21" fmla="*/ 308 h 1477"/>
                  <a:gd name="T22" fmla="*/ 0 w 733"/>
                  <a:gd name="T23" fmla="*/ 327 h 1477"/>
                  <a:gd name="T24" fmla="*/ 0 w 733"/>
                  <a:gd name="T25" fmla="*/ 328 h 1477"/>
                  <a:gd name="T26" fmla="*/ 0 w 733"/>
                  <a:gd name="T27" fmla="*/ 1412 h 1477"/>
                  <a:gd name="T28" fmla="*/ 66 w 733"/>
                  <a:gd name="T29" fmla="*/ 1477 h 1477"/>
                  <a:gd name="T30" fmla="*/ 351 w 733"/>
                  <a:gd name="T31" fmla="*/ 1477 h 1477"/>
                  <a:gd name="T32" fmla="*/ 351 w 733"/>
                  <a:gd name="T33" fmla="*/ 514 h 1477"/>
                  <a:gd name="T34" fmla="*/ 351 w 733"/>
                  <a:gd name="T35" fmla="*/ 514 h 1477"/>
                  <a:gd name="T36" fmla="*/ 88 w 733"/>
                  <a:gd name="T37" fmla="*/ 156 h 1477"/>
                  <a:gd name="T38" fmla="*/ 107 w 733"/>
                  <a:gd name="T39" fmla="*/ 137 h 1477"/>
                  <a:gd name="T40" fmla="*/ 626 w 733"/>
                  <a:gd name="T41" fmla="*/ 137 h 1477"/>
                  <a:gd name="T42" fmla="*/ 645 w 733"/>
                  <a:gd name="T43" fmla="*/ 156 h 1477"/>
                  <a:gd name="T44" fmla="*/ 645 w 733"/>
                  <a:gd name="T45" fmla="*/ 225 h 1477"/>
                  <a:gd name="T46" fmla="*/ 626 w 733"/>
                  <a:gd name="T47" fmla="*/ 244 h 1477"/>
                  <a:gd name="T48" fmla="*/ 107 w 733"/>
                  <a:gd name="T49" fmla="*/ 244 h 1477"/>
                  <a:gd name="T50" fmla="*/ 88 w 733"/>
                  <a:gd name="T51" fmla="*/ 225 h 1477"/>
                  <a:gd name="T52" fmla="*/ 88 w 733"/>
                  <a:gd name="T53" fmla="*/ 156 h 1477"/>
                  <a:gd name="T54" fmla="*/ 150 w 733"/>
                  <a:gd name="T55" fmla="*/ 402 h 1477"/>
                  <a:gd name="T56" fmla="*/ 216 w 733"/>
                  <a:gd name="T57" fmla="*/ 467 h 1477"/>
                  <a:gd name="T58" fmla="*/ 150 w 733"/>
                  <a:gd name="T59" fmla="*/ 533 h 1477"/>
                  <a:gd name="T60" fmla="*/ 81 w 733"/>
                  <a:gd name="T61" fmla="*/ 467 h 1477"/>
                  <a:gd name="T62" fmla="*/ 150 w 733"/>
                  <a:gd name="T63" fmla="*/ 402 h 1477"/>
                  <a:gd name="T64" fmla="*/ 150 w 733"/>
                  <a:gd name="T65" fmla="*/ 698 h 1477"/>
                  <a:gd name="T66" fmla="*/ 96 w 733"/>
                  <a:gd name="T67" fmla="*/ 649 h 1477"/>
                  <a:gd name="T68" fmla="*/ 150 w 733"/>
                  <a:gd name="T69" fmla="*/ 598 h 1477"/>
                  <a:gd name="T70" fmla="*/ 197 w 733"/>
                  <a:gd name="T71" fmla="*/ 649 h 1477"/>
                  <a:gd name="T72" fmla="*/ 150 w 733"/>
                  <a:gd name="T73" fmla="*/ 698 h 1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3" h="1477">
                    <a:moveTo>
                      <a:pt x="351" y="514"/>
                    </a:moveTo>
                    <a:cubicBezTo>
                      <a:pt x="347" y="462"/>
                      <a:pt x="394" y="411"/>
                      <a:pt x="442" y="409"/>
                    </a:cubicBezTo>
                    <a:cubicBezTo>
                      <a:pt x="733" y="409"/>
                      <a:pt x="733" y="409"/>
                      <a:pt x="733" y="409"/>
                    </a:cubicBezTo>
                    <a:cubicBezTo>
                      <a:pt x="733" y="381"/>
                      <a:pt x="733" y="358"/>
                      <a:pt x="733" y="328"/>
                    </a:cubicBezTo>
                    <a:cubicBezTo>
                      <a:pt x="733" y="328"/>
                      <a:pt x="733" y="328"/>
                      <a:pt x="733" y="312"/>
                    </a:cubicBezTo>
                    <a:cubicBezTo>
                      <a:pt x="733" y="312"/>
                      <a:pt x="733" y="310"/>
                      <a:pt x="733" y="308"/>
                    </a:cubicBezTo>
                    <a:cubicBezTo>
                      <a:pt x="733" y="295"/>
                      <a:pt x="733" y="242"/>
                      <a:pt x="733" y="75"/>
                    </a:cubicBezTo>
                    <a:cubicBezTo>
                      <a:pt x="733" y="0"/>
                      <a:pt x="681" y="0"/>
                      <a:pt x="671" y="0"/>
                    </a:cubicBezTo>
                    <a:cubicBezTo>
                      <a:pt x="651" y="0"/>
                      <a:pt x="544" y="0"/>
                      <a:pt x="64" y="0"/>
                    </a:cubicBezTo>
                    <a:cubicBezTo>
                      <a:pt x="9" y="0"/>
                      <a:pt x="0" y="42"/>
                      <a:pt x="0" y="72"/>
                    </a:cubicBezTo>
                    <a:cubicBezTo>
                      <a:pt x="0" y="83"/>
                      <a:pt x="0" y="134"/>
                      <a:pt x="0" y="308"/>
                    </a:cubicBezTo>
                    <a:cubicBezTo>
                      <a:pt x="0" y="308"/>
                      <a:pt x="0" y="308"/>
                      <a:pt x="0" y="327"/>
                    </a:cubicBezTo>
                    <a:cubicBezTo>
                      <a:pt x="0" y="327"/>
                      <a:pt x="0" y="327"/>
                      <a:pt x="0" y="328"/>
                    </a:cubicBezTo>
                    <a:cubicBezTo>
                      <a:pt x="0" y="332"/>
                      <a:pt x="0" y="409"/>
                      <a:pt x="0" y="1412"/>
                    </a:cubicBezTo>
                    <a:cubicBezTo>
                      <a:pt x="0" y="1477"/>
                      <a:pt x="54" y="1477"/>
                      <a:pt x="66" y="1477"/>
                    </a:cubicBezTo>
                    <a:cubicBezTo>
                      <a:pt x="75" y="1477"/>
                      <a:pt x="124" y="1477"/>
                      <a:pt x="351" y="1477"/>
                    </a:cubicBezTo>
                    <a:cubicBezTo>
                      <a:pt x="351" y="514"/>
                      <a:pt x="351" y="514"/>
                      <a:pt x="351" y="514"/>
                    </a:cubicBezTo>
                    <a:cubicBezTo>
                      <a:pt x="351" y="514"/>
                      <a:pt x="351" y="514"/>
                      <a:pt x="351" y="514"/>
                    </a:cubicBezTo>
                    <a:close/>
                    <a:moveTo>
                      <a:pt x="88" y="156"/>
                    </a:moveTo>
                    <a:cubicBezTo>
                      <a:pt x="88" y="145"/>
                      <a:pt x="96" y="137"/>
                      <a:pt x="107" y="137"/>
                    </a:cubicBezTo>
                    <a:cubicBezTo>
                      <a:pt x="107" y="137"/>
                      <a:pt x="107" y="137"/>
                      <a:pt x="626" y="137"/>
                    </a:cubicBezTo>
                    <a:cubicBezTo>
                      <a:pt x="637" y="137"/>
                      <a:pt x="645" y="145"/>
                      <a:pt x="645" y="156"/>
                    </a:cubicBezTo>
                    <a:cubicBezTo>
                      <a:pt x="645" y="156"/>
                      <a:pt x="645" y="156"/>
                      <a:pt x="645" y="225"/>
                    </a:cubicBezTo>
                    <a:cubicBezTo>
                      <a:pt x="645" y="237"/>
                      <a:pt x="637" y="244"/>
                      <a:pt x="626" y="244"/>
                    </a:cubicBezTo>
                    <a:cubicBezTo>
                      <a:pt x="626" y="244"/>
                      <a:pt x="626" y="244"/>
                      <a:pt x="107" y="244"/>
                    </a:cubicBezTo>
                    <a:cubicBezTo>
                      <a:pt x="96" y="244"/>
                      <a:pt x="88" y="237"/>
                      <a:pt x="88" y="225"/>
                    </a:cubicBezTo>
                    <a:cubicBezTo>
                      <a:pt x="88" y="225"/>
                      <a:pt x="88" y="225"/>
                      <a:pt x="88" y="156"/>
                    </a:cubicBezTo>
                    <a:close/>
                    <a:moveTo>
                      <a:pt x="150" y="402"/>
                    </a:moveTo>
                    <a:cubicBezTo>
                      <a:pt x="184" y="402"/>
                      <a:pt x="216" y="430"/>
                      <a:pt x="216" y="467"/>
                    </a:cubicBezTo>
                    <a:cubicBezTo>
                      <a:pt x="216" y="503"/>
                      <a:pt x="184" y="533"/>
                      <a:pt x="150" y="533"/>
                    </a:cubicBezTo>
                    <a:cubicBezTo>
                      <a:pt x="111" y="533"/>
                      <a:pt x="81" y="503"/>
                      <a:pt x="81" y="467"/>
                    </a:cubicBezTo>
                    <a:cubicBezTo>
                      <a:pt x="81" y="430"/>
                      <a:pt x="111" y="402"/>
                      <a:pt x="150" y="402"/>
                    </a:cubicBezTo>
                    <a:close/>
                    <a:moveTo>
                      <a:pt x="150" y="698"/>
                    </a:moveTo>
                    <a:cubicBezTo>
                      <a:pt x="120" y="698"/>
                      <a:pt x="96" y="675"/>
                      <a:pt x="96" y="649"/>
                    </a:cubicBezTo>
                    <a:cubicBezTo>
                      <a:pt x="96" y="621"/>
                      <a:pt x="120" y="598"/>
                      <a:pt x="150" y="598"/>
                    </a:cubicBezTo>
                    <a:cubicBezTo>
                      <a:pt x="176" y="598"/>
                      <a:pt x="197" y="621"/>
                      <a:pt x="197" y="649"/>
                    </a:cubicBezTo>
                    <a:cubicBezTo>
                      <a:pt x="197" y="675"/>
                      <a:pt x="176" y="698"/>
                      <a:pt x="150" y="6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8" name="Freeform 6"/>
              <p:cNvSpPr>
                <a:spLocks noEditPoints="1"/>
              </p:cNvSpPr>
              <p:nvPr/>
            </p:nvSpPr>
            <p:spPr bwMode="auto">
              <a:xfrm>
                <a:off x="2592" y="1178"/>
                <a:ext cx="3483" cy="2996"/>
              </a:xfrm>
              <a:custGeom>
                <a:avLst/>
                <a:gdLst>
                  <a:gd name="T0" fmla="*/ 1769 w 1827"/>
                  <a:gd name="T1" fmla="*/ 0 h 1567"/>
                  <a:gd name="T2" fmla="*/ 62 w 1827"/>
                  <a:gd name="T3" fmla="*/ 0 h 1567"/>
                  <a:gd name="T4" fmla="*/ 0 w 1827"/>
                  <a:gd name="T5" fmla="*/ 57 h 1567"/>
                  <a:gd name="T6" fmla="*/ 0 w 1827"/>
                  <a:gd name="T7" fmla="*/ 1282 h 1567"/>
                  <a:gd name="T8" fmla="*/ 62 w 1827"/>
                  <a:gd name="T9" fmla="*/ 1340 h 1567"/>
                  <a:gd name="T10" fmla="*/ 623 w 1827"/>
                  <a:gd name="T11" fmla="*/ 1340 h 1567"/>
                  <a:gd name="T12" fmla="*/ 606 w 1827"/>
                  <a:gd name="T13" fmla="*/ 1428 h 1567"/>
                  <a:gd name="T14" fmla="*/ 510 w 1827"/>
                  <a:gd name="T15" fmla="*/ 1462 h 1567"/>
                  <a:gd name="T16" fmla="*/ 501 w 1827"/>
                  <a:gd name="T17" fmla="*/ 1462 h 1567"/>
                  <a:gd name="T18" fmla="*/ 462 w 1827"/>
                  <a:gd name="T19" fmla="*/ 1503 h 1567"/>
                  <a:gd name="T20" fmla="*/ 462 w 1827"/>
                  <a:gd name="T21" fmla="*/ 1526 h 1567"/>
                  <a:gd name="T22" fmla="*/ 501 w 1827"/>
                  <a:gd name="T23" fmla="*/ 1567 h 1567"/>
                  <a:gd name="T24" fmla="*/ 1349 w 1827"/>
                  <a:gd name="T25" fmla="*/ 1567 h 1567"/>
                  <a:gd name="T26" fmla="*/ 1388 w 1827"/>
                  <a:gd name="T27" fmla="*/ 1526 h 1567"/>
                  <a:gd name="T28" fmla="*/ 1388 w 1827"/>
                  <a:gd name="T29" fmla="*/ 1503 h 1567"/>
                  <a:gd name="T30" fmla="*/ 1349 w 1827"/>
                  <a:gd name="T31" fmla="*/ 1462 h 1567"/>
                  <a:gd name="T32" fmla="*/ 1345 w 1827"/>
                  <a:gd name="T33" fmla="*/ 1462 h 1567"/>
                  <a:gd name="T34" fmla="*/ 1255 w 1827"/>
                  <a:gd name="T35" fmla="*/ 1428 h 1567"/>
                  <a:gd name="T36" fmla="*/ 1240 w 1827"/>
                  <a:gd name="T37" fmla="*/ 1340 h 1567"/>
                  <a:gd name="T38" fmla="*/ 1769 w 1827"/>
                  <a:gd name="T39" fmla="*/ 1340 h 1567"/>
                  <a:gd name="T40" fmla="*/ 1827 w 1827"/>
                  <a:gd name="T41" fmla="*/ 1282 h 1567"/>
                  <a:gd name="T42" fmla="*/ 1827 w 1827"/>
                  <a:gd name="T43" fmla="*/ 57 h 1567"/>
                  <a:gd name="T44" fmla="*/ 1769 w 1827"/>
                  <a:gd name="T45" fmla="*/ 0 h 1567"/>
                  <a:gd name="T46" fmla="*/ 1722 w 1827"/>
                  <a:gd name="T47" fmla="*/ 1190 h 1567"/>
                  <a:gd name="T48" fmla="*/ 1674 w 1827"/>
                  <a:gd name="T49" fmla="*/ 1239 h 1567"/>
                  <a:gd name="T50" fmla="*/ 158 w 1827"/>
                  <a:gd name="T51" fmla="*/ 1239 h 1567"/>
                  <a:gd name="T52" fmla="*/ 107 w 1827"/>
                  <a:gd name="T53" fmla="*/ 1190 h 1567"/>
                  <a:gd name="T54" fmla="*/ 107 w 1827"/>
                  <a:gd name="T55" fmla="*/ 149 h 1567"/>
                  <a:gd name="T56" fmla="*/ 158 w 1827"/>
                  <a:gd name="T57" fmla="*/ 100 h 1567"/>
                  <a:gd name="T58" fmla="*/ 1674 w 1827"/>
                  <a:gd name="T59" fmla="*/ 100 h 1567"/>
                  <a:gd name="T60" fmla="*/ 1722 w 1827"/>
                  <a:gd name="T61" fmla="*/ 149 h 1567"/>
                  <a:gd name="T62" fmla="*/ 1722 w 1827"/>
                  <a:gd name="T63" fmla="*/ 1190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27" h="1567">
                    <a:moveTo>
                      <a:pt x="1769" y="0"/>
                    </a:moveTo>
                    <a:cubicBezTo>
                      <a:pt x="62" y="0"/>
                      <a:pt x="62" y="0"/>
                      <a:pt x="62" y="0"/>
                    </a:cubicBezTo>
                    <a:cubicBezTo>
                      <a:pt x="28" y="0"/>
                      <a:pt x="0" y="25"/>
                      <a:pt x="0" y="57"/>
                    </a:cubicBezTo>
                    <a:cubicBezTo>
                      <a:pt x="0" y="1282"/>
                      <a:pt x="0" y="1282"/>
                      <a:pt x="0" y="1282"/>
                    </a:cubicBezTo>
                    <a:cubicBezTo>
                      <a:pt x="0" y="1314"/>
                      <a:pt x="28" y="1340"/>
                      <a:pt x="62" y="1340"/>
                    </a:cubicBezTo>
                    <a:cubicBezTo>
                      <a:pt x="623" y="1340"/>
                      <a:pt x="623" y="1340"/>
                      <a:pt x="623" y="1340"/>
                    </a:cubicBezTo>
                    <a:cubicBezTo>
                      <a:pt x="623" y="1340"/>
                      <a:pt x="619" y="1409"/>
                      <a:pt x="606" y="1428"/>
                    </a:cubicBezTo>
                    <a:cubicBezTo>
                      <a:pt x="584" y="1462"/>
                      <a:pt x="540" y="1453"/>
                      <a:pt x="510" y="1462"/>
                    </a:cubicBezTo>
                    <a:cubicBezTo>
                      <a:pt x="501" y="1462"/>
                      <a:pt x="501" y="1462"/>
                      <a:pt x="501" y="1462"/>
                    </a:cubicBezTo>
                    <a:cubicBezTo>
                      <a:pt x="479" y="1462"/>
                      <a:pt x="462" y="1481"/>
                      <a:pt x="462" y="1503"/>
                    </a:cubicBezTo>
                    <a:cubicBezTo>
                      <a:pt x="462" y="1526"/>
                      <a:pt x="462" y="1526"/>
                      <a:pt x="462" y="1526"/>
                    </a:cubicBezTo>
                    <a:cubicBezTo>
                      <a:pt x="462" y="1548"/>
                      <a:pt x="479" y="1567"/>
                      <a:pt x="501" y="1567"/>
                    </a:cubicBezTo>
                    <a:cubicBezTo>
                      <a:pt x="1349" y="1567"/>
                      <a:pt x="1349" y="1567"/>
                      <a:pt x="1349" y="1567"/>
                    </a:cubicBezTo>
                    <a:cubicBezTo>
                      <a:pt x="1370" y="1567"/>
                      <a:pt x="1388" y="1548"/>
                      <a:pt x="1388" y="1526"/>
                    </a:cubicBezTo>
                    <a:cubicBezTo>
                      <a:pt x="1388" y="1503"/>
                      <a:pt x="1388" y="1503"/>
                      <a:pt x="1388" y="1503"/>
                    </a:cubicBezTo>
                    <a:cubicBezTo>
                      <a:pt x="1388" y="1481"/>
                      <a:pt x="1370" y="1462"/>
                      <a:pt x="1349" y="1462"/>
                    </a:cubicBezTo>
                    <a:cubicBezTo>
                      <a:pt x="1345" y="1462"/>
                      <a:pt x="1345" y="1462"/>
                      <a:pt x="1345" y="1462"/>
                    </a:cubicBezTo>
                    <a:cubicBezTo>
                      <a:pt x="1328" y="1460"/>
                      <a:pt x="1278" y="1464"/>
                      <a:pt x="1255" y="1428"/>
                    </a:cubicBezTo>
                    <a:cubicBezTo>
                      <a:pt x="1244" y="1409"/>
                      <a:pt x="1240" y="1340"/>
                      <a:pt x="1240" y="1340"/>
                    </a:cubicBezTo>
                    <a:cubicBezTo>
                      <a:pt x="1769" y="1340"/>
                      <a:pt x="1769" y="1340"/>
                      <a:pt x="1769" y="1340"/>
                    </a:cubicBezTo>
                    <a:cubicBezTo>
                      <a:pt x="1801" y="1340"/>
                      <a:pt x="1827" y="1314"/>
                      <a:pt x="1827" y="1282"/>
                    </a:cubicBezTo>
                    <a:cubicBezTo>
                      <a:pt x="1827" y="57"/>
                      <a:pt x="1827" y="57"/>
                      <a:pt x="1827" y="57"/>
                    </a:cubicBezTo>
                    <a:cubicBezTo>
                      <a:pt x="1827" y="25"/>
                      <a:pt x="1801" y="0"/>
                      <a:pt x="1769" y="0"/>
                    </a:cubicBezTo>
                    <a:close/>
                    <a:moveTo>
                      <a:pt x="1722" y="1190"/>
                    </a:moveTo>
                    <a:cubicBezTo>
                      <a:pt x="1722" y="1218"/>
                      <a:pt x="1700" y="1239"/>
                      <a:pt x="1674" y="1239"/>
                    </a:cubicBezTo>
                    <a:cubicBezTo>
                      <a:pt x="158" y="1239"/>
                      <a:pt x="158" y="1239"/>
                      <a:pt x="158" y="1239"/>
                    </a:cubicBezTo>
                    <a:cubicBezTo>
                      <a:pt x="130" y="1239"/>
                      <a:pt x="107" y="1218"/>
                      <a:pt x="107" y="1190"/>
                    </a:cubicBezTo>
                    <a:cubicBezTo>
                      <a:pt x="107" y="149"/>
                      <a:pt x="107" y="149"/>
                      <a:pt x="107" y="149"/>
                    </a:cubicBezTo>
                    <a:cubicBezTo>
                      <a:pt x="107" y="120"/>
                      <a:pt x="130" y="100"/>
                      <a:pt x="158" y="100"/>
                    </a:cubicBezTo>
                    <a:cubicBezTo>
                      <a:pt x="1674" y="100"/>
                      <a:pt x="1674" y="100"/>
                      <a:pt x="1674" y="100"/>
                    </a:cubicBezTo>
                    <a:cubicBezTo>
                      <a:pt x="1700" y="100"/>
                      <a:pt x="1722" y="120"/>
                      <a:pt x="1722" y="149"/>
                    </a:cubicBezTo>
                    <a:cubicBezTo>
                      <a:pt x="1722" y="1190"/>
                      <a:pt x="1722" y="1190"/>
                      <a:pt x="1722" y="11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latin typeface="Segoe UI"/>
                  <a:ea typeface="+mn-ea"/>
                  <a:cs typeface="+mn-cs"/>
                </a:endParaRPr>
              </a:p>
            </p:txBody>
          </p:sp>
        </p:grpSp>
      </p:grpSp>
      <p:grpSp>
        <p:nvGrpSpPr>
          <p:cNvPr id="3" name="Group 2"/>
          <p:cNvGrpSpPr/>
          <p:nvPr/>
        </p:nvGrpSpPr>
        <p:grpSpPr>
          <a:xfrm>
            <a:off x="4643414" y="1207977"/>
            <a:ext cx="2482797" cy="4628609"/>
            <a:chOff x="4736524" y="1231703"/>
            <a:chExt cx="2532582" cy="4721422"/>
          </a:xfrm>
        </p:grpSpPr>
        <p:sp>
          <p:nvSpPr>
            <p:cNvPr id="82" name="Rectangle 81"/>
            <p:cNvSpPr/>
            <p:nvPr/>
          </p:nvSpPr>
          <p:spPr bwMode="auto">
            <a:xfrm>
              <a:off x="4736524" y="1231703"/>
              <a:ext cx="2532582" cy="4721422"/>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0" name="Rectangle 89"/>
            <p:cNvSpPr/>
            <p:nvPr/>
          </p:nvSpPr>
          <p:spPr bwMode="auto">
            <a:xfrm>
              <a:off x="4736524" y="3955473"/>
              <a:ext cx="2532582" cy="84512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l" defTabSz="896386" rtl="0" eaLnBrk="1" fontAlgn="auto" latinLnBrk="0" hangingPunct="1">
                <a:lnSpc>
                  <a:spcPct val="90000"/>
                </a:lnSpc>
                <a:spcBef>
                  <a:spcPts val="0"/>
                </a:spcBef>
                <a:spcAft>
                  <a:spcPts val="600"/>
                </a:spcAft>
                <a:buClrTx/>
                <a:buSzTx/>
                <a:buFontTx/>
                <a:buNone/>
                <a:tabLst/>
                <a:defRPr/>
              </a:pPr>
              <a:r>
                <a:rPr kumimoji="0" lang="en-US" sz="1961" b="0" i="0" u="none" strike="noStrike" kern="0" cap="none" spc="0" normalizeH="0" baseline="0" noProof="0">
                  <a:ln>
                    <a:noFill/>
                  </a:ln>
                  <a:gradFill>
                    <a:gsLst>
                      <a:gs pos="0">
                        <a:srgbClr val="0078D7"/>
                      </a:gs>
                      <a:gs pos="100000">
                        <a:srgbClr val="0078D7"/>
                      </a:gs>
                    </a:gsLst>
                    <a:lin ang="5400000" scaled="0"/>
                  </a:gradFill>
                  <a:effectLst/>
                  <a:uLnTx/>
                  <a:uFillTx/>
                  <a:latin typeface="Segoe UI Semibold" panose="020B0702040204020203" pitchFamily="34" charset="0"/>
                  <a:ea typeface="+mn-ea"/>
                  <a:cs typeface="Segoe UI Semibold" panose="020B0702040204020203" pitchFamily="34" charset="0"/>
                </a:rPr>
                <a:t>Virtual </a:t>
              </a:r>
              <a:br>
                <a:rPr kumimoji="0" lang="en-US" sz="1961" b="0" i="0" u="none" strike="noStrike" kern="0" cap="none" spc="0" normalizeH="0" baseline="0" noProof="0">
                  <a:ln>
                    <a:noFill/>
                  </a:ln>
                  <a:gradFill>
                    <a:gsLst>
                      <a:gs pos="0">
                        <a:srgbClr val="0078D7"/>
                      </a:gs>
                      <a:gs pos="100000">
                        <a:srgbClr val="0078D7"/>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1961" b="0" i="0" u="none" strike="noStrike" kern="0" cap="none" spc="0" normalizeH="0" baseline="0" noProof="0">
                  <a:ln>
                    <a:noFill/>
                  </a:ln>
                  <a:gradFill>
                    <a:gsLst>
                      <a:gs pos="0">
                        <a:srgbClr val="0078D7"/>
                      </a:gs>
                      <a:gs pos="100000">
                        <a:srgbClr val="0078D7"/>
                      </a:gs>
                    </a:gsLst>
                    <a:lin ang="5400000" scaled="0"/>
                  </a:gradFill>
                  <a:effectLst/>
                  <a:uLnTx/>
                  <a:uFillTx/>
                  <a:latin typeface="Segoe UI Semibold" panose="020B0702040204020203" pitchFamily="34" charset="0"/>
                  <a:ea typeface="+mn-ea"/>
                  <a:cs typeface="Segoe UI Semibold" panose="020B0702040204020203" pitchFamily="34" charset="0"/>
                </a:rPr>
                <a:t>Machines</a:t>
              </a:r>
            </a:p>
          </p:txBody>
        </p:sp>
        <p:sp>
          <p:nvSpPr>
            <p:cNvPr id="86" name="Oval 85"/>
            <p:cNvSpPr/>
            <p:nvPr/>
          </p:nvSpPr>
          <p:spPr bwMode="auto">
            <a:xfrm>
              <a:off x="5093185" y="1790662"/>
              <a:ext cx="1819260" cy="1819260"/>
            </a:xfrm>
            <a:prstGeom prst="ellipse">
              <a:avLst/>
            </a:prstGeom>
            <a:solidFill>
              <a:schemeClr val="bg2"/>
            </a:solidFill>
            <a:ln w="984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0" marR="0" lvl="0" indent="0" algn="ctr" defTabSz="913751"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03" name="Group 102"/>
            <p:cNvGrpSpPr>
              <a:grpSpLocks noChangeAspect="1"/>
            </p:cNvGrpSpPr>
            <p:nvPr/>
          </p:nvGrpSpPr>
          <p:grpSpPr>
            <a:xfrm>
              <a:off x="5529404" y="2264613"/>
              <a:ext cx="946822" cy="871371"/>
              <a:chOff x="5500573" y="2845062"/>
              <a:chExt cx="528127" cy="486041"/>
            </a:xfrm>
            <a:solidFill>
              <a:schemeClr val="tx1"/>
            </a:solidFill>
          </p:grpSpPr>
          <p:sp>
            <p:nvSpPr>
              <p:cNvPr id="100" name="Freeform 12"/>
              <p:cNvSpPr>
                <a:spLocks noEditPoints="1"/>
              </p:cNvSpPr>
              <p:nvPr/>
            </p:nvSpPr>
            <p:spPr bwMode="auto">
              <a:xfrm>
                <a:off x="5500573" y="2845062"/>
                <a:ext cx="528127" cy="155452"/>
              </a:xfrm>
              <a:custGeom>
                <a:avLst/>
                <a:gdLst>
                  <a:gd name="T0" fmla="*/ 305 w 326"/>
                  <a:gd name="T1" fmla="*/ 0 h 96"/>
                  <a:gd name="T2" fmla="*/ 0 w 326"/>
                  <a:gd name="T3" fmla="*/ 22 h 96"/>
                  <a:gd name="T4" fmla="*/ 21 w 326"/>
                  <a:gd name="T5" fmla="*/ 96 h 96"/>
                  <a:gd name="T6" fmla="*/ 326 w 326"/>
                  <a:gd name="T7" fmla="*/ 74 h 96"/>
                  <a:gd name="T8" fmla="*/ 34 w 326"/>
                  <a:gd name="T9" fmla="*/ 74 h 96"/>
                  <a:gd name="T10" fmla="*/ 23 w 326"/>
                  <a:gd name="T11" fmla="*/ 63 h 96"/>
                  <a:gd name="T12" fmla="*/ 34 w 326"/>
                  <a:gd name="T13" fmla="*/ 74 h 96"/>
                  <a:gd name="T14" fmla="*/ 23 w 326"/>
                  <a:gd name="T15" fmla="*/ 52 h 96"/>
                  <a:gd name="T16" fmla="*/ 34 w 326"/>
                  <a:gd name="T17" fmla="*/ 41 h 96"/>
                  <a:gd name="T18" fmla="*/ 34 w 326"/>
                  <a:gd name="T19" fmla="*/ 29 h 96"/>
                  <a:gd name="T20" fmla="*/ 23 w 326"/>
                  <a:gd name="T21" fmla="*/ 18 h 96"/>
                  <a:gd name="T22" fmla="*/ 34 w 326"/>
                  <a:gd name="T23" fmla="*/ 29 h 96"/>
                  <a:gd name="T24" fmla="*/ 47 w 326"/>
                  <a:gd name="T25" fmla="*/ 74 h 96"/>
                  <a:gd name="T26" fmla="*/ 58 w 326"/>
                  <a:gd name="T27" fmla="*/ 63 h 96"/>
                  <a:gd name="T28" fmla="*/ 58 w 326"/>
                  <a:gd name="T29" fmla="*/ 52 h 96"/>
                  <a:gd name="T30" fmla="*/ 47 w 326"/>
                  <a:gd name="T31" fmla="*/ 41 h 96"/>
                  <a:gd name="T32" fmla="*/ 58 w 326"/>
                  <a:gd name="T33" fmla="*/ 52 h 96"/>
                  <a:gd name="T34" fmla="*/ 47 w 326"/>
                  <a:gd name="T35" fmla="*/ 29 h 96"/>
                  <a:gd name="T36" fmla="*/ 58 w 326"/>
                  <a:gd name="T37" fmla="*/ 18 h 96"/>
                  <a:gd name="T38" fmla="*/ 82 w 326"/>
                  <a:gd name="T39" fmla="*/ 74 h 96"/>
                  <a:gd name="T40" fmla="*/ 71 w 326"/>
                  <a:gd name="T41" fmla="*/ 63 h 96"/>
                  <a:gd name="T42" fmla="*/ 82 w 326"/>
                  <a:gd name="T43" fmla="*/ 74 h 96"/>
                  <a:gd name="T44" fmla="*/ 71 w 326"/>
                  <a:gd name="T45" fmla="*/ 52 h 96"/>
                  <a:gd name="T46" fmla="*/ 82 w 326"/>
                  <a:gd name="T47" fmla="*/ 41 h 96"/>
                  <a:gd name="T48" fmla="*/ 82 w 326"/>
                  <a:gd name="T49" fmla="*/ 29 h 96"/>
                  <a:gd name="T50" fmla="*/ 71 w 326"/>
                  <a:gd name="T51" fmla="*/ 18 h 96"/>
                  <a:gd name="T52" fmla="*/ 82 w 326"/>
                  <a:gd name="T53" fmla="*/ 29 h 96"/>
                  <a:gd name="T54" fmla="*/ 95 w 326"/>
                  <a:gd name="T55" fmla="*/ 74 h 96"/>
                  <a:gd name="T56" fmla="*/ 106 w 326"/>
                  <a:gd name="T57" fmla="*/ 63 h 96"/>
                  <a:gd name="T58" fmla="*/ 106 w 326"/>
                  <a:gd name="T59" fmla="*/ 52 h 96"/>
                  <a:gd name="T60" fmla="*/ 95 w 326"/>
                  <a:gd name="T61" fmla="*/ 41 h 96"/>
                  <a:gd name="T62" fmla="*/ 106 w 326"/>
                  <a:gd name="T63" fmla="*/ 52 h 96"/>
                  <a:gd name="T64" fmla="*/ 95 w 326"/>
                  <a:gd name="T65" fmla="*/ 29 h 96"/>
                  <a:gd name="T66" fmla="*/ 106 w 326"/>
                  <a:gd name="T67" fmla="*/ 18 h 96"/>
                  <a:gd name="T68" fmla="*/ 130 w 326"/>
                  <a:gd name="T69" fmla="*/ 74 h 96"/>
                  <a:gd name="T70" fmla="*/ 119 w 326"/>
                  <a:gd name="T71" fmla="*/ 63 h 96"/>
                  <a:gd name="T72" fmla="*/ 130 w 326"/>
                  <a:gd name="T73" fmla="*/ 74 h 96"/>
                  <a:gd name="T74" fmla="*/ 119 w 326"/>
                  <a:gd name="T75" fmla="*/ 52 h 96"/>
                  <a:gd name="T76" fmla="*/ 130 w 326"/>
                  <a:gd name="T77" fmla="*/ 41 h 96"/>
                  <a:gd name="T78" fmla="*/ 130 w 326"/>
                  <a:gd name="T79" fmla="*/ 29 h 96"/>
                  <a:gd name="T80" fmla="*/ 119 w 326"/>
                  <a:gd name="T81" fmla="*/ 18 h 96"/>
                  <a:gd name="T82" fmla="*/ 130 w 326"/>
                  <a:gd name="T83" fmla="*/ 29 h 96"/>
                  <a:gd name="T84" fmla="*/ 144 w 326"/>
                  <a:gd name="T85" fmla="*/ 74 h 96"/>
                  <a:gd name="T86" fmla="*/ 155 w 326"/>
                  <a:gd name="T87" fmla="*/ 63 h 96"/>
                  <a:gd name="T88" fmla="*/ 155 w 326"/>
                  <a:gd name="T89" fmla="*/ 52 h 96"/>
                  <a:gd name="T90" fmla="*/ 144 w 326"/>
                  <a:gd name="T91" fmla="*/ 41 h 96"/>
                  <a:gd name="T92" fmla="*/ 155 w 326"/>
                  <a:gd name="T93" fmla="*/ 52 h 96"/>
                  <a:gd name="T94" fmla="*/ 144 w 326"/>
                  <a:gd name="T95" fmla="*/ 29 h 96"/>
                  <a:gd name="T96" fmla="*/ 155 w 326"/>
                  <a:gd name="T97" fmla="*/ 18 h 96"/>
                  <a:gd name="T98" fmla="*/ 179 w 326"/>
                  <a:gd name="T99" fmla="*/ 74 h 96"/>
                  <a:gd name="T100" fmla="*/ 168 w 326"/>
                  <a:gd name="T101" fmla="*/ 63 h 96"/>
                  <a:gd name="T102" fmla="*/ 179 w 326"/>
                  <a:gd name="T103" fmla="*/ 74 h 96"/>
                  <a:gd name="T104" fmla="*/ 168 w 326"/>
                  <a:gd name="T105" fmla="*/ 52 h 96"/>
                  <a:gd name="T106" fmla="*/ 179 w 326"/>
                  <a:gd name="T107" fmla="*/ 41 h 96"/>
                  <a:gd name="T108" fmla="*/ 179 w 326"/>
                  <a:gd name="T109" fmla="*/ 29 h 96"/>
                  <a:gd name="T110" fmla="*/ 168 w 326"/>
                  <a:gd name="T111" fmla="*/ 18 h 96"/>
                  <a:gd name="T112" fmla="*/ 179 w 326"/>
                  <a:gd name="T113" fmla="*/ 29 h 96"/>
                  <a:gd name="T114" fmla="*/ 252 w 326"/>
                  <a:gd name="T115" fmla="*/ 46 h 96"/>
                  <a:gd name="T116" fmla="*/ 296 w 326"/>
                  <a:gd name="T117" fmla="*/ 4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96">
                    <a:moveTo>
                      <a:pt x="326" y="22"/>
                    </a:moveTo>
                    <a:cubicBezTo>
                      <a:pt x="326" y="10"/>
                      <a:pt x="317" y="0"/>
                      <a:pt x="305" y="0"/>
                    </a:cubicBezTo>
                    <a:cubicBezTo>
                      <a:pt x="21" y="0"/>
                      <a:pt x="21" y="0"/>
                      <a:pt x="21" y="0"/>
                    </a:cubicBezTo>
                    <a:cubicBezTo>
                      <a:pt x="9" y="0"/>
                      <a:pt x="0" y="10"/>
                      <a:pt x="0" y="22"/>
                    </a:cubicBezTo>
                    <a:cubicBezTo>
                      <a:pt x="0" y="74"/>
                      <a:pt x="0" y="74"/>
                      <a:pt x="0" y="74"/>
                    </a:cubicBezTo>
                    <a:cubicBezTo>
                      <a:pt x="0" y="86"/>
                      <a:pt x="9" y="96"/>
                      <a:pt x="21" y="96"/>
                    </a:cubicBezTo>
                    <a:cubicBezTo>
                      <a:pt x="305" y="96"/>
                      <a:pt x="305" y="96"/>
                      <a:pt x="305" y="96"/>
                    </a:cubicBezTo>
                    <a:cubicBezTo>
                      <a:pt x="317" y="96"/>
                      <a:pt x="326" y="86"/>
                      <a:pt x="326" y="74"/>
                    </a:cubicBezTo>
                    <a:lnTo>
                      <a:pt x="326" y="22"/>
                    </a:lnTo>
                    <a:close/>
                    <a:moveTo>
                      <a:pt x="34" y="74"/>
                    </a:moveTo>
                    <a:cubicBezTo>
                      <a:pt x="23" y="74"/>
                      <a:pt x="23" y="74"/>
                      <a:pt x="23" y="74"/>
                    </a:cubicBezTo>
                    <a:cubicBezTo>
                      <a:pt x="23" y="63"/>
                      <a:pt x="23" y="63"/>
                      <a:pt x="23" y="63"/>
                    </a:cubicBezTo>
                    <a:cubicBezTo>
                      <a:pt x="34" y="63"/>
                      <a:pt x="34" y="63"/>
                      <a:pt x="34" y="63"/>
                    </a:cubicBezTo>
                    <a:lnTo>
                      <a:pt x="34" y="74"/>
                    </a:lnTo>
                    <a:close/>
                    <a:moveTo>
                      <a:pt x="34" y="52"/>
                    </a:moveTo>
                    <a:cubicBezTo>
                      <a:pt x="23" y="52"/>
                      <a:pt x="23" y="52"/>
                      <a:pt x="23" y="52"/>
                    </a:cubicBezTo>
                    <a:cubicBezTo>
                      <a:pt x="23" y="41"/>
                      <a:pt x="23" y="41"/>
                      <a:pt x="23" y="41"/>
                    </a:cubicBezTo>
                    <a:cubicBezTo>
                      <a:pt x="34" y="41"/>
                      <a:pt x="34" y="41"/>
                      <a:pt x="34" y="41"/>
                    </a:cubicBezTo>
                    <a:lnTo>
                      <a:pt x="34" y="52"/>
                    </a:lnTo>
                    <a:close/>
                    <a:moveTo>
                      <a:pt x="34" y="29"/>
                    </a:moveTo>
                    <a:cubicBezTo>
                      <a:pt x="23" y="29"/>
                      <a:pt x="23" y="29"/>
                      <a:pt x="23" y="29"/>
                    </a:cubicBezTo>
                    <a:cubicBezTo>
                      <a:pt x="23" y="18"/>
                      <a:pt x="23" y="18"/>
                      <a:pt x="23" y="18"/>
                    </a:cubicBezTo>
                    <a:cubicBezTo>
                      <a:pt x="34" y="18"/>
                      <a:pt x="34" y="18"/>
                      <a:pt x="34" y="18"/>
                    </a:cubicBezTo>
                    <a:lnTo>
                      <a:pt x="34" y="29"/>
                    </a:lnTo>
                    <a:close/>
                    <a:moveTo>
                      <a:pt x="58" y="74"/>
                    </a:moveTo>
                    <a:cubicBezTo>
                      <a:pt x="47" y="74"/>
                      <a:pt x="47" y="74"/>
                      <a:pt x="47" y="74"/>
                    </a:cubicBezTo>
                    <a:cubicBezTo>
                      <a:pt x="47" y="63"/>
                      <a:pt x="47" y="63"/>
                      <a:pt x="47" y="63"/>
                    </a:cubicBezTo>
                    <a:cubicBezTo>
                      <a:pt x="58" y="63"/>
                      <a:pt x="58" y="63"/>
                      <a:pt x="58" y="63"/>
                    </a:cubicBezTo>
                    <a:lnTo>
                      <a:pt x="58" y="74"/>
                    </a:lnTo>
                    <a:close/>
                    <a:moveTo>
                      <a:pt x="58" y="52"/>
                    </a:moveTo>
                    <a:cubicBezTo>
                      <a:pt x="47" y="52"/>
                      <a:pt x="47" y="52"/>
                      <a:pt x="47" y="52"/>
                    </a:cubicBezTo>
                    <a:cubicBezTo>
                      <a:pt x="47" y="41"/>
                      <a:pt x="47" y="41"/>
                      <a:pt x="47" y="41"/>
                    </a:cubicBezTo>
                    <a:cubicBezTo>
                      <a:pt x="58" y="41"/>
                      <a:pt x="58" y="41"/>
                      <a:pt x="58" y="41"/>
                    </a:cubicBezTo>
                    <a:lnTo>
                      <a:pt x="58" y="52"/>
                    </a:lnTo>
                    <a:close/>
                    <a:moveTo>
                      <a:pt x="58" y="29"/>
                    </a:moveTo>
                    <a:cubicBezTo>
                      <a:pt x="47" y="29"/>
                      <a:pt x="47" y="29"/>
                      <a:pt x="47" y="29"/>
                    </a:cubicBezTo>
                    <a:cubicBezTo>
                      <a:pt x="47" y="18"/>
                      <a:pt x="47" y="18"/>
                      <a:pt x="47" y="18"/>
                    </a:cubicBezTo>
                    <a:cubicBezTo>
                      <a:pt x="58" y="18"/>
                      <a:pt x="58" y="18"/>
                      <a:pt x="58" y="18"/>
                    </a:cubicBezTo>
                    <a:lnTo>
                      <a:pt x="58" y="29"/>
                    </a:lnTo>
                    <a:close/>
                    <a:moveTo>
                      <a:pt x="82" y="74"/>
                    </a:moveTo>
                    <a:cubicBezTo>
                      <a:pt x="71" y="74"/>
                      <a:pt x="71" y="74"/>
                      <a:pt x="71" y="74"/>
                    </a:cubicBezTo>
                    <a:cubicBezTo>
                      <a:pt x="71" y="63"/>
                      <a:pt x="71" y="63"/>
                      <a:pt x="71" y="63"/>
                    </a:cubicBezTo>
                    <a:cubicBezTo>
                      <a:pt x="82" y="63"/>
                      <a:pt x="82" y="63"/>
                      <a:pt x="82" y="63"/>
                    </a:cubicBezTo>
                    <a:lnTo>
                      <a:pt x="82" y="74"/>
                    </a:lnTo>
                    <a:close/>
                    <a:moveTo>
                      <a:pt x="82" y="52"/>
                    </a:moveTo>
                    <a:cubicBezTo>
                      <a:pt x="71" y="52"/>
                      <a:pt x="71" y="52"/>
                      <a:pt x="71" y="52"/>
                    </a:cubicBezTo>
                    <a:cubicBezTo>
                      <a:pt x="71" y="41"/>
                      <a:pt x="71" y="41"/>
                      <a:pt x="71" y="41"/>
                    </a:cubicBezTo>
                    <a:cubicBezTo>
                      <a:pt x="82" y="41"/>
                      <a:pt x="82" y="41"/>
                      <a:pt x="82" y="41"/>
                    </a:cubicBezTo>
                    <a:lnTo>
                      <a:pt x="82" y="52"/>
                    </a:lnTo>
                    <a:close/>
                    <a:moveTo>
                      <a:pt x="82" y="29"/>
                    </a:moveTo>
                    <a:cubicBezTo>
                      <a:pt x="71" y="29"/>
                      <a:pt x="71" y="29"/>
                      <a:pt x="71" y="29"/>
                    </a:cubicBezTo>
                    <a:cubicBezTo>
                      <a:pt x="71" y="18"/>
                      <a:pt x="71" y="18"/>
                      <a:pt x="71" y="18"/>
                    </a:cubicBezTo>
                    <a:cubicBezTo>
                      <a:pt x="82" y="18"/>
                      <a:pt x="82" y="18"/>
                      <a:pt x="82" y="18"/>
                    </a:cubicBezTo>
                    <a:lnTo>
                      <a:pt x="82" y="29"/>
                    </a:lnTo>
                    <a:close/>
                    <a:moveTo>
                      <a:pt x="106" y="74"/>
                    </a:moveTo>
                    <a:cubicBezTo>
                      <a:pt x="95" y="74"/>
                      <a:pt x="95" y="74"/>
                      <a:pt x="95" y="74"/>
                    </a:cubicBezTo>
                    <a:cubicBezTo>
                      <a:pt x="95" y="63"/>
                      <a:pt x="95" y="63"/>
                      <a:pt x="95" y="63"/>
                    </a:cubicBezTo>
                    <a:cubicBezTo>
                      <a:pt x="106" y="63"/>
                      <a:pt x="106" y="63"/>
                      <a:pt x="106" y="63"/>
                    </a:cubicBezTo>
                    <a:lnTo>
                      <a:pt x="106" y="74"/>
                    </a:lnTo>
                    <a:close/>
                    <a:moveTo>
                      <a:pt x="106" y="52"/>
                    </a:moveTo>
                    <a:cubicBezTo>
                      <a:pt x="95" y="52"/>
                      <a:pt x="95" y="52"/>
                      <a:pt x="95" y="52"/>
                    </a:cubicBezTo>
                    <a:cubicBezTo>
                      <a:pt x="95" y="41"/>
                      <a:pt x="95" y="41"/>
                      <a:pt x="95" y="41"/>
                    </a:cubicBezTo>
                    <a:cubicBezTo>
                      <a:pt x="106" y="41"/>
                      <a:pt x="106" y="41"/>
                      <a:pt x="106" y="41"/>
                    </a:cubicBezTo>
                    <a:lnTo>
                      <a:pt x="106" y="52"/>
                    </a:lnTo>
                    <a:close/>
                    <a:moveTo>
                      <a:pt x="106" y="29"/>
                    </a:moveTo>
                    <a:cubicBezTo>
                      <a:pt x="95" y="29"/>
                      <a:pt x="95" y="29"/>
                      <a:pt x="95" y="29"/>
                    </a:cubicBezTo>
                    <a:cubicBezTo>
                      <a:pt x="95" y="18"/>
                      <a:pt x="95" y="18"/>
                      <a:pt x="95" y="18"/>
                    </a:cubicBezTo>
                    <a:cubicBezTo>
                      <a:pt x="106" y="18"/>
                      <a:pt x="106" y="18"/>
                      <a:pt x="106" y="18"/>
                    </a:cubicBezTo>
                    <a:lnTo>
                      <a:pt x="106" y="29"/>
                    </a:lnTo>
                    <a:close/>
                    <a:moveTo>
                      <a:pt x="130" y="74"/>
                    </a:moveTo>
                    <a:cubicBezTo>
                      <a:pt x="119" y="74"/>
                      <a:pt x="119" y="74"/>
                      <a:pt x="119" y="74"/>
                    </a:cubicBezTo>
                    <a:cubicBezTo>
                      <a:pt x="119" y="63"/>
                      <a:pt x="119" y="63"/>
                      <a:pt x="119" y="63"/>
                    </a:cubicBezTo>
                    <a:cubicBezTo>
                      <a:pt x="130" y="63"/>
                      <a:pt x="130" y="63"/>
                      <a:pt x="130" y="63"/>
                    </a:cubicBezTo>
                    <a:lnTo>
                      <a:pt x="130" y="74"/>
                    </a:lnTo>
                    <a:close/>
                    <a:moveTo>
                      <a:pt x="130" y="52"/>
                    </a:moveTo>
                    <a:cubicBezTo>
                      <a:pt x="119" y="52"/>
                      <a:pt x="119" y="52"/>
                      <a:pt x="119" y="52"/>
                    </a:cubicBezTo>
                    <a:cubicBezTo>
                      <a:pt x="119" y="41"/>
                      <a:pt x="119" y="41"/>
                      <a:pt x="119" y="41"/>
                    </a:cubicBezTo>
                    <a:cubicBezTo>
                      <a:pt x="130" y="41"/>
                      <a:pt x="130" y="41"/>
                      <a:pt x="130" y="41"/>
                    </a:cubicBezTo>
                    <a:lnTo>
                      <a:pt x="130" y="52"/>
                    </a:lnTo>
                    <a:close/>
                    <a:moveTo>
                      <a:pt x="130" y="29"/>
                    </a:moveTo>
                    <a:cubicBezTo>
                      <a:pt x="119" y="29"/>
                      <a:pt x="119" y="29"/>
                      <a:pt x="119" y="29"/>
                    </a:cubicBezTo>
                    <a:cubicBezTo>
                      <a:pt x="119" y="18"/>
                      <a:pt x="119" y="18"/>
                      <a:pt x="119" y="18"/>
                    </a:cubicBezTo>
                    <a:cubicBezTo>
                      <a:pt x="130" y="18"/>
                      <a:pt x="130" y="18"/>
                      <a:pt x="130" y="18"/>
                    </a:cubicBezTo>
                    <a:lnTo>
                      <a:pt x="130" y="29"/>
                    </a:lnTo>
                    <a:close/>
                    <a:moveTo>
                      <a:pt x="155" y="74"/>
                    </a:moveTo>
                    <a:cubicBezTo>
                      <a:pt x="144" y="74"/>
                      <a:pt x="144" y="74"/>
                      <a:pt x="144" y="74"/>
                    </a:cubicBezTo>
                    <a:cubicBezTo>
                      <a:pt x="144" y="63"/>
                      <a:pt x="144" y="63"/>
                      <a:pt x="144" y="63"/>
                    </a:cubicBezTo>
                    <a:cubicBezTo>
                      <a:pt x="155" y="63"/>
                      <a:pt x="155" y="63"/>
                      <a:pt x="155" y="63"/>
                    </a:cubicBezTo>
                    <a:lnTo>
                      <a:pt x="155" y="74"/>
                    </a:lnTo>
                    <a:close/>
                    <a:moveTo>
                      <a:pt x="155" y="52"/>
                    </a:moveTo>
                    <a:cubicBezTo>
                      <a:pt x="144" y="52"/>
                      <a:pt x="144" y="52"/>
                      <a:pt x="144" y="52"/>
                    </a:cubicBezTo>
                    <a:cubicBezTo>
                      <a:pt x="144" y="41"/>
                      <a:pt x="144" y="41"/>
                      <a:pt x="144" y="41"/>
                    </a:cubicBezTo>
                    <a:cubicBezTo>
                      <a:pt x="155" y="41"/>
                      <a:pt x="155" y="41"/>
                      <a:pt x="155" y="41"/>
                    </a:cubicBezTo>
                    <a:lnTo>
                      <a:pt x="155" y="52"/>
                    </a:lnTo>
                    <a:close/>
                    <a:moveTo>
                      <a:pt x="155" y="29"/>
                    </a:moveTo>
                    <a:cubicBezTo>
                      <a:pt x="144" y="29"/>
                      <a:pt x="144" y="29"/>
                      <a:pt x="144" y="29"/>
                    </a:cubicBezTo>
                    <a:cubicBezTo>
                      <a:pt x="144" y="18"/>
                      <a:pt x="144" y="18"/>
                      <a:pt x="144" y="18"/>
                    </a:cubicBezTo>
                    <a:cubicBezTo>
                      <a:pt x="155" y="18"/>
                      <a:pt x="155" y="18"/>
                      <a:pt x="155" y="18"/>
                    </a:cubicBezTo>
                    <a:lnTo>
                      <a:pt x="155" y="29"/>
                    </a:lnTo>
                    <a:close/>
                    <a:moveTo>
                      <a:pt x="179" y="74"/>
                    </a:moveTo>
                    <a:cubicBezTo>
                      <a:pt x="168" y="74"/>
                      <a:pt x="168" y="74"/>
                      <a:pt x="168" y="74"/>
                    </a:cubicBezTo>
                    <a:cubicBezTo>
                      <a:pt x="168" y="63"/>
                      <a:pt x="168" y="63"/>
                      <a:pt x="168" y="63"/>
                    </a:cubicBezTo>
                    <a:cubicBezTo>
                      <a:pt x="179" y="63"/>
                      <a:pt x="179" y="63"/>
                      <a:pt x="179" y="63"/>
                    </a:cubicBezTo>
                    <a:lnTo>
                      <a:pt x="179" y="74"/>
                    </a:lnTo>
                    <a:close/>
                    <a:moveTo>
                      <a:pt x="179" y="52"/>
                    </a:moveTo>
                    <a:cubicBezTo>
                      <a:pt x="168" y="52"/>
                      <a:pt x="168" y="52"/>
                      <a:pt x="168" y="52"/>
                    </a:cubicBezTo>
                    <a:cubicBezTo>
                      <a:pt x="168" y="41"/>
                      <a:pt x="168" y="41"/>
                      <a:pt x="168" y="41"/>
                    </a:cubicBezTo>
                    <a:cubicBezTo>
                      <a:pt x="179" y="41"/>
                      <a:pt x="179" y="41"/>
                      <a:pt x="179" y="41"/>
                    </a:cubicBezTo>
                    <a:lnTo>
                      <a:pt x="179" y="52"/>
                    </a:lnTo>
                    <a:close/>
                    <a:moveTo>
                      <a:pt x="179" y="29"/>
                    </a:moveTo>
                    <a:cubicBezTo>
                      <a:pt x="168" y="29"/>
                      <a:pt x="168" y="29"/>
                      <a:pt x="168" y="29"/>
                    </a:cubicBezTo>
                    <a:cubicBezTo>
                      <a:pt x="168" y="18"/>
                      <a:pt x="168" y="18"/>
                      <a:pt x="168" y="18"/>
                    </a:cubicBezTo>
                    <a:cubicBezTo>
                      <a:pt x="179" y="18"/>
                      <a:pt x="179" y="18"/>
                      <a:pt x="179" y="18"/>
                    </a:cubicBezTo>
                    <a:lnTo>
                      <a:pt x="179" y="29"/>
                    </a:lnTo>
                    <a:close/>
                    <a:moveTo>
                      <a:pt x="274" y="68"/>
                    </a:moveTo>
                    <a:cubicBezTo>
                      <a:pt x="262" y="68"/>
                      <a:pt x="252" y="58"/>
                      <a:pt x="252" y="46"/>
                    </a:cubicBezTo>
                    <a:cubicBezTo>
                      <a:pt x="252" y="34"/>
                      <a:pt x="262" y="24"/>
                      <a:pt x="274" y="24"/>
                    </a:cubicBezTo>
                    <a:cubicBezTo>
                      <a:pt x="286" y="24"/>
                      <a:pt x="296" y="34"/>
                      <a:pt x="296" y="46"/>
                    </a:cubicBezTo>
                    <a:cubicBezTo>
                      <a:pt x="296" y="58"/>
                      <a:pt x="286" y="68"/>
                      <a:pt x="274" y="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20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a:ea typeface="+mn-ea"/>
                  <a:cs typeface="+mn-cs"/>
                </a:endParaRPr>
              </a:p>
            </p:txBody>
          </p:sp>
          <p:sp>
            <p:nvSpPr>
              <p:cNvPr id="101" name="Freeform 13"/>
              <p:cNvSpPr>
                <a:spLocks noEditPoints="1"/>
              </p:cNvSpPr>
              <p:nvPr/>
            </p:nvSpPr>
            <p:spPr bwMode="auto">
              <a:xfrm>
                <a:off x="5500573" y="3010697"/>
                <a:ext cx="528127" cy="156130"/>
              </a:xfrm>
              <a:custGeom>
                <a:avLst/>
                <a:gdLst>
                  <a:gd name="T0" fmla="*/ 305 w 326"/>
                  <a:gd name="T1" fmla="*/ 0 h 96"/>
                  <a:gd name="T2" fmla="*/ 0 w 326"/>
                  <a:gd name="T3" fmla="*/ 22 h 96"/>
                  <a:gd name="T4" fmla="*/ 21 w 326"/>
                  <a:gd name="T5" fmla="*/ 96 h 96"/>
                  <a:gd name="T6" fmla="*/ 326 w 326"/>
                  <a:gd name="T7" fmla="*/ 74 h 96"/>
                  <a:gd name="T8" fmla="*/ 34 w 326"/>
                  <a:gd name="T9" fmla="*/ 75 h 96"/>
                  <a:gd name="T10" fmla="*/ 23 w 326"/>
                  <a:gd name="T11" fmla="*/ 64 h 96"/>
                  <a:gd name="T12" fmla="*/ 34 w 326"/>
                  <a:gd name="T13" fmla="*/ 75 h 96"/>
                  <a:gd name="T14" fmla="*/ 23 w 326"/>
                  <a:gd name="T15" fmla="*/ 53 h 96"/>
                  <a:gd name="T16" fmla="*/ 34 w 326"/>
                  <a:gd name="T17" fmla="*/ 42 h 96"/>
                  <a:gd name="T18" fmla="*/ 34 w 326"/>
                  <a:gd name="T19" fmla="*/ 30 h 96"/>
                  <a:gd name="T20" fmla="*/ 23 w 326"/>
                  <a:gd name="T21" fmla="*/ 19 h 96"/>
                  <a:gd name="T22" fmla="*/ 34 w 326"/>
                  <a:gd name="T23" fmla="*/ 30 h 96"/>
                  <a:gd name="T24" fmla="*/ 47 w 326"/>
                  <a:gd name="T25" fmla="*/ 75 h 96"/>
                  <a:gd name="T26" fmla="*/ 58 w 326"/>
                  <a:gd name="T27" fmla="*/ 64 h 96"/>
                  <a:gd name="T28" fmla="*/ 58 w 326"/>
                  <a:gd name="T29" fmla="*/ 53 h 96"/>
                  <a:gd name="T30" fmla="*/ 47 w 326"/>
                  <a:gd name="T31" fmla="*/ 42 h 96"/>
                  <a:gd name="T32" fmla="*/ 58 w 326"/>
                  <a:gd name="T33" fmla="*/ 53 h 96"/>
                  <a:gd name="T34" fmla="*/ 47 w 326"/>
                  <a:gd name="T35" fmla="*/ 30 h 96"/>
                  <a:gd name="T36" fmla="*/ 58 w 326"/>
                  <a:gd name="T37" fmla="*/ 19 h 96"/>
                  <a:gd name="T38" fmla="*/ 82 w 326"/>
                  <a:gd name="T39" fmla="*/ 75 h 96"/>
                  <a:gd name="T40" fmla="*/ 71 w 326"/>
                  <a:gd name="T41" fmla="*/ 64 h 96"/>
                  <a:gd name="T42" fmla="*/ 82 w 326"/>
                  <a:gd name="T43" fmla="*/ 75 h 96"/>
                  <a:gd name="T44" fmla="*/ 71 w 326"/>
                  <a:gd name="T45" fmla="*/ 53 h 96"/>
                  <a:gd name="T46" fmla="*/ 82 w 326"/>
                  <a:gd name="T47" fmla="*/ 42 h 96"/>
                  <a:gd name="T48" fmla="*/ 82 w 326"/>
                  <a:gd name="T49" fmla="*/ 30 h 96"/>
                  <a:gd name="T50" fmla="*/ 71 w 326"/>
                  <a:gd name="T51" fmla="*/ 19 h 96"/>
                  <a:gd name="T52" fmla="*/ 82 w 326"/>
                  <a:gd name="T53" fmla="*/ 30 h 96"/>
                  <a:gd name="T54" fmla="*/ 95 w 326"/>
                  <a:gd name="T55" fmla="*/ 75 h 96"/>
                  <a:gd name="T56" fmla="*/ 106 w 326"/>
                  <a:gd name="T57" fmla="*/ 64 h 96"/>
                  <a:gd name="T58" fmla="*/ 106 w 326"/>
                  <a:gd name="T59" fmla="*/ 53 h 96"/>
                  <a:gd name="T60" fmla="*/ 95 w 326"/>
                  <a:gd name="T61" fmla="*/ 42 h 96"/>
                  <a:gd name="T62" fmla="*/ 106 w 326"/>
                  <a:gd name="T63" fmla="*/ 53 h 96"/>
                  <a:gd name="T64" fmla="*/ 95 w 326"/>
                  <a:gd name="T65" fmla="*/ 30 h 96"/>
                  <a:gd name="T66" fmla="*/ 106 w 326"/>
                  <a:gd name="T67" fmla="*/ 19 h 96"/>
                  <a:gd name="T68" fmla="*/ 130 w 326"/>
                  <a:gd name="T69" fmla="*/ 75 h 96"/>
                  <a:gd name="T70" fmla="*/ 119 w 326"/>
                  <a:gd name="T71" fmla="*/ 64 h 96"/>
                  <a:gd name="T72" fmla="*/ 130 w 326"/>
                  <a:gd name="T73" fmla="*/ 75 h 96"/>
                  <a:gd name="T74" fmla="*/ 119 w 326"/>
                  <a:gd name="T75" fmla="*/ 53 h 96"/>
                  <a:gd name="T76" fmla="*/ 130 w 326"/>
                  <a:gd name="T77" fmla="*/ 42 h 96"/>
                  <a:gd name="T78" fmla="*/ 130 w 326"/>
                  <a:gd name="T79" fmla="*/ 30 h 96"/>
                  <a:gd name="T80" fmla="*/ 119 w 326"/>
                  <a:gd name="T81" fmla="*/ 19 h 96"/>
                  <a:gd name="T82" fmla="*/ 130 w 326"/>
                  <a:gd name="T83" fmla="*/ 30 h 96"/>
                  <a:gd name="T84" fmla="*/ 144 w 326"/>
                  <a:gd name="T85" fmla="*/ 75 h 96"/>
                  <a:gd name="T86" fmla="*/ 155 w 326"/>
                  <a:gd name="T87" fmla="*/ 64 h 96"/>
                  <a:gd name="T88" fmla="*/ 155 w 326"/>
                  <a:gd name="T89" fmla="*/ 53 h 96"/>
                  <a:gd name="T90" fmla="*/ 144 w 326"/>
                  <a:gd name="T91" fmla="*/ 42 h 96"/>
                  <a:gd name="T92" fmla="*/ 155 w 326"/>
                  <a:gd name="T93" fmla="*/ 53 h 96"/>
                  <a:gd name="T94" fmla="*/ 144 w 326"/>
                  <a:gd name="T95" fmla="*/ 30 h 96"/>
                  <a:gd name="T96" fmla="*/ 155 w 326"/>
                  <a:gd name="T97" fmla="*/ 19 h 96"/>
                  <a:gd name="T98" fmla="*/ 179 w 326"/>
                  <a:gd name="T99" fmla="*/ 75 h 96"/>
                  <a:gd name="T100" fmla="*/ 168 w 326"/>
                  <a:gd name="T101" fmla="*/ 64 h 96"/>
                  <a:gd name="T102" fmla="*/ 179 w 326"/>
                  <a:gd name="T103" fmla="*/ 75 h 96"/>
                  <a:gd name="T104" fmla="*/ 168 w 326"/>
                  <a:gd name="T105" fmla="*/ 53 h 96"/>
                  <a:gd name="T106" fmla="*/ 179 w 326"/>
                  <a:gd name="T107" fmla="*/ 42 h 96"/>
                  <a:gd name="T108" fmla="*/ 179 w 326"/>
                  <a:gd name="T109" fmla="*/ 30 h 96"/>
                  <a:gd name="T110" fmla="*/ 168 w 326"/>
                  <a:gd name="T111" fmla="*/ 19 h 96"/>
                  <a:gd name="T112" fmla="*/ 179 w 326"/>
                  <a:gd name="T113" fmla="*/ 30 h 96"/>
                  <a:gd name="T114" fmla="*/ 252 w 326"/>
                  <a:gd name="T115" fmla="*/ 47 h 96"/>
                  <a:gd name="T116" fmla="*/ 296 w 326"/>
                  <a:gd name="T117" fmla="*/ 4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96">
                    <a:moveTo>
                      <a:pt x="326" y="22"/>
                    </a:moveTo>
                    <a:cubicBezTo>
                      <a:pt x="326" y="10"/>
                      <a:pt x="317" y="0"/>
                      <a:pt x="305" y="0"/>
                    </a:cubicBezTo>
                    <a:cubicBezTo>
                      <a:pt x="21" y="0"/>
                      <a:pt x="21" y="0"/>
                      <a:pt x="21" y="0"/>
                    </a:cubicBezTo>
                    <a:cubicBezTo>
                      <a:pt x="9" y="0"/>
                      <a:pt x="0" y="10"/>
                      <a:pt x="0" y="22"/>
                    </a:cubicBezTo>
                    <a:cubicBezTo>
                      <a:pt x="0" y="74"/>
                      <a:pt x="0" y="74"/>
                      <a:pt x="0" y="74"/>
                    </a:cubicBezTo>
                    <a:cubicBezTo>
                      <a:pt x="0" y="86"/>
                      <a:pt x="9" y="96"/>
                      <a:pt x="21" y="96"/>
                    </a:cubicBezTo>
                    <a:cubicBezTo>
                      <a:pt x="305" y="96"/>
                      <a:pt x="305" y="96"/>
                      <a:pt x="305" y="96"/>
                    </a:cubicBezTo>
                    <a:cubicBezTo>
                      <a:pt x="317" y="96"/>
                      <a:pt x="326" y="86"/>
                      <a:pt x="326" y="74"/>
                    </a:cubicBezTo>
                    <a:lnTo>
                      <a:pt x="326" y="22"/>
                    </a:lnTo>
                    <a:close/>
                    <a:moveTo>
                      <a:pt x="34" y="75"/>
                    </a:moveTo>
                    <a:cubicBezTo>
                      <a:pt x="23" y="75"/>
                      <a:pt x="23" y="75"/>
                      <a:pt x="23" y="75"/>
                    </a:cubicBezTo>
                    <a:cubicBezTo>
                      <a:pt x="23" y="64"/>
                      <a:pt x="23" y="64"/>
                      <a:pt x="23" y="64"/>
                    </a:cubicBezTo>
                    <a:cubicBezTo>
                      <a:pt x="34" y="64"/>
                      <a:pt x="34" y="64"/>
                      <a:pt x="34" y="64"/>
                    </a:cubicBezTo>
                    <a:lnTo>
                      <a:pt x="34" y="75"/>
                    </a:lnTo>
                    <a:close/>
                    <a:moveTo>
                      <a:pt x="34" y="53"/>
                    </a:moveTo>
                    <a:cubicBezTo>
                      <a:pt x="23" y="53"/>
                      <a:pt x="23" y="53"/>
                      <a:pt x="23" y="53"/>
                    </a:cubicBezTo>
                    <a:cubicBezTo>
                      <a:pt x="23" y="42"/>
                      <a:pt x="23" y="42"/>
                      <a:pt x="23" y="42"/>
                    </a:cubicBezTo>
                    <a:cubicBezTo>
                      <a:pt x="34" y="42"/>
                      <a:pt x="34" y="42"/>
                      <a:pt x="34" y="42"/>
                    </a:cubicBezTo>
                    <a:lnTo>
                      <a:pt x="34" y="53"/>
                    </a:lnTo>
                    <a:close/>
                    <a:moveTo>
                      <a:pt x="34" y="30"/>
                    </a:moveTo>
                    <a:cubicBezTo>
                      <a:pt x="23" y="30"/>
                      <a:pt x="23" y="30"/>
                      <a:pt x="23" y="30"/>
                    </a:cubicBezTo>
                    <a:cubicBezTo>
                      <a:pt x="23" y="19"/>
                      <a:pt x="23" y="19"/>
                      <a:pt x="23" y="19"/>
                    </a:cubicBezTo>
                    <a:cubicBezTo>
                      <a:pt x="34" y="19"/>
                      <a:pt x="34" y="19"/>
                      <a:pt x="34" y="19"/>
                    </a:cubicBezTo>
                    <a:lnTo>
                      <a:pt x="34" y="30"/>
                    </a:lnTo>
                    <a:close/>
                    <a:moveTo>
                      <a:pt x="58" y="75"/>
                    </a:moveTo>
                    <a:cubicBezTo>
                      <a:pt x="47" y="75"/>
                      <a:pt x="47" y="75"/>
                      <a:pt x="47" y="75"/>
                    </a:cubicBezTo>
                    <a:cubicBezTo>
                      <a:pt x="47" y="64"/>
                      <a:pt x="47" y="64"/>
                      <a:pt x="47" y="64"/>
                    </a:cubicBezTo>
                    <a:cubicBezTo>
                      <a:pt x="58" y="64"/>
                      <a:pt x="58" y="64"/>
                      <a:pt x="58" y="64"/>
                    </a:cubicBezTo>
                    <a:lnTo>
                      <a:pt x="58" y="75"/>
                    </a:lnTo>
                    <a:close/>
                    <a:moveTo>
                      <a:pt x="58" y="53"/>
                    </a:moveTo>
                    <a:cubicBezTo>
                      <a:pt x="47" y="53"/>
                      <a:pt x="47" y="53"/>
                      <a:pt x="47" y="53"/>
                    </a:cubicBezTo>
                    <a:cubicBezTo>
                      <a:pt x="47" y="42"/>
                      <a:pt x="47" y="42"/>
                      <a:pt x="47" y="42"/>
                    </a:cubicBezTo>
                    <a:cubicBezTo>
                      <a:pt x="58" y="42"/>
                      <a:pt x="58" y="42"/>
                      <a:pt x="58" y="42"/>
                    </a:cubicBezTo>
                    <a:lnTo>
                      <a:pt x="58" y="53"/>
                    </a:lnTo>
                    <a:close/>
                    <a:moveTo>
                      <a:pt x="58" y="30"/>
                    </a:moveTo>
                    <a:cubicBezTo>
                      <a:pt x="47" y="30"/>
                      <a:pt x="47" y="30"/>
                      <a:pt x="47" y="30"/>
                    </a:cubicBezTo>
                    <a:cubicBezTo>
                      <a:pt x="47" y="19"/>
                      <a:pt x="47" y="19"/>
                      <a:pt x="47" y="19"/>
                    </a:cubicBezTo>
                    <a:cubicBezTo>
                      <a:pt x="58" y="19"/>
                      <a:pt x="58" y="19"/>
                      <a:pt x="58" y="19"/>
                    </a:cubicBezTo>
                    <a:lnTo>
                      <a:pt x="58" y="30"/>
                    </a:lnTo>
                    <a:close/>
                    <a:moveTo>
                      <a:pt x="82" y="75"/>
                    </a:moveTo>
                    <a:cubicBezTo>
                      <a:pt x="71" y="75"/>
                      <a:pt x="71" y="75"/>
                      <a:pt x="71" y="75"/>
                    </a:cubicBezTo>
                    <a:cubicBezTo>
                      <a:pt x="71" y="64"/>
                      <a:pt x="71" y="64"/>
                      <a:pt x="71" y="64"/>
                    </a:cubicBezTo>
                    <a:cubicBezTo>
                      <a:pt x="82" y="64"/>
                      <a:pt x="82" y="64"/>
                      <a:pt x="82" y="64"/>
                    </a:cubicBezTo>
                    <a:lnTo>
                      <a:pt x="82" y="75"/>
                    </a:lnTo>
                    <a:close/>
                    <a:moveTo>
                      <a:pt x="82" y="53"/>
                    </a:moveTo>
                    <a:cubicBezTo>
                      <a:pt x="71" y="53"/>
                      <a:pt x="71" y="53"/>
                      <a:pt x="71" y="53"/>
                    </a:cubicBezTo>
                    <a:cubicBezTo>
                      <a:pt x="71" y="42"/>
                      <a:pt x="71" y="42"/>
                      <a:pt x="71" y="42"/>
                    </a:cubicBezTo>
                    <a:cubicBezTo>
                      <a:pt x="82" y="42"/>
                      <a:pt x="82" y="42"/>
                      <a:pt x="82" y="42"/>
                    </a:cubicBezTo>
                    <a:lnTo>
                      <a:pt x="82" y="53"/>
                    </a:lnTo>
                    <a:close/>
                    <a:moveTo>
                      <a:pt x="82" y="30"/>
                    </a:moveTo>
                    <a:cubicBezTo>
                      <a:pt x="71" y="30"/>
                      <a:pt x="71" y="30"/>
                      <a:pt x="71" y="30"/>
                    </a:cubicBezTo>
                    <a:cubicBezTo>
                      <a:pt x="71" y="19"/>
                      <a:pt x="71" y="19"/>
                      <a:pt x="71" y="19"/>
                    </a:cubicBezTo>
                    <a:cubicBezTo>
                      <a:pt x="82" y="19"/>
                      <a:pt x="82" y="19"/>
                      <a:pt x="82" y="19"/>
                    </a:cubicBezTo>
                    <a:lnTo>
                      <a:pt x="82" y="30"/>
                    </a:lnTo>
                    <a:close/>
                    <a:moveTo>
                      <a:pt x="106" y="75"/>
                    </a:moveTo>
                    <a:cubicBezTo>
                      <a:pt x="95" y="75"/>
                      <a:pt x="95" y="75"/>
                      <a:pt x="95" y="75"/>
                    </a:cubicBezTo>
                    <a:cubicBezTo>
                      <a:pt x="95" y="64"/>
                      <a:pt x="95" y="64"/>
                      <a:pt x="95" y="64"/>
                    </a:cubicBezTo>
                    <a:cubicBezTo>
                      <a:pt x="106" y="64"/>
                      <a:pt x="106" y="64"/>
                      <a:pt x="106" y="64"/>
                    </a:cubicBezTo>
                    <a:lnTo>
                      <a:pt x="106" y="75"/>
                    </a:lnTo>
                    <a:close/>
                    <a:moveTo>
                      <a:pt x="106" y="53"/>
                    </a:moveTo>
                    <a:cubicBezTo>
                      <a:pt x="95" y="53"/>
                      <a:pt x="95" y="53"/>
                      <a:pt x="95" y="53"/>
                    </a:cubicBezTo>
                    <a:cubicBezTo>
                      <a:pt x="95" y="42"/>
                      <a:pt x="95" y="42"/>
                      <a:pt x="95" y="42"/>
                    </a:cubicBezTo>
                    <a:cubicBezTo>
                      <a:pt x="106" y="42"/>
                      <a:pt x="106" y="42"/>
                      <a:pt x="106" y="42"/>
                    </a:cubicBezTo>
                    <a:lnTo>
                      <a:pt x="106" y="53"/>
                    </a:lnTo>
                    <a:close/>
                    <a:moveTo>
                      <a:pt x="106" y="30"/>
                    </a:moveTo>
                    <a:cubicBezTo>
                      <a:pt x="95" y="30"/>
                      <a:pt x="95" y="30"/>
                      <a:pt x="95" y="30"/>
                    </a:cubicBezTo>
                    <a:cubicBezTo>
                      <a:pt x="95" y="19"/>
                      <a:pt x="95" y="19"/>
                      <a:pt x="95" y="19"/>
                    </a:cubicBezTo>
                    <a:cubicBezTo>
                      <a:pt x="106" y="19"/>
                      <a:pt x="106" y="19"/>
                      <a:pt x="106" y="19"/>
                    </a:cubicBezTo>
                    <a:lnTo>
                      <a:pt x="106" y="30"/>
                    </a:lnTo>
                    <a:close/>
                    <a:moveTo>
                      <a:pt x="130" y="75"/>
                    </a:moveTo>
                    <a:cubicBezTo>
                      <a:pt x="119" y="75"/>
                      <a:pt x="119" y="75"/>
                      <a:pt x="119" y="75"/>
                    </a:cubicBezTo>
                    <a:cubicBezTo>
                      <a:pt x="119" y="64"/>
                      <a:pt x="119" y="64"/>
                      <a:pt x="119" y="64"/>
                    </a:cubicBezTo>
                    <a:cubicBezTo>
                      <a:pt x="130" y="64"/>
                      <a:pt x="130" y="64"/>
                      <a:pt x="130" y="64"/>
                    </a:cubicBezTo>
                    <a:lnTo>
                      <a:pt x="130" y="75"/>
                    </a:lnTo>
                    <a:close/>
                    <a:moveTo>
                      <a:pt x="130" y="53"/>
                    </a:moveTo>
                    <a:cubicBezTo>
                      <a:pt x="119" y="53"/>
                      <a:pt x="119" y="53"/>
                      <a:pt x="119" y="53"/>
                    </a:cubicBezTo>
                    <a:cubicBezTo>
                      <a:pt x="119" y="42"/>
                      <a:pt x="119" y="42"/>
                      <a:pt x="119" y="42"/>
                    </a:cubicBezTo>
                    <a:cubicBezTo>
                      <a:pt x="130" y="42"/>
                      <a:pt x="130" y="42"/>
                      <a:pt x="130" y="42"/>
                    </a:cubicBezTo>
                    <a:lnTo>
                      <a:pt x="130" y="53"/>
                    </a:lnTo>
                    <a:close/>
                    <a:moveTo>
                      <a:pt x="130" y="30"/>
                    </a:moveTo>
                    <a:cubicBezTo>
                      <a:pt x="119" y="30"/>
                      <a:pt x="119" y="30"/>
                      <a:pt x="119" y="30"/>
                    </a:cubicBezTo>
                    <a:cubicBezTo>
                      <a:pt x="119" y="19"/>
                      <a:pt x="119" y="19"/>
                      <a:pt x="119" y="19"/>
                    </a:cubicBezTo>
                    <a:cubicBezTo>
                      <a:pt x="130" y="19"/>
                      <a:pt x="130" y="19"/>
                      <a:pt x="130" y="19"/>
                    </a:cubicBezTo>
                    <a:lnTo>
                      <a:pt x="130" y="30"/>
                    </a:lnTo>
                    <a:close/>
                    <a:moveTo>
                      <a:pt x="155" y="75"/>
                    </a:moveTo>
                    <a:cubicBezTo>
                      <a:pt x="144" y="75"/>
                      <a:pt x="144" y="75"/>
                      <a:pt x="144" y="75"/>
                    </a:cubicBezTo>
                    <a:cubicBezTo>
                      <a:pt x="144" y="64"/>
                      <a:pt x="144" y="64"/>
                      <a:pt x="144" y="64"/>
                    </a:cubicBezTo>
                    <a:cubicBezTo>
                      <a:pt x="155" y="64"/>
                      <a:pt x="155" y="64"/>
                      <a:pt x="155" y="64"/>
                    </a:cubicBezTo>
                    <a:lnTo>
                      <a:pt x="155" y="75"/>
                    </a:lnTo>
                    <a:close/>
                    <a:moveTo>
                      <a:pt x="155" y="53"/>
                    </a:moveTo>
                    <a:cubicBezTo>
                      <a:pt x="144" y="53"/>
                      <a:pt x="144" y="53"/>
                      <a:pt x="144" y="53"/>
                    </a:cubicBezTo>
                    <a:cubicBezTo>
                      <a:pt x="144" y="42"/>
                      <a:pt x="144" y="42"/>
                      <a:pt x="144" y="42"/>
                    </a:cubicBezTo>
                    <a:cubicBezTo>
                      <a:pt x="155" y="42"/>
                      <a:pt x="155" y="42"/>
                      <a:pt x="155" y="42"/>
                    </a:cubicBezTo>
                    <a:lnTo>
                      <a:pt x="155" y="53"/>
                    </a:lnTo>
                    <a:close/>
                    <a:moveTo>
                      <a:pt x="155" y="30"/>
                    </a:moveTo>
                    <a:cubicBezTo>
                      <a:pt x="144" y="30"/>
                      <a:pt x="144" y="30"/>
                      <a:pt x="144" y="30"/>
                    </a:cubicBezTo>
                    <a:cubicBezTo>
                      <a:pt x="144" y="19"/>
                      <a:pt x="144" y="19"/>
                      <a:pt x="144" y="19"/>
                    </a:cubicBezTo>
                    <a:cubicBezTo>
                      <a:pt x="155" y="19"/>
                      <a:pt x="155" y="19"/>
                      <a:pt x="155" y="19"/>
                    </a:cubicBezTo>
                    <a:lnTo>
                      <a:pt x="155" y="30"/>
                    </a:lnTo>
                    <a:close/>
                    <a:moveTo>
                      <a:pt x="179" y="75"/>
                    </a:moveTo>
                    <a:cubicBezTo>
                      <a:pt x="168" y="75"/>
                      <a:pt x="168" y="75"/>
                      <a:pt x="168" y="75"/>
                    </a:cubicBezTo>
                    <a:cubicBezTo>
                      <a:pt x="168" y="64"/>
                      <a:pt x="168" y="64"/>
                      <a:pt x="168" y="64"/>
                    </a:cubicBezTo>
                    <a:cubicBezTo>
                      <a:pt x="179" y="64"/>
                      <a:pt x="179" y="64"/>
                      <a:pt x="179" y="64"/>
                    </a:cubicBezTo>
                    <a:lnTo>
                      <a:pt x="179" y="75"/>
                    </a:lnTo>
                    <a:close/>
                    <a:moveTo>
                      <a:pt x="179" y="53"/>
                    </a:moveTo>
                    <a:cubicBezTo>
                      <a:pt x="168" y="53"/>
                      <a:pt x="168" y="53"/>
                      <a:pt x="168" y="53"/>
                    </a:cubicBezTo>
                    <a:cubicBezTo>
                      <a:pt x="168" y="42"/>
                      <a:pt x="168" y="42"/>
                      <a:pt x="168" y="42"/>
                    </a:cubicBezTo>
                    <a:cubicBezTo>
                      <a:pt x="179" y="42"/>
                      <a:pt x="179" y="42"/>
                      <a:pt x="179" y="42"/>
                    </a:cubicBezTo>
                    <a:lnTo>
                      <a:pt x="179" y="53"/>
                    </a:lnTo>
                    <a:close/>
                    <a:moveTo>
                      <a:pt x="179" y="30"/>
                    </a:moveTo>
                    <a:cubicBezTo>
                      <a:pt x="168" y="30"/>
                      <a:pt x="168" y="30"/>
                      <a:pt x="168" y="30"/>
                    </a:cubicBezTo>
                    <a:cubicBezTo>
                      <a:pt x="168" y="19"/>
                      <a:pt x="168" y="19"/>
                      <a:pt x="168" y="19"/>
                    </a:cubicBezTo>
                    <a:cubicBezTo>
                      <a:pt x="179" y="19"/>
                      <a:pt x="179" y="19"/>
                      <a:pt x="179" y="19"/>
                    </a:cubicBezTo>
                    <a:lnTo>
                      <a:pt x="179" y="30"/>
                    </a:lnTo>
                    <a:close/>
                    <a:moveTo>
                      <a:pt x="274" y="69"/>
                    </a:moveTo>
                    <a:cubicBezTo>
                      <a:pt x="262" y="69"/>
                      <a:pt x="252" y="59"/>
                      <a:pt x="252" y="47"/>
                    </a:cubicBezTo>
                    <a:cubicBezTo>
                      <a:pt x="252" y="35"/>
                      <a:pt x="262" y="25"/>
                      <a:pt x="274" y="25"/>
                    </a:cubicBezTo>
                    <a:cubicBezTo>
                      <a:pt x="286" y="25"/>
                      <a:pt x="296" y="35"/>
                      <a:pt x="296" y="47"/>
                    </a:cubicBezTo>
                    <a:cubicBezTo>
                      <a:pt x="296" y="59"/>
                      <a:pt x="286" y="69"/>
                      <a:pt x="274" y="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20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a:ea typeface="+mn-ea"/>
                  <a:cs typeface="+mn-cs"/>
                </a:endParaRPr>
              </a:p>
            </p:txBody>
          </p:sp>
          <p:sp>
            <p:nvSpPr>
              <p:cNvPr id="102" name="Freeform 14"/>
              <p:cNvSpPr>
                <a:spLocks noEditPoints="1"/>
              </p:cNvSpPr>
              <p:nvPr/>
            </p:nvSpPr>
            <p:spPr bwMode="auto">
              <a:xfrm>
                <a:off x="5500573" y="3177009"/>
                <a:ext cx="528127" cy="154094"/>
              </a:xfrm>
              <a:custGeom>
                <a:avLst/>
                <a:gdLst>
                  <a:gd name="T0" fmla="*/ 305 w 326"/>
                  <a:gd name="T1" fmla="*/ 0 h 95"/>
                  <a:gd name="T2" fmla="*/ 0 w 326"/>
                  <a:gd name="T3" fmla="*/ 21 h 95"/>
                  <a:gd name="T4" fmla="*/ 21 w 326"/>
                  <a:gd name="T5" fmla="*/ 95 h 95"/>
                  <a:gd name="T6" fmla="*/ 326 w 326"/>
                  <a:gd name="T7" fmla="*/ 73 h 95"/>
                  <a:gd name="T8" fmla="*/ 34 w 326"/>
                  <a:gd name="T9" fmla="*/ 74 h 95"/>
                  <a:gd name="T10" fmla="*/ 23 w 326"/>
                  <a:gd name="T11" fmla="*/ 63 h 95"/>
                  <a:gd name="T12" fmla="*/ 34 w 326"/>
                  <a:gd name="T13" fmla="*/ 74 h 95"/>
                  <a:gd name="T14" fmla="*/ 23 w 326"/>
                  <a:gd name="T15" fmla="*/ 52 h 95"/>
                  <a:gd name="T16" fmla="*/ 34 w 326"/>
                  <a:gd name="T17" fmla="*/ 41 h 95"/>
                  <a:gd name="T18" fmla="*/ 34 w 326"/>
                  <a:gd name="T19" fmla="*/ 30 h 95"/>
                  <a:gd name="T20" fmla="*/ 23 w 326"/>
                  <a:gd name="T21" fmla="*/ 18 h 95"/>
                  <a:gd name="T22" fmla="*/ 34 w 326"/>
                  <a:gd name="T23" fmla="*/ 30 h 95"/>
                  <a:gd name="T24" fmla="*/ 47 w 326"/>
                  <a:gd name="T25" fmla="*/ 74 h 95"/>
                  <a:gd name="T26" fmla="*/ 58 w 326"/>
                  <a:gd name="T27" fmla="*/ 63 h 95"/>
                  <a:gd name="T28" fmla="*/ 58 w 326"/>
                  <a:gd name="T29" fmla="*/ 52 h 95"/>
                  <a:gd name="T30" fmla="*/ 47 w 326"/>
                  <a:gd name="T31" fmla="*/ 41 h 95"/>
                  <a:gd name="T32" fmla="*/ 58 w 326"/>
                  <a:gd name="T33" fmla="*/ 52 h 95"/>
                  <a:gd name="T34" fmla="*/ 47 w 326"/>
                  <a:gd name="T35" fmla="*/ 30 h 95"/>
                  <a:gd name="T36" fmla="*/ 58 w 326"/>
                  <a:gd name="T37" fmla="*/ 18 h 95"/>
                  <a:gd name="T38" fmla="*/ 82 w 326"/>
                  <a:gd name="T39" fmla="*/ 74 h 95"/>
                  <a:gd name="T40" fmla="*/ 71 w 326"/>
                  <a:gd name="T41" fmla="*/ 63 h 95"/>
                  <a:gd name="T42" fmla="*/ 82 w 326"/>
                  <a:gd name="T43" fmla="*/ 74 h 95"/>
                  <a:gd name="T44" fmla="*/ 71 w 326"/>
                  <a:gd name="T45" fmla="*/ 52 h 95"/>
                  <a:gd name="T46" fmla="*/ 82 w 326"/>
                  <a:gd name="T47" fmla="*/ 41 h 95"/>
                  <a:gd name="T48" fmla="*/ 82 w 326"/>
                  <a:gd name="T49" fmla="*/ 30 h 95"/>
                  <a:gd name="T50" fmla="*/ 71 w 326"/>
                  <a:gd name="T51" fmla="*/ 18 h 95"/>
                  <a:gd name="T52" fmla="*/ 82 w 326"/>
                  <a:gd name="T53" fmla="*/ 30 h 95"/>
                  <a:gd name="T54" fmla="*/ 95 w 326"/>
                  <a:gd name="T55" fmla="*/ 74 h 95"/>
                  <a:gd name="T56" fmla="*/ 106 w 326"/>
                  <a:gd name="T57" fmla="*/ 63 h 95"/>
                  <a:gd name="T58" fmla="*/ 106 w 326"/>
                  <a:gd name="T59" fmla="*/ 52 h 95"/>
                  <a:gd name="T60" fmla="*/ 95 w 326"/>
                  <a:gd name="T61" fmla="*/ 41 h 95"/>
                  <a:gd name="T62" fmla="*/ 106 w 326"/>
                  <a:gd name="T63" fmla="*/ 52 h 95"/>
                  <a:gd name="T64" fmla="*/ 95 w 326"/>
                  <a:gd name="T65" fmla="*/ 30 h 95"/>
                  <a:gd name="T66" fmla="*/ 106 w 326"/>
                  <a:gd name="T67" fmla="*/ 18 h 95"/>
                  <a:gd name="T68" fmla="*/ 130 w 326"/>
                  <a:gd name="T69" fmla="*/ 74 h 95"/>
                  <a:gd name="T70" fmla="*/ 119 w 326"/>
                  <a:gd name="T71" fmla="*/ 63 h 95"/>
                  <a:gd name="T72" fmla="*/ 130 w 326"/>
                  <a:gd name="T73" fmla="*/ 74 h 95"/>
                  <a:gd name="T74" fmla="*/ 119 w 326"/>
                  <a:gd name="T75" fmla="*/ 52 h 95"/>
                  <a:gd name="T76" fmla="*/ 130 w 326"/>
                  <a:gd name="T77" fmla="*/ 41 h 95"/>
                  <a:gd name="T78" fmla="*/ 130 w 326"/>
                  <a:gd name="T79" fmla="*/ 30 h 95"/>
                  <a:gd name="T80" fmla="*/ 119 w 326"/>
                  <a:gd name="T81" fmla="*/ 18 h 95"/>
                  <a:gd name="T82" fmla="*/ 130 w 326"/>
                  <a:gd name="T83" fmla="*/ 30 h 95"/>
                  <a:gd name="T84" fmla="*/ 144 w 326"/>
                  <a:gd name="T85" fmla="*/ 74 h 95"/>
                  <a:gd name="T86" fmla="*/ 155 w 326"/>
                  <a:gd name="T87" fmla="*/ 63 h 95"/>
                  <a:gd name="T88" fmla="*/ 155 w 326"/>
                  <a:gd name="T89" fmla="*/ 52 h 95"/>
                  <a:gd name="T90" fmla="*/ 144 w 326"/>
                  <a:gd name="T91" fmla="*/ 41 h 95"/>
                  <a:gd name="T92" fmla="*/ 155 w 326"/>
                  <a:gd name="T93" fmla="*/ 52 h 95"/>
                  <a:gd name="T94" fmla="*/ 144 w 326"/>
                  <a:gd name="T95" fmla="*/ 30 h 95"/>
                  <a:gd name="T96" fmla="*/ 155 w 326"/>
                  <a:gd name="T97" fmla="*/ 18 h 95"/>
                  <a:gd name="T98" fmla="*/ 179 w 326"/>
                  <a:gd name="T99" fmla="*/ 74 h 95"/>
                  <a:gd name="T100" fmla="*/ 168 w 326"/>
                  <a:gd name="T101" fmla="*/ 63 h 95"/>
                  <a:gd name="T102" fmla="*/ 179 w 326"/>
                  <a:gd name="T103" fmla="*/ 74 h 95"/>
                  <a:gd name="T104" fmla="*/ 168 w 326"/>
                  <a:gd name="T105" fmla="*/ 52 h 95"/>
                  <a:gd name="T106" fmla="*/ 179 w 326"/>
                  <a:gd name="T107" fmla="*/ 41 h 95"/>
                  <a:gd name="T108" fmla="*/ 179 w 326"/>
                  <a:gd name="T109" fmla="*/ 30 h 95"/>
                  <a:gd name="T110" fmla="*/ 168 w 326"/>
                  <a:gd name="T111" fmla="*/ 18 h 95"/>
                  <a:gd name="T112" fmla="*/ 179 w 326"/>
                  <a:gd name="T113" fmla="*/ 30 h 95"/>
                  <a:gd name="T114" fmla="*/ 252 w 326"/>
                  <a:gd name="T115" fmla="*/ 46 h 95"/>
                  <a:gd name="T116" fmla="*/ 296 w 326"/>
                  <a:gd name="T117" fmla="*/ 4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95">
                    <a:moveTo>
                      <a:pt x="326" y="21"/>
                    </a:moveTo>
                    <a:cubicBezTo>
                      <a:pt x="326" y="9"/>
                      <a:pt x="317" y="0"/>
                      <a:pt x="305" y="0"/>
                    </a:cubicBezTo>
                    <a:cubicBezTo>
                      <a:pt x="21" y="0"/>
                      <a:pt x="21" y="0"/>
                      <a:pt x="21" y="0"/>
                    </a:cubicBezTo>
                    <a:cubicBezTo>
                      <a:pt x="9" y="0"/>
                      <a:pt x="0" y="9"/>
                      <a:pt x="0" y="21"/>
                    </a:cubicBezTo>
                    <a:cubicBezTo>
                      <a:pt x="0" y="73"/>
                      <a:pt x="0" y="73"/>
                      <a:pt x="0" y="73"/>
                    </a:cubicBezTo>
                    <a:cubicBezTo>
                      <a:pt x="0" y="85"/>
                      <a:pt x="9" y="95"/>
                      <a:pt x="21" y="95"/>
                    </a:cubicBezTo>
                    <a:cubicBezTo>
                      <a:pt x="305" y="95"/>
                      <a:pt x="305" y="95"/>
                      <a:pt x="305" y="95"/>
                    </a:cubicBezTo>
                    <a:cubicBezTo>
                      <a:pt x="317" y="95"/>
                      <a:pt x="326" y="85"/>
                      <a:pt x="326" y="73"/>
                    </a:cubicBezTo>
                    <a:lnTo>
                      <a:pt x="326" y="21"/>
                    </a:lnTo>
                    <a:close/>
                    <a:moveTo>
                      <a:pt x="34" y="74"/>
                    </a:moveTo>
                    <a:cubicBezTo>
                      <a:pt x="23" y="74"/>
                      <a:pt x="23" y="74"/>
                      <a:pt x="23" y="74"/>
                    </a:cubicBezTo>
                    <a:cubicBezTo>
                      <a:pt x="23" y="63"/>
                      <a:pt x="23" y="63"/>
                      <a:pt x="23" y="63"/>
                    </a:cubicBezTo>
                    <a:cubicBezTo>
                      <a:pt x="34" y="63"/>
                      <a:pt x="34" y="63"/>
                      <a:pt x="34" y="63"/>
                    </a:cubicBezTo>
                    <a:lnTo>
                      <a:pt x="34" y="74"/>
                    </a:lnTo>
                    <a:close/>
                    <a:moveTo>
                      <a:pt x="34" y="52"/>
                    </a:moveTo>
                    <a:cubicBezTo>
                      <a:pt x="23" y="52"/>
                      <a:pt x="23" y="52"/>
                      <a:pt x="23" y="52"/>
                    </a:cubicBezTo>
                    <a:cubicBezTo>
                      <a:pt x="23" y="41"/>
                      <a:pt x="23" y="41"/>
                      <a:pt x="23" y="41"/>
                    </a:cubicBezTo>
                    <a:cubicBezTo>
                      <a:pt x="34" y="41"/>
                      <a:pt x="34" y="41"/>
                      <a:pt x="34" y="41"/>
                    </a:cubicBezTo>
                    <a:lnTo>
                      <a:pt x="34" y="52"/>
                    </a:lnTo>
                    <a:close/>
                    <a:moveTo>
                      <a:pt x="34" y="30"/>
                    </a:moveTo>
                    <a:cubicBezTo>
                      <a:pt x="23" y="30"/>
                      <a:pt x="23" y="30"/>
                      <a:pt x="23" y="30"/>
                    </a:cubicBezTo>
                    <a:cubicBezTo>
                      <a:pt x="23" y="18"/>
                      <a:pt x="23" y="18"/>
                      <a:pt x="23" y="18"/>
                    </a:cubicBezTo>
                    <a:cubicBezTo>
                      <a:pt x="34" y="18"/>
                      <a:pt x="34" y="18"/>
                      <a:pt x="34" y="18"/>
                    </a:cubicBezTo>
                    <a:lnTo>
                      <a:pt x="34" y="30"/>
                    </a:lnTo>
                    <a:close/>
                    <a:moveTo>
                      <a:pt x="58" y="74"/>
                    </a:moveTo>
                    <a:cubicBezTo>
                      <a:pt x="47" y="74"/>
                      <a:pt x="47" y="74"/>
                      <a:pt x="47" y="74"/>
                    </a:cubicBezTo>
                    <a:cubicBezTo>
                      <a:pt x="47" y="63"/>
                      <a:pt x="47" y="63"/>
                      <a:pt x="47" y="63"/>
                    </a:cubicBezTo>
                    <a:cubicBezTo>
                      <a:pt x="58" y="63"/>
                      <a:pt x="58" y="63"/>
                      <a:pt x="58" y="63"/>
                    </a:cubicBezTo>
                    <a:lnTo>
                      <a:pt x="58" y="74"/>
                    </a:lnTo>
                    <a:close/>
                    <a:moveTo>
                      <a:pt x="58" y="52"/>
                    </a:moveTo>
                    <a:cubicBezTo>
                      <a:pt x="47" y="52"/>
                      <a:pt x="47" y="52"/>
                      <a:pt x="47" y="52"/>
                    </a:cubicBezTo>
                    <a:cubicBezTo>
                      <a:pt x="47" y="41"/>
                      <a:pt x="47" y="41"/>
                      <a:pt x="47" y="41"/>
                    </a:cubicBezTo>
                    <a:cubicBezTo>
                      <a:pt x="58" y="41"/>
                      <a:pt x="58" y="41"/>
                      <a:pt x="58" y="41"/>
                    </a:cubicBezTo>
                    <a:lnTo>
                      <a:pt x="58" y="52"/>
                    </a:lnTo>
                    <a:close/>
                    <a:moveTo>
                      <a:pt x="58" y="30"/>
                    </a:moveTo>
                    <a:cubicBezTo>
                      <a:pt x="47" y="30"/>
                      <a:pt x="47" y="30"/>
                      <a:pt x="47" y="30"/>
                    </a:cubicBezTo>
                    <a:cubicBezTo>
                      <a:pt x="47" y="18"/>
                      <a:pt x="47" y="18"/>
                      <a:pt x="47" y="18"/>
                    </a:cubicBezTo>
                    <a:cubicBezTo>
                      <a:pt x="58" y="18"/>
                      <a:pt x="58" y="18"/>
                      <a:pt x="58" y="18"/>
                    </a:cubicBezTo>
                    <a:lnTo>
                      <a:pt x="58" y="30"/>
                    </a:lnTo>
                    <a:close/>
                    <a:moveTo>
                      <a:pt x="82" y="74"/>
                    </a:moveTo>
                    <a:cubicBezTo>
                      <a:pt x="71" y="74"/>
                      <a:pt x="71" y="74"/>
                      <a:pt x="71" y="74"/>
                    </a:cubicBezTo>
                    <a:cubicBezTo>
                      <a:pt x="71" y="63"/>
                      <a:pt x="71" y="63"/>
                      <a:pt x="71" y="63"/>
                    </a:cubicBezTo>
                    <a:cubicBezTo>
                      <a:pt x="82" y="63"/>
                      <a:pt x="82" y="63"/>
                      <a:pt x="82" y="63"/>
                    </a:cubicBezTo>
                    <a:lnTo>
                      <a:pt x="82" y="74"/>
                    </a:lnTo>
                    <a:close/>
                    <a:moveTo>
                      <a:pt x="82" y="52"/>
                    </a:moveTo>
                    <a:cubicBezTo>
                      <a:pt x="71" y="52"/>
                      <a:pt x="71" y="52"/>
                      <a:pt x="71" y="52"/>
                    </a:cubicBezTo>
                    <a:cubicBezTo>
                      <a:pt x="71" y="41"/>
                      <a:pt x="71" y="41"/>
                      <a:pt x="71" y="41"/>
                    </a:cubicBezTo>
                    <a:cubicBezTo>
                      <a:pt x="82" y="41"/>
                      <a:pt x="82" y="41"/>
                      <a:pt x="82" y="41"/>
                    </a:cubicBezTo>
                    <a:lnTo>
                      <a:pt x="82" y="52"/>
                    </a:lnTo>
                    <a:close/>
                    <a:moveTo>
                      <a:pt x="82" y="30"/>
                    </a:moveTo>
                    <a:cubicBezTo>
                      <a:pt x="71" y="30"/>
                      <a:pt x="71" y="30"/>
                      <a:pt x="71" y="30"/>
                    </a:cubicBezTo>
                    <a:cubicBezTo>
                      <a:pt x="71" y="18"/>
                      <a:pt x="71" y="18"/>
                      <a:pt x="71" y="18"/>
                    </a:cubicBezTo>
                    <a:cubicBezTo>
                      <a:pt x="82" y="18"/>
                      <a:pt x="82" y="18"/>
                      <a:pt x="82" y="18"/>
                    </a:cubicBezTo>
                    <a:lnTo>
                      <a:pt x="82" y="30"/>
                    </a:lnTo>
                    <a:close/>
                    <a:moveTo>
                      <a:pt x="106" y="74"/>
                    </a:moveTo>
                    <a:cubicBezTo>
                      <a:pt x="95" y="74"/>
                      <a:pt x="95" y="74"/>
                      <a:pt x="95" y="74"/>
                    </a:cubicBezTo>
                    <a:cubicBezTo>
                      <a:pt x="95" y="63"/>
                      <a:pt x="95" y="63"/>
                      <a:pt x="95" y="63"/>
                    </a:cubicBezTo>
                    <a:cubicBezTo>
                      <a:pt x="106" y="63"/>
                      <a:pt x="106" y="63"/>
                      <a:pt x="106" y="63"/>
                    </a:cubicBezTo>
                    <a:lnTo>
                      <a:pt x="106" y="74"/>
                    </a:lnTo>
                    <a:close/>
                    <a:moveTo>
                      <a:pt x="106" y="52"/>
                    </a:moveTo>
                    <a:cubicBezTo>
                      <a:pt x="95" y="52"/>
                      <a:pt x="95" y="52"/>
                      <a:pt x="95" y="52"/>
                    </a:cubicBezTo>
                    <a:cubicBezTo>
                      <a:pt x="95" y="41"/>
                      <a:pt x="95" y="41"/>
                      <a:pt x="95" y="41"/>
                    </a:cubicBezTo>
                    <a:cubicBezTo>
                      <a:pt x="106" y="41"/>
                      <a:pt x="106" y="41"/>
                      <a:pt x="106" y="41"/>
                    </a:cubicBezTo>
                    <a:lnTo>
                      <a:pt x="106" y="52"/>
                    </a:lnTo>
                    <a:close/>
                    <a:moveTo>
                      <a:pt x="106" y="30"/>
                    </a:moveTo>
                    <a:cubicBezTo>
                      <a:pt x="95" y="30"/>
                      <a:pt x="95" y="30"/>
                      <a:pt x="95" y="30"/>
                    </a:cubicBezTo>
                    <a:cubicBezTo>
                      <a:pt x="95" y="18"/>
                      <a:pt x="95" y="18"/>
                      <a:pt x="95" y="18"/>
                    </a:cubicBezTo>
                    <a:cubicBezTo>
                      <a:pt x="106" y="18"/>
                      <a:pt x="106" y="18"/>
                      <a:pt x="106" y="18"/>
                    </a:cubicBezTo>
                    <a:lnTo>
                      <a:pt x="106" y="30"/>
                    </a:lnTo>
                    <a:close/>
                    <a:moveTo>
                      <a:pt x="130" y="74"/>
                    </a:moveTo>
                    <a:cubicBezTo>
                      <a:pt x="119" y="74"/>
                      <a:pt x="119" y="74"/>
                      <a:pt x="119" y="74"/>
                    </a:cubicBezTo>
                    <a:cubicBezTo>
                      <a:pt x="119" y="63"/>
                      <a:pt x="119" y="63"/>
                      <a:pt x="119" y="63"/>
                    </a:cubicBezTo>
                    <a:cubicBezTo>
                      <a:pt x="130" y="63"/>
                      <a:pt x="130" y="63"/>
                      <a:pt x="130" y="63"/>
                    </a:cubicBezTo>
                    <a:lnTo>
                      <a:pt x="130" y="74"/>
                    </a:lnTo>
                    <a:close/>
                    <a:moveTo>
                      <a:pt x="130" y="52"/>
                    </a:moveTo>
                    <a:cubicBezTo>
                      <a:pt x="119" y="52"/>
                      <a:pt x="119" y="52"/>
                      <a:pt x="119" y="52"/>
                    </a:cubicBezTo>
                    <a:cubicBezTo>
                      <a:pt x="119" y="41"/>
                      <a:pt x="119" y="41"/>
                      <a:pt x="119" y="41"/>
                    </a:cubicBezTo>
                    <a:cubicBezTo>
                      <a:pt x="130" y="41"/>
                      <a:pt x="130" y="41"/>
                      <a:pt x="130" y="41"/>
                    </a:cubicBezTo>
                    <a:lnTo>
                      <a:pt x="130" y="52"/>
                    </a:lnTo>
                    <a:close/>
                    <a:moveTo>
                      <a:pt x="130" y="30"/>
                    </a:moveTo>
                    <a:cubicBezTo>
                      <a:pt x="119" y="30"/>
                      <a:pt x="119" y="30"/>
                      <a:pt x="119" y="30"/>
                    </a:cubicBezTo>
                    <a:cubicBezTo>
                      <a:pt x="119" y="18"/>
                      <a:pt x="119" y="18"/>
                      <a:pt x="119" y="18"/>
                    </a:cubicBezTo>
                    <a:cubicBezTo>
                      <a:pt x="130" y="18"/>
                      <a:pt x="130" y="18"/>
                      <a:pt x="130" y="18"/>
                    </a:cubicBezTo>
                    <a:lnTo>
                      <a:pt x="130" y="30"/>
                    </a:lnTo>
                    <a:close/>
                    <a:moveTo>
                      <a:pt x="155" y="74"/>
                    </a:moveTo>
                    <a:cubicBezTo>
                      <a:pt x="144" y="74"/>
                      <a:pt x="144" y="74"/>
                      <a:pt x="144" y="74"/>
                    </a:cubicBezTo>
                    <a:cubicBezTo>
                      <a:pt x="144" y="63"/>
                      <a:pt x="144" y="63"/>
                      <a:pt x="144" y="63"/>
                    </a:cubicBezTo>
                    <a:cubicBezTo>
                      <a:pt x="155" y="63"/>
                      <a:pt x="155" y="63"/>
                      <a:pt x="155" y="63"/>
                    </a:cubicBezTo>
                    <a:lnTo>
                      <a:pt x="155" y="74"/>
                    </a:lnTo>
                    <a:close/>
                    <a:moveTo>
                      <a:pt x="155" y="52"/>
                    </a:moveTo>
                    <a:cubicBezTo>
                      <a:pt x="144" y="52"/>
                      <a:pt x="144" y="52"/>
                      <a:pt x="144" y="52"/>
                    </a:cubicBezTo>
                    <a:cubicBezTo>
                      <a:pt x="144" y="41"/>
                      <a:pt x="144" y="41"/>
                      <a:pt x="144" y="41"/>
                    </a:cubicBezTo>
                    <a:cubicBezTo>
                      <a:pt x="155" y="41"/>
                      <a:pt x="155" y="41"/>
                      <a:pt x="155" y="41"/>
                    </a:cubicBezTo>
                    <a:lnTo>
                      <a:pt x="155" y="52"/>
                    </a:lnTo>
                    <a:close/>
                    <a:moveTo>
                      <a:pt x="155" y="30"/>
                    </a:moveTo>
                    <a:cubicBezTo>
                      <a:pt x="144" y="30"/>
                      <a:pt x="144" y="30"/>
                      <a:pt x="144" y="30"/>
                    </a:cubicBezTo>
                    <a:cubicBezTo>
                      <a:pt x="144" y="18"/>
                      <a:pt x="144" y="18"/>
                      <a:pt x="144" y="18"/>
                    </a:cubicBezTo>
                    <a:cubicBezTo>
                      <a:pt x="155" y="18"/>
                      <a:pt x="155" y="18"/>
                      <a:pt x="155" y="18"/>
                    </a:cubicBezTo>
                    <a:lnTo>
                      <a:pt x="155" y="30"/>
                    </a:lnTo>
                    <a:close/>
                    <a:moveTo>
                      <a:pt x="179" y="74"/>
                    </a:moveTo>
                    <a:cubicBezTo>
                      <a:pt x="168" y="74"/>
                      <a:pt x="168" y="74"/>
                      <a:pt x="168" y="74"/>
                    </a:cubicBezTo>
                    <a:cubicBezTo>
                      <a:pt x="168" y="63"/>
                      <a:pt x="168" y="63"/>
                      <a:pt x="168" y="63"/>
                    </a:cubicBezTo>
                    <a:cubicBezTo>
                      <a:pt x="179" y="63"/>
                      <a:pt x="179" y="63"/>
                      <a:pt x="179" y="63"/>
                    </a:cubicBezTo>
                    <a:lnTo>
                      <a:pt x="179" y="74"/>
                    </a:lnTo>
                    <a:close/>
                    <a:moveTo>
                      <a:pt x="179" y="52"/>
                    </a:moveTo>
                    <a:cubicBezTo>
                      <a:pt x="168" y="52"/>
                      <a:pt x="168" y="52"/>
                      <a:pt x="168" y="52"/>
                    </a:cubicBezTo>
                    <a:cubicBezTo>
                      <a:pt x="168" y="41"/>
                      <a:pt x="168" y="41"/>
                      <a:pt x="168" y="41"/>
                    </a:cubicBezTo>
                    <a:cubicBezTo>
                      <a:pt x="179" y="41"/>
                      <a:pt x="179" y="41"/>
                      <a:pt x="179" y="41"/>
                    </a:cubicBezTo>
                    <a:lnTo>
                      <a:pt x="179" y="52"/>
                    </a:lnTo>
                    <a:close/>
                    <a:moveTo>
                      <a:pt x="179" y="30"/>
                    </a:moveTo>
                    <a:cubicBezTo>
                      <a:pt x="168" y="30"/>
                      <a:pt x="168" y="30"/>
                      <a:pt x="168" y="30"/>
                    </a:cubicBezTo>
                    <a:cubicBezTo>
                      <a:pt x="168" y="18"/>
                      <a:pt x="168" y="18"/>
                      <a:pt x="168" y="18"/>
                    </a:cubicBezTo>
                    <a:cubicBezTo>
                      <a:pt x="179" y="18"/>
                      <a:pt x="179" y="18"/>
                      <a:pt x="179" y="18"/>
                    </a:cubicBezTo>
                    <a:lnTo>
                      <a:pt x="179" y="30"/>
                    </a:lnTo>
                    <a:close/>
                    <a:moveTo>
                      <a:pt x="274" y="68"/>
                    </a:moveTo>
                    <a:cubicBezTo>
                      <a:pt x="262" y="68"/>
                      <a:pt x="252" y="58"/>
                      <a:pt x="252" y="46"/>
                    </a:cubicBezTo>
                    <a:cubicBezTo>
                      <a:pt x="252" y="34"/>
                      <a:pt x="262" y="24"/>
                      <a:pt x="274" y="24"/>
                    </a:cubicBezTo>
                    <a:cubicBezTo>
                      <a:pt x="286" y="24"/>
                      <a:pt x="296" y="34"/>
                      <a:pt x="296" y="46"/>
                    </a:cubicBezTo>
                    <a:cubicBezTo>
                      <a:pt x="296" y="58"/>
                      <a:pt x="286" y="68"/>
                      <a:pt x="274" y="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20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a:ea typeface="+mn-ea"/>
                  <a:cs typeface="+mn-cs"/>
                </a:endParaRPr>
              </a:p>
            </p:txBody>
          </p:sp>
        </p:grpSp>
      </p:grpSp>
      <p:grpSp>
        <p:nvGrpSpPr>
          <p:cNvPr id="4" name="Group 3"/>
          <p:cNvGrpSpPr/>
          <p:nvPr/>
        </p:nvGrpSpPr>
        <p:grpSpPr>
          <a:xfrm>
            <a:off x="7176308" y="1207977"/>
            <a:ext cx="2482797" cy="4628609"/>
            <a:chOff x="7320208" y="1231703"/>
            <a:chExt cx="2532582" cy="4721422"/>
          </a:xfrm>
        </p:grpSpPr>
        <p:sp>
          <p:nvSpPr>
            <p:cNvPr id="83" name="Rectangle 82"/>
            <p:cNvSpPr/>
            <p:nvPr/>
          </p:nvSpPr>
          <p:spPr bwMode="auto">
            <a:xfrm>
              <a:off x="7320208" y="1231703"/>
              <a:ext cx="2532582" cy="4721422"/>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1" name="Rectangle 90"/>
            <p:cNvSpPr/>
            <p:nvPr/>
          </p:nvSpPr>
          <p:spPr bwMode="auto">
            <a:xfrm>
              <a:off x="7320208" y="3955473"/>
              <a:ext cx="2532582" cy="84512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l" defTabSz="896386" rtl="0" eaLnBrk="1" fontAlgn="auto" latinLnBrk="0" hangingPunct="1">
                <a:lnSpc>
                  <a:spcPct val="90000"/>
                </a:lnSpc>
                <a:spcBef>
                  <a:spcPts val="0"/>
                </a:spcBef>
                <a:spcAft>
                  <a:spcPts val="600"/>
                </a:spcAft>
                <a:buClrTx/>
                <a:buSzTx/>
                <a:buFontTx/>
                <a:buNone/>
                <a:tabLst/>
                <a:defRPr/>
              </a:pPr>
              <a:r>
                <a:rPr kumimoji="0" lang="en-US" sz="1961" b="0" i="0" u="none" strike="noStrike" kern="0" cap="none" spc="0" normalizeH="0" baseline="0" noProof="0">
                  <a:ln>
                    <a:noFill/>
                  </a:ln>
                  <a:gradFill>
                    <a:gsLst>
                      <a:gs pos="0">
                        <a:srgbClr val="0078D7"/>
                      </a:gs>
                      <a:gs pos="100000">
                        <a:srgbClr val="0078D7"/>
                      </a:gs>
                    </a:gsLst>
                    <a:lin ang="5400000" scaled="0"/>
                  </a:gradFill>
                  <a:effectLst/>
                  <a:uLnTx/>
                  <a:uFillTx/>
                  <a:latin typeface="Segoe UI Semibold" panose="020B0702040204020203" pitchFamily="34" charset="0"/>
                  <a:ea typeface="+mn-ea"/>
                  <a:cs typeface="Segoe UI Semibold" panose="020B0702040204020203" pitchFamily="34" charset="0"/>
                </a:rPr>
                <a:t>Cloud </a:t>
              </a:r>
              <a:br>
                <a:rPr kumimoji="0" lang="en-US" sz="1961" b="0" i="0" u="none" strike="noStrike" kern="0" cap="none" spc="0" normalizeH="0" baseline="0" noProof="0">
                  <a:ln>
                    <a:noFill/>
                  </a:ln>
                  <a:gradFill>
                    <a:gsLst>
                      <a:gs pos="0">
                        <a:srgbClr val="0078D7"/>
                      </a:gs>
                      <a:gs pos="100000">
                        <a:srgbClr val="0078D7"/>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1961" b="0" i="0" u="none" strike="noStrike" kern="0" cap="none" spc="0" normalizeH="0" baseline="0" noProof="0">
                  <a:ln>
                    <a:noFill/>
                  </a:ln>
                  <a:gradFill>
                    <a:gsLst>
                      <a:gs pos="0">
                        <a:srgbClr val="0078D7"/>
                      </a:gs>
                      <a:gs pos="100000">
                        <a:srgbClr val="0078D7"/>
                      </a:gs>
                    </a:gsLst>
                    <a:lin ang="5400000" scaled="0"/>
                  </a:gradFill>
                  <a:effectLst/>
                  <a:uLnTx/>
                  <a:uFillTx/>
                  <a:latin typeface="Segoe UI Semibold" panose="020B0702040204020203" pitchFamily="34" charset="0"/>
                  <a:ea typeface="+mn-ea"/>
                  <a:cs typeface="Segoe UI Semibold" panose="020B0702040204020203" pitchFamily="34" charset="0"/>
                </a:rPr>
                <a:t>Infrastructure</a:t>
              </a:r>
            </a:p>
          </p:txBody>
        </p:sp>
        <p:sp>
          <p:nvSpPr>
            <p:cNvPr id="87" name="Oval 86"/>
            <p:cNvSpPr/>
            <p:nvPr/>
          </p:nvSpPr>
          <p:spPr bwMode="auto">
            <a:xfrm>
              <a:off x="7676869" y="1790662"/>
              <a:ext cx="1819260" cy="1819260"/>
            </a:xfrm>
            <a:prstGeom prst="ellipse">
              <a:avLst/>
            </a:prstGeom>
            <a:solidFill>
              <a:schemeClr val="bg2"/>
            </a:solidFill>
            <a:ln w="984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0" marR="0" lvl="0" indent="0" algn="ctr" defTabSz="913751"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6" name="Freeform 9"/>
            <p:cNvSpPr>
              <a:spLocks noChangeAspect="1"/>
            </p:cNvSpPr>
            <p:nvPr/>
          </p:nvSpPr>
          <p:spPr bwMode="auto">
            <a:xfrm>
              <a:off x="8024863" y="2389236"/>
              <a:ext cx="1123273" cy="622113"/>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tx1"/>
            </a:solidFill>
            <a:ln w="31750">
              <a:noFill/>
            </a:ln>
          </p:spPr>
          <p:txBody>
            <a:bodyPr vert="horz" wrap="square" lIns="87854" tIns="43928" rIns="87854" bIns="43928" numCol="1" anchor="t" anchorCtr="0" compatLnSpc="1">
              <a:prstTxWarp prst="textNoShape">
                <a:avLst/>
              </a:prstTxWarp>
            </a:bodyPr>
            <a:lstStyle/>
            <a:p>
              <a:pPr marL="0" marR="0" lvl="0" indent="0" algn="l" defTabSz="896009" rtl="0" eaLnBrk="1" fontAlgn="auto" latinLnBrk="0" hangingPunct="1">
                <a:lnSpc>
                  <a:spcPct val="100000"/>
                </a:lnSpc>
                <a:spcBef>
                  <a:spcPts val="0"/>
                </a:spcBef>
                <a:spcAft>
                  <a:spcPts val="0"/>
                </a:spcAft>
                <a:buClrTx/>
                <a:buSzTx/>
                <a:buFontTx/>
                <a:buNone/>
                <a:tabLst/>
                <a:defRPr/>
              </a:pPr>
              <a:endParaRPr kumimoji="0" lang="en-US" sz="1728" b="0" i="0" u="none" strike="noStrike" kern="0" cap="none" spc="0" normalizeH="0" baseline="0" noProof="0">
                <a:ln>
                  <a:noFill/>
                </a:ln>
                <a:solidFill>
                  <a:srgbClr val="505050"/>
                </a:solidFill>
                <a:effectLst/>
                <a:uLnTx/>
                <a:uFillTx/>
                <a:latin typeface="Segoe UI"/>
                <a:ea typeface="+mn-ea"/>
                <a:cs typeface="+mn-cs"/>
              </a:endParaRPr>
            </a:p>
          </p:txBody>
        </p:sp>
      </p:grpSp>
      <p:grpSp>
        <p:nvGrpSpPr>
          <p:cNvPr id="5" name="Group 4"/>
          <p:cNvGrpSpPr/>
          <p:nvPr/>
        </p:nvGrpSpPr>
        <p:grpSpPr>
          <a:xfrm>
            <a:off x="9709204" y="1207977"/>
            <a:ext cx="2482797" cy="4628609"/>
            <a:chOff x="9903893" y="1231703"/>
            <a:chExt cx="2532582" cy="4721422"/>
          </a:xfrm>
        </p:grpSpPr>
        <p:sp>
          <p:nvSpPr>
            <p:cNvPr id="84" name="Rectangle 83"/>
            <p:cNvSpPr/>
            <p:nvPr/>
          </p:nvSpPr>
          <p:spPr bwMode="auto">
            <a:xfrm>
              <a:off x="9903893" y="1231703"/>
              <a:ext cx="2532582" cy="472142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89642" bIns="448212" numCol="1" spcCol="0" rtlCol="0" fromWordArt="0" anchor="b" anchorCtr="0" forceAA="0" compatLnSpc="1">
              <a:prstTxWarp prst="textNoShape">
                <a:avLst/>
              </a:prstTxWarp>
              <a:noAutofit/>
            </a:bodyPr>
            <a:lstStyle/>
            <a:p>
              <a:pPr marL="0" marR="0" lvl="0" indent="0" algn="l" defTabSz="896386" rtl="0" eaLnBrk="1" fontAlgn="base" latinLnBrk="0" hangingPunct="1">
                <a:lnSpc>
                  <a:spcPct val="90000"/>
                </a:lnSpc>
                <a:spcBef>
                  <a:spcPct val="0"/>
                </a:spcBef>
                <a:spcAft>
                  <a:spcPts val="600"/>
                </a:spcAft>
                <a:buClrTx/>
                <a:buSzTx/>
                <a:buFontTx/>
                <a:buNone/>
                <a:tabLst/>
                <a:defRPr/>
              </a:pPr>
              <a:br>
                <a:rPr kumimoji="0" lang="en-US" sz="1765" b="0" i="0" u="none" strike="noStrike" kern="0" cap="none" spc="0" normalizeH="0" baseline="0" noProof="0">
                  <a:ln>
                    <a:noFill/>
                  </a:ln>
                  <a:gradFill>
                    <a:gsLst>
                      <a:gs pos="0">
                        <a:srgbClr val="0078D7"/>
                      </a:gs>
                      <a:gs pos="100000">
                        <a:srgbClr val="0078D7"/>
                      </a:gs>
                    </a:gsLst>
                    <a:lin ang="5400000" scaled="0"/>
                  </a:gradFill>
                  <a:effectLst/>
                  <a:uLnTx/>
                  <a:uFillTx/>
                  <a:latin typeface="Segoe UI"/>
                  <a:ea typeface="+mn-ea"/>
                  <a:cs typeface="Segoe UI Semibold" panose="020B0702040204020203" pitchFamily="34" charset="0"/>
                </a:rPr>
              </a:br>
              <a:endParaRPr kumimoji="0" lang="en-US" sz="1765" b="0" i="0" u="none" strike="noStrike" kern="0" cap="none" spc="0" normalizeH="0" baseline="0" noProof="0">
                <a:ln>
                  <a:noFill/>
                </a:ln>
                <a:gradFill>
                  <a:gsLst>
                    <a:gs pos="0">
                      <a:srgbClr val="0078D7"/>
                    </a:gs>
                    <a:gs pos="100000">
                      <a:srgbClr val="0078D7"/>
                    </a:gs>
                  </a:gsLst>
                  <a:lin ang="5400000" scaled="0"/>
                </a:gradFill>
                <a:effectLst/>
                <a:uLnTx/>
                <a:uFillTx/>
                <a:latin typeface="Segoe UI"/>
                <a:ea typeface="+mn-ea"/>
                <a:cs typeface="Segoe UI Semibold" panose="020B0702040204020203" pitchFamily="34" charset="0"/>
              </a:endParaRPr>
            </a:p>
          </p:txBody>
        </p:sp>
        <p:sp>
          <p:nvSpPr>
            <p:cNvPr id="92" name="Rectangle 91"/>
            <p:cNvSpPr/>
            <p:nvPr/>
          </p:nvSpPr>
          <p:spPr bwMode="auto">
            <a:xfrm>
              <a:off x="9903893" y="3955473"/>
              <a:ext cx="2532582" cy="83697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l" defTabSz="896386" rtl="0" eaLnBrk="1" fontAlgn="auto" latinLnBrk="0" hangingPunct="1">
                <a:lnSpc>
                  <a:spcPct val="90000"/>
                </a:lnSpc>
                <a:spcBef>
                  <a:spcPts val="0"/>
                </a:spcBef>
                <a:spcAft>
                  <a:spcPts val="60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Born in </a:t>
              </a:r>
              <a:b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the Cloud </a:t>
              </a:r>
            </a:p>
          </p:txBody>
        </p:sp>
        <p:sp>
          <p:nvSpPr>
            <p:cNvPr id="88" name="Oval 87"/>
            <p:cNvSpPr/>
            <p:nvPr/>
          </p:nvSpPr>
          <p:spPr bwMode="auto">
            <a:xfrm>
              <a:off x="10260554" y="1790662"/>
              <a:ext cx="1819260" cy="1819260"/>
            </a:xfrm>
            <a:prstGeom prst="ellipse">
              <a:avLst/>
            </a:prstGeom>
            <a:solidFill>
              <a:schemeClr val="tx1"/>
            </a:solidFill>
            <a:ln w="9842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0" marR="0" lvl="0" indent="0" algn="ctr" defTabSz="913751"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7" name="Freeform 9"/>
            <p:cNvSpPr>
              <a:spLocks noChangeAspect="1"/>
            </p:cNvSpPr>
            <p:nvPr/>
          </p:nvSpPr>
          <p:spPr bwMode="auto">
            <a:xfrm>
              <a:off x="10608548" y="2389236"/>
              <a:ext cx="1123273" cy="622113"/>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2"/>
            </a:solidFill>
            <a:ln w="31750">
              <a:noFill/>
            </a:ln>
          </p:spPr>
          <p:txBody>
            <a:bodyPr vert="horz" wrap="square" lIns="87854" tIns="43928" rIns="87854" bIns="43928" numCol="1" anchor="t" anchorCtr="0" compatLnSpc="1">
              <a:prstTxWarp prst="textNoShape">
                <a:avLst/>
              </a:prstTxWarp>
            </a:bodyPr>
            <a:lstStyle/>
            <a:p>
              <a:pPr marL="0" marR="0" lvl="0" indent="0" algn="l" defTabSz="896009" rtl="0" eaLnBrk="1" fontAlgn="auto" latinLnBrk="0" hangingPunct="1">
                <a:lnSpc>
                  <a:spcPct val="100000"/>
                </a:lnSpc>
                <a:spcBef>
                  <a:spcPts val="0"/>
                </a:spcBef>
                <a:spcAft>
                  <a:spcPts val="0"/>
                </a:spcAft>
                <a:buClrTx/>
                <a:buSzTx/>
                <a:buFontTx/>
                <a:buNone/>
                <a:tabLst/>
                <a:defRPr/>
              </a:pPr>
              <a:endParaRPr kumimoji="0" lang="en-US" sz="1728" b="0" i="0" u="none" strike="noStrike" kern="0" cap="none" spc="0" normalizeH="0" baseline="0" noProof="0">
                <a:ln>
                  <a:noFill/>
                </a:ln>
                <a:solidFill>
                  <a:srgbClr val="505050"/>
                </a:solidFill>
                <a:effectLst/>
                <a:uLnTx/>
                <a:uFillTx/>
                <a:latin typeface="Segoe UI"/>
                <a:ea typeface="+mn-ea"/>
                <a:cs typeface="+mn-cs"/>
              </a:endParaRPr>
            </a:p>
          </p:txBody>
        </p:sp>
        <p:sp>
          <p:nvSpPr>
            <p:cNvPr id="115" name="Freeform 14"/>
            <p:cNvSpPr>
              <a:spLocks noEditPoints="1"/>
            </p:cNvSpPr>
            <p:nvPr/>
          </p:nvSpPr>
          <p:spPr bwMode="auto">
            <a:xfrm>
              <a:off x="11004192" y="2579687"/>
              <a:ext cx="331984" cy="329451"/>
            </a:xfrm>
            <a:custGeom>
              <a:avLst/>
              <a:gdLst>
                <a:gd name="T0" fmla="*/ 910 w 1856"/>
                <a:gd name="T1" fmla="*/ 1264 h 1836"/>
                <a:gd name="T2" fmla="*/ 819 w 1856"/>
                <a:gd name="T3" fmla="*/ 1493 h 1836"/>
                <a:gd name="T4" fmla="*/ 723 w 1856"/>
                <a:gd name="T5" fmla="*/ 1721 h 1836"/>
                <a:gd name="T6" fmla="*/ 295 w 1856"/>
                <a:gd name="T7" fmla="*/ 1782 h 1836"/>
                <a:gd name="T8" fmla="*/ 295 w 1856"/>
                <a:gd name="T9" fmla="*/ 1739 h 1836"/>
                <a:gd name="T10" fmla="*/ 536 w 1856"/>
                <a:gd name="T11" fmla="*/ 1595 h 1836"/>
                <a:gd name="T12" fmla="*/ 482 w 1856"/>
                <a:gd name="T13" fmla="*/ 1390 h 1836"/>
                <a:gd name="T14" fmla="*/ 392 w 1856"/>
                <a:gd name="T15" fmla="*/ 1360 h 1836"/>
                <a:gd name="T16" fmla="*/ 126 w 1856"/>
                <a:gd name="T17" fmla="*/ 1499 h 1836"/>
                <a:gd name="T18" fmla="*/ 235 w 1856"/>
                <a:gd name="T19" fmla="*/ 1216 h 1836"/>
                <a:gd name="T20" fmla="*/ 452 w 1856"/>
                <a:gd name="T21" fmla="*/ 1119 h 1836"/>
                <a:gd name="T22" fmla="*/ 464 w 1856"/>
                <a:gd name="T23" fmla="*/ 1119 h 1836"/>
                <a:gd name="T24" fmla="*/ 639 w 1856"/>
                <a:gd name="T25" fmla="*/ 1071 h 1836"/>
                <a:gd name="T26" fmla="*/ 681 w 1856"/>
                <a:gd name="T27" fmla="*/ 1035 h 1836"/>
                <a:gd name="T28" fmla="*/ 976 w 1856"/>
                <a:gd name="T29" fmla="*/ 734 h 1836"/>
                <a:gd name="T30" fmla="*/ 795 w 1856"/>
                <a:gd name="T31" fmla="*/ 566 h 1836"/>
                <a:gd name="T32" fmla="*/ 572 w 1856"/>
                <a:gd name="T33" fmla="*/ 776 h 1836"/>
                <a:gd name="T34" fmla="*/ 741 w 1856"/>
                <a:gd name="T35" fmla="*/ 975 h 1836"/>
                <a:gd name="T36" fmla="*/ 1579 w 1856"/>
                <a:gd name="T37" fmla="*/ 1818 h 1836"/>
                <a:gd name="T38" fmla="*/ 1820 w 1856"/>
                <a:gd name="T39" fmla="*/ 1613 h 1836"/>
                <a:gd name="T40" fmla="*/ 1820 w 1856"/>
                <a:gd name="T41" fmla="*/ 1577 h 1836"/>
                <a:gd name="T42" fmla="*/ 1211 w 1856"/>
                <a:gd name="T43" fmla="*/ 969 h 1836"/>
                <a:gd name="T44" fmla="*/ 1814 w 1856"/>
                <a:gd name="T45" fmla="*/ 421 h 1836"/>
                <a:gd name="T46" fmla="*/ 1573 w 1856"/>
                <a:gd name="T47" fmla="*/ 560 h 1836"/>
                <a:gd name="T48" fmla="*/ 1446 w 1856"/>
                <a:gd name="T49" fmla="*/ 475 h 1836"/>
                <a:gd name="T50" fmla="*/ 1440 w 1856"/>
                <a:gd name="T51" fmla="*/ 319 h 1836"/>
                <a:gd name="T52" fmla="*/ 1687 w 1856"/>
                <a:gd name="T53" fmla="*/ 156 h 1836"/>
                <a:gd name="T54" fmla="*/ 1308 w 1856"/>
                <a:gd name="T55" fmla="*/ 150 h 1836"/>
                <a:gd name="T56" fmla="*/ 1151 w 1856"/>
                <a:gd name="T57" fmla="*/ 427 h 1836"/>
                <a:gd name="T58" fmla="*/ 1097 w 1856"/>
                <a:gd name="T59" fmla="*/ 614 h 1836"/>
                <a:gd name="T60" fmla="*/ 1266 w 1856"/>
                <a:gd name="T61" fmla="*/ 909 h 1836"/>
                <a:gd name="T62" fmla="*/ 1501 w 1856"/>
                <a:gd name="T63" fmla="*/ 800 h 1836"/>
                <a:gd name="T64" fmla="*/ 1519 w 1856"/>
                <a:gd name="T65" fmla="*/ 800 h 1836"/>
                <a:gd name="T66" fmla="*/ 1663 w 1856"/>
                <a:gd name="T67" fmla="*/ 758 h 1836"/>
                <a:gd name="T68" fmla="*/ 1856 w 1856"/>
                <a:gd name="T69" fmla="*/ 451 h 1836"/>
                <a:gd name="T70" fmla="*/ 313 w 1856"/>
                <a:gd name="T71" fmla="*/ 879 h 1836"/>
                <a:gd name="T72" fmla="*/ 862 w 1856"/>
                <a:gd name="T73" fmla="*/ 349 h 1836"/>
                <a:gd name="T74" fmla="*/ 862 w 1856"/>
                <a:gd name="T75" fmla="*/ 271 h 1836"/>
                <a:gd name="T76" fmla="*/ 566 w 1856"/>
                <a:gd name="T77" fmla="*/ 0 h 1836"/>
                <a:gd name="T78" fmla="*/ 12 w 1856"/>
                <a:gd name="T79" fmla="*/ 524 h 1836"/>
                <a:gd name="T80" fmla="*/ 12 w 1856"/>
                <a:gd name="T81" fmla="*/ 602 h 1836"/>
                <a:gd name="T82" fmla="*/ 313 w 1856"/>
                <a:gd name="T83" fmla="*/ 879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56" h="1836">
                  <a:moveTo>
                    <a:pt x="681" y="1035"/>
                  </a:moveTo>
                  <a:cubicBezTo>
                    <a:pt x="910" y="1264"/>
                    <a:pt x="910" y="1264"/>
                    <a:pt x="910" y="1264"/>
                  </a:cubicBezTo>
                  <a:cubicBezTo>
                    <a:pt x="868" y="1306"/>
                    <a:pt x="868" y="1306"/>
                    <a:pt x="868" y="1306"/>
                  </a:cubicBezTo>
                  <a:cubicBezTo>
                    <a:pt x="825" y="1348"/>
                    <a:pt x="819" y="1420"/>
                    <a:pt x="819" y="1493"/>
                  </a:cubicBezTo>
                  <a:cubicBezTo>
                    <a:pt x="819" y="1493"/>
                    <a:pt x="819" y="1493"/>
                    <a:pt x="819" y="1493"/>
                  </a:cubicBezTo>
                  <a:cubicBezTo>
                    <a:pt x="819" y="1577"/>
                    <a:pt x="783" y="1661"/>
                    <a:pt x="723" y="1721"/>
                  </a:cubicBezTo>
                  <a:cubicBezTo>
                    <a:pt x="705" y="1739"/>
                    <a:pt x="687" y="1758"/>
                    <a:pt x="657" y="1776"/>
                  </a:cubicBezTo>
                  <a:cubicBezTo>
                    <a:pt x="554" y="1836"/>
                    <a:pt x="410" y="1836"/>
                    <a:pt x="295" y="1782"/>
                  </a:cubicBezTo>
                  <a:cubicBezTo>
                    <a:pt x="289" y="1782"/>
                    <a:pt x="283" y="1770"/>
                    <a:pt x="283" y="1764"/>
                  </a:cubicBezTo>
                  <a:cubicBezTo>
                    <a:pt x="277" y="1751"/>
                    <a:pt x="283" y="1739"/>
                    <a:pt x="295" y="1739"/>
                  </a:cubicBezTo>
                  <a:cubicBezTo>
                    <a:pt x="530" y="1601"/>
                    <a:pt x="530" y="1601"/>
                    <a:pt x="530" y="1601"/>
                  </a:cubicBezTo>
                  <a:cubicBezTo>
                    <a:pt x="530" y="1601"/>
                    <a:pt x="536" y="1601"/>
                    <a:pt x="536" y="1595"/>
                  </a:cubicBezTo>
                  <a:cubicBezTo>
                    <a:pt x="554" y="1577"/>
                    <a:pt x="578" y="1547"/>
                    <a:pt x="524" y="1445"/>
                  </a:cubicBezTo>
                  <a:cubicBezTo>
                    <a:pt x="512" y="1420"/>
                    <a:pt x="494" y="1402"/>
                    <a:pt x="482" y="1390"/>
                  </a:cubicBezTo>
                  <a:cubicBezTo>
                    <a:pt x="440" y="1348"/>
                    <a:pt x="410" y="1354"/>
                    <a:pt x="398" y="1360"/>
                  </a:cubicBezTo>
                  <a:cubicBezTo>
                    <a:pt x="392" y="1360"/>
                    <a:pt x="392" y="1360"/>
                    <a:pt x="392" y="1360"/>
                  </a:cubicBezTo>
                  <a:cubicBezTo>
                    <a:pt x="156" y="1499"/>
                    <a:pt x="156" y="1499"/>
                    <a:pt x="156" y="1499"/>
                  </a:cubicBezTo>
                  <a:cubicBezTo>
                    <a:pt x="144" y="1499"/>
                    <a:pt x="132" y="1499"/>
                    <a:pt x="126" y="1499"/>
                  </a:cubicBezTo>
                  <a:cubicBezTo>
                    <a:pt x="120" y="1493"/>
                    <a:pt x="114" y="1481"/>
                    <a:pt x="114" y="1469"/>
                  </a:cubicBezTo>
                  <a:cubicBezTo>
                    <a:pt x="120" y="1378"/>
                    <a:pt x="168" y="1288"/>
                    <a:pt x="235" y="1216"/>
                  </a:cubicBezTo>
                  <a:cubicBezTo>
                    <a:pt x="253" y="1198"/>
                    <a:pt x="283" y="1180"/>
                    <a:pt x="307" y="1162"/>
                  </a:cubicBezTo>
                  <a:cubicBezTo>
                    <a:pt x="349" y="1137"/>
                    <a:pt x="398" y="1125"/>
                    <a:pt x="452" y="1119"/>
                  </a:cubicBezTo>
                  <a:cubicBezTo>
                    <a:pt x="446" y="1119"/>
                    <a:pt x="446" y="1119"/>
                    <a:pt x="446" y="1119"/>
                  </a:cubicBezTo>
                  <a:cubicBezTo>
                    <a:pt x="452" y="1119"/>
                    <a:pt x="458" y="1119"/>
                    <a:pt x="464" y="1119"/>
                  </a:cubicBezTo>
                  <a:cubicBezTo>
                    <a:pt x="464" y="1119"/>
                    <a:pt x="464" y="1119"/>
                    <a:pt x="470" y="1119"/>
                  </a:cubicBezTo>
                  <a:cubicBezTo>
                    <a:pt x="536" y="1119"/>
                    <a:pt x="602" y="1113"/>
                    <a:pt x="639" y="1071"/>
                  </a:cubicBezTo>
                  <a:cubicBezTo>
                    <a:pt x="681" y="1035"/>
                    <a:pt x="681" y="1035"/>
                    <a:pt x="681" y="1035"/>
                  </a:cubicBezTo>
                  <a:cubicBezTo>
                    <a:pt x="681" y="1035"/>
                    <a:pt x="681" y="1035"/>
                    <a:pt x="681" y="1035"/>
                  </a:cubicBezTo>
                  <a:close/>
                  <a:moveTo>
                    <a:pt x="1211" y="969"/>
                  </a:moveTo>
                  <a:cubicBezTo>
                    <a:pt x="976" y="734"/>
                    <a:pt x="976" y="734"/>
                    <a:pt x="976" y="734"/>
                  </a:cubicBezTo>
                  <a:cubicBezTo>
                    <a:pt x="813" y="572"/>
                    <a:pt x="813" y="572"/>
                    <a:pt x="813" y="572"/>
                  </a:cubicBezTo>
                  <a:cubicBezTo>
                    <a:pt x="807" y="566"/>
                    <a:pt x="801" y="566"/>
                    <a:pt x="795" y="566"/>
                  </a:cubicBezTo>
                  <a:cubicBezTo>
                    <a:pt x="789" y="566"/>
                    <a:pt x="783" y="566"/>
                    <a:pt x="777" y="572"/>
                  </a:cubicBezTo>
                  <a:cubicBezTo>
                    <a:pt x="572" y="776"/>
                    <a:pt x="572" y="776"/>
                    <a:pt x="572" y="776"/>
                  </a:cubicBezTo>
                  <a:cubicBezTo>
                    <a:pt x="566" y="782"/>
                    <a:pt x="566" y="800"/>
                    <a:pt x="572" y="812"/>
                  </a:cubicBezTo>
                  <a:cubicBezTo>
                    <a:pt x="741" y="975"/>
                    <a:pt x="741" y="975"/>
                    <a:pt x="741" y="975"/>
                  </a:cubicBezTo>
                  <a:cubicBezTo>
                    <a:pt x="970" y="1204"/>
                    <a:pt x="970" y="1204"/>
                    <a:pt x="970" y="1204"/>
                  </a:cubicBezTo>
                  <a:cubicBezTo>
                    <a:pt x="1579" y="1818"/>
                    <a:pt x="1579" y="1818"/>
                    <a:pt x="1579" y="1818"/>
                  </a:cubicBezTo>
                  <a:cubicBezTo>
                    <a:pt x="1591" y="1824"/>
                    <a:pt x="1603" y="1824"/>
                    <a:pt x="1615" y="1818"/>
                  </a:cubicBezTo>
                  <a:cubicBezTo>
                    <a:pt x="1820" y="1613"/>
                    <a:pt x="1820" y="1613"/>
                    <a:pt x="1820" y="1613"/>
                  </a:cubicBezTo>
                  <a:cubicBezTo>
                    <a:pt x="1826" y="1607"/>
                    <a:pt x="1826" y="1601"/>
                    <a:pt x="1826" y="1595"/>
                  </a:cubicBezTo>
                  <a:cubicBezTo>
                    <a:pt x="1826" y="1589"/>
                    <a:pt x="1826" y="1583"/>
                    <a:pt x="1820" y="1577"/>
                  </a:cubicBezTo>
                  <a:cubicBezTo>
                    <a:pt x="1211" y="969"/>
                    <a:pt x="1211" y="969"/>
                    <a:pt x="1211" y="969"/>
                  </a:cubicBezTo>
                  <a:cubicBezTo>
                    <a:pt x="1211" y="969"/>
                    <a:pt x="1211" y="969"/>
                    <a:pt x="1211" y="969"/>
                  </a:cubicBezTo>
                  <a:close/>
                  <a:moveTo>
                    <a:pt x="1844" y="421"/>
                  </a:moveTo>
                  <a:cubicBezTo>
                    <a:pt x="1832" y="421"/>
                    <a:pt x="1826" y="421"/>
                    <a:pt x="1814" y="421"/>
                  </a:cubicBezTo>
                  <a:cubicBezTo>
                    <a:pt x="1579" y="560"/>
                    <a:pt x="1579" y="560"/>
                    <a:pt x="1579" y="560"/>
                  </a:cubicBezTo>
                  <a:cubicBezTo>
                    <a:pt x="1579" y="560"/>
                    <a:pt x="1579" y="560"/>
                    <a:pt x="1573" y="560"/>
                  </a:cubicBezTo>
                  <a:cubicBezTo>
                    <a:pt x="1561" y="566"/>
                    <a:pt x="1531" y="572"/>
                    <a:pt x="1488" y="530"/>
                  </a:cubicBezTo>
                  <a:cubicBezTo>
                    <a:pt x="1470" y="517"/>
                    <a:pt x="1458" y="499"/>
                    <a:pt x="1446" y="475"/>
                  </a:cubicBezTo>
                  <a:cubicBezTo>
                    <a:pt x="1386" y="373"/>
                    <a:pt x="1416" y="343"/>
                    <a:pt x="1428" y="325"/>
                  </a:cubicBezTo>
                  <a:cubicBezTo>
                    <a:pt x="1434" y="319"/>
                    <a:pt x="1440" y="319"/>
                    <a:pt x="1440" y="319"/>
                  </a:cubicBezTo>
                  <a:cubicBezTo>
                    <a:pt x="1675" y="180"/>
                    <a:pt x="1675" y="180"/>
                    <a:pt x="1675" y="180"/>
                  </a:cubicBezTo>
                  <a:cubicBezTo>
                    <a:pt x="1687" y="180"/>
                    <a:pt x="1687" y="168"/>
                    <a:pt x="1687" y="156"/>
                  </a:cubicBezTo>
                  <a:cubicBezTo>
                    <a:pt x="1687" y="150"/>
                    <a:pt x="1681" y="138"/>
                    <a:pt x="1675" y="138"/>
                  </a:cubicBezTo>
                  <a:cubicBezTo>
                    <a:pt x="1561" y="84"/>
                    <a:pt x="1416" y="84"/>
                    <a:pt x="1308" y="150"/>
                  </a:cubicBezTo>
                  <a:cubicBezTo>
                    <a:pt x="1284" y="162"/>
                    <a:pt x="1266" y="180"/>
                    <a:pt x="1241" y="198"/>
                  </a:cubicBezTo>
                  <a:cubicBezTo>
                    <a:pt x="1181" y="259"/>
                    <a:pt x="1151" y="343"/>
                    <a:pt x="1151" y="427"/>
                  </a:cubicBezTo>
                  <a:cubicBezTo>
                    <a:pt x="1145" y="427"/>
                    <a:pt x="1145" y="427"/>
                    <a:pt x="1145" y="427"/>
                  </a:cubicBezTo>
                  <a:cubicBezTo>
                    <a:pt x="1151" y="499"/>
                    <a:pt x="1145" y="572"/>
                    <a:pt x="1097" y="614"/>
                  </a:cubicBezTo>
                  <a:cubicBezTo>
                    <a:pt x="1036" y="680"/>
                    <a:pt x="1036" y="680"/>
                    <a:pt x="1036" y="680"/>
                  </a:cubicBezTo>
                  <a:cubicBezTo>
                    <a:pt x="1266" y="909"/>
                    <a:pt x="1266" y="909"/>
                    <a:pt x="1266" y="909"/>
                  </a:cubicBezTo>
                  <a:cubicBezTo>
                    <a:pt x="1332" y="849"/>
                    <a:pt x="1332" y="849"/>
                    <a:pt x="1332" y="849"/>
                  </a:cubicBezTo>
                  <a:cubicBezTo>
                    <a:pt x="1368" y="806"/>
                    <a:pt x="1434" y="800"/>
                    <a:pt x="1501" y="800"/>
                  </a:cubicBezTo>
                  <a:cubicBezTo>
                    <a:pt x="1507" y="800"/>
                    <a:pt x="1507" y="800"/>
                    <a:pt x="1507" y="800"/>
                  </a:cubicBezTo>
                  <a:cubicBezTo>
                    <a:pt x="1513" y="800"/>
                    <a:pt x="1519" y="800"/>
                    <a:pt x="1519" y="800"/>
                  </a:cubicBezTo>
                  <a:cubicBezTo>
                    <a:pt x="1519" y="800"/>
                    <a:pt x="1519" y="800"/>
                    <a:pt x="1519" y="800"/>
                  </a:cubicBezTo>
                  <a:cubicBezTo>
                    <a:pt x="1567" y="794"/>
                    <a:pt x="1615" y="782"/>
                    <a:pt x="1663" y="758"/>
                  </a:cubicBezTo>
                  <a:cubicBezTo>
                    <a:pt x="1687" y="740"/>
                    <a:pt x="1712" y="722"/>
                    <a:pt x="1736" y="704"/>
                  </a:cubicBezTo>
                  <a:cubicBezTo>
                    <a:pt x="1802" y="638"/>
                    <a:pt x="1844" y="542"/>
                    <a:pt x="1856" y="451"/>
                  </a:cubicBezTo>
                  <a:cubicBezTo>
                    <a:pt x="1856" y="439"/>
                    <a:pt x="1850" y="427"/>
                    <a:pt x="1844" y="421"/>
                  </a:cubicBezTo>
                  <a:close/>
                  <a:moveTo>
                    <a:pt x="313" y="879"/>
                  </a:moveTo>
                  <a:cubicBezTo>
                    <a:pt x="325" y="879"/>
                    <a:pt x="343" y="873"/>
                    <a:pt x="349" y="861"/>
                  </a:cubicBezTo>
                  <a:cubicBezTo>
                    <a:pt x="862" y="349"/>
                    <a:pt x="862" y="349"/>
                    <a:pt x="862" y="349"/>
                  </a:cubicBezTo>
                  <a:cubicBezTo>
                    <a:pt x="874" y="343"/>
                    <a:pt x="880" y="325"/>
                    <a:pt x="880" y="313"/>
                  </a:cubicBezTo>
                  <a:cubicBezTo>
                    <a:pt x="880" y="295"/>
                    <a:pt x="874" y="283"/>
                    <a:pt x="862" y="271"/>
                  </a:cubicBezTo>
                  <a:cubicBezTo>
                    <a:pt x="602" y="12"/>
                    <a:pt x="602" y="12"/>
                    <a:pt x="602" y="12"/>
                  </a:cubicBezTo>
                  <a:cubicBezTo>
                    <a:pt x="590" y="6"/>
                    <a:pt x="578" y="0"/>
                    <a:pt x="566" y="0"/>
                  </a:cubicBezTo>
                  <a:cubicBezTo>
                    <a:pt x="548" y="0"/>
                    <a:pt x="536" y="6"/>
                    <a:pt x="524" y="12"/>
                  </a:cubicBezTo>
                  <a:cubicBezTo>
                    <a:pt x="12" y="524"/>
                    <a:pt x="12" y="524"/>
                    <a:pt x="12" y="524"/>
                  </a:cubicBezTo>
                  <a:cubicBezTo>
                    <a:pt x="6" y="535"/>
                    <a:pt x="0" y="548"/>
                    <a:pt x="0" y="560"/>
                  </a:cubicBezTo>
                  <a:cubicBezTo>
                    <a:pt x="0" y="578"/>
                    <a:pt x="6" y="590"/>
                    <a:pt x="12" y="602"/>
                  </a:cubicBezTo>
                  <a:cubicBezTo>
                    <a:pt x="277" y="861"/>
                    <a:pt x="277" y="861"/>
                    <a:pt x="277" y="861"/>
                  </a:cubicBezTo>
                  <a:cubicBezTo>
                    <a:pt x="283" y="873"/>
                    <a:pt x="301" y="879"/>
                    <a:pt x="313" y="879"/>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4" name="Rectangle 13"/>
          <p:cNvSpPr/>
          <p:nvPr/>
        </p:nvSpPr>
        <p:spPr bwMode="auto">
          <a:xfrm>
            <a:off x="-23109" y="1207977"/>
            <a:ext cx="2083533" cy="4628609"/>
          </a:xfrm>
          <a:prstGeom prst="rect">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endPar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endParaRPr>
          </a:p>
        </p:txBody>
      </p:sp>
      <p:cxnSp>
        <p:nvCxnSpPr>
          <p:cNvPr id="58" name="Straight Connector 57"/>
          <p:cNvCxnSpPr/>
          <p:nvPr/>
        </p:nvCxnSpPr>
        <p:spPr>
          <a:xfrm flipH="1">
            <a:off x="-809769" y="5855069"/>
            <a:ext cx="11790976" cy="0"/>
          </a:xfrm>
          <a:prstGeom prst="line">
            <a:avLst/>
          </a:prstGeom>
          <a:noFill/>
          <a:ln w="34925" cap="flat" cmpd="sng" algn="ctr">
            <a:solidFill>
              <a:srgbClr val="F2F2F2"/>
            </a:solidFill>
            <a:prstDash val="solid"/>
            <a:headEnd type="none"/>
            <a:tailEnd type="none"/>
          </a:ln>
          <a:effectLst/>
        </p:spPr>
      </p:cxnSp>
      <p:sp>
        <p:nvSpPr>
          <p:cNvPr id="75" name="Rectangle 74"/>
          <p:cNvSpPr/>
          <p:nvPr/>
        </p:nvSpPr>
        <p:spPr>
          <a:xfrm>
            <a:off x="9928678" y="6191005"/>
            <a:ext cx="2043849" cy="334916"/>
          </a:xfrm>
          <a:prstGeom prst="rect">
            <a:avLst/>
          </a:prstGeom>
        </p:spPr>
        <p:txBody>
          <a:bodyPr wrap="none">
            <a:noAutofit/>
          </a:bodyPr>
          <a:lstStyle/>
          <a:p>
            <a:pPr marL="0" marR="0" lvl="0" indent="0" algn="ctr" defTabSz="914102" rtl="0" eaLnBrk="1" fontAlgn="base" latinLnBrk="0" hangingPunct="1">
              <a:lnSpc>
                <a:spcPct val="90000"/>
              </a:lnSpc>
              <a:spcBef>
                <a:spcPts val="588"/>
              </a:spcBef>
              <a:spcAft>
                <a:spcPct val="0"/>
              </a:spcAft>
              <a:buClrTx/>
              <a:buSzTx/>
              <a:buFontTx/>
              <a:buNone/>
              <a:tabLst/>
              <a:defRPr/>
            </a:pPr>
            <a:r>
              <a:rPr kumimoji="0" lang="en-US" sz="2157" b="0" i="0" u="none" strike="noStrike" kern="0" cap="none" spc="0" normalizeH="0" baseline="0" noProof="0">
                <a:ln>
                  <a:noFill/>
                </a:ln>
                <a:gradFill>
                  <a:gsLst>
                    <a:gs pos="55752">
                      <a:srgbClr val="0078D7"/>
                    </a:gs>
                    <a:gs pos="26000">
                      <a:srgbClr val="0078D7"/>
                    </a:gs>
                  </a:gsLst>
                  <a:lin ang="5400000" scaled="1"/>
                </a:gradFill>
                <a:effectLst/>
                <a:uLnTx/>
                <a:uFillTx/>
                <a:latin typeface="Segoe UI"/>
                <a:ea typeface="+mn-ea"/>
                <a:cs typeface="+mn-cs"/>
              </a:rPr>
              <a:t>2016</a:t>
            </a:r>
          </a:p>
        </p:txBody>
      </p:sp>
      <p:grpSp>
        <p:nvGrpSpPr>
          <p:cNvPr id="65" name="Group 64"/>
          <p:cNvGrpSpPr/>
          <p:nvPr/>
        </p:nvGrpSpPr>
        <p:grpSpPr>
          <a:xfrm>
            <a:off x="-20750" y="5576061"/>
            <a:ext cx="11230181" cy="616586"/>
            <a:chOff x="-21167" y="6199440"/>
            <a:chExt cx="11455370" cy="628950"/>
          </a:xfrm>
        </p:grpSpPr>
        <p:cxnSp>
          <p:nvCxnSpPr>
            <p:cNvPr id="66" name="Straight Arrow Connector 65"/>
            <p:cNvCxnSpPr/>
            <p:nvPr/>
          </p:nvCxnSpPr>
          <p:spPr>
            <a:xfrm>
              <a:off x="-21167" y="6528252"/>
              <a:ext cx="11148346" cy="0"/>
            </a:xfrm>
            <a:prstGeom prst="straightConnector1">
              <a:avLst/>
            </a:prstGeom>
            <a:noFill/>
            <a:ln w="50800" cap="flat" cmpd="sng" algn="ctr">
              <a:solidFill>
                <a:schemeClr val="tx2"/>
              </a:solidFill>
              <a:prstDash val="solid"/>
              <a:headEnd type="none"/>
              <a:tailEnd type="none" w="lg" len="lg"/>
            </a:ln>
            <a:effectLst/>
          </p:spPr>
        </p:cxnSp>
        <p:grpSp>
          <p:nvGrpSpPr>
            <p:cNvPr id="67" name="Group 66"/>
            <p:cNvGrpSpPr/>
            <p:nvPr/>
          </p:nvGrpSpPr>
          <p:grpSpPr>
            <a:xfrm>
              <a:off x="10805249" y="6199440"/>
              <a:ext cx="628954" cy="628950"/>
              <a:chOff x="10700074" y="6143896"/>
              <a:chExt cx="740051" cy="740048"/>
            </a:xfrm>
          </p:grpSpPr>
          <p:sp>
            <p:nvSpPr>
              <p:cNvPr id="68" name="Oval 67"/>
              <p:cNvSpPr/>
              <p:nvPr/>
            </p:nvSpPr>
            <p:spPr bwMode="auto">
              <a:xfrm>
                <a:off x="10700074" y="6143896"/>
                <a:ext cx="740051" cy="740048"/>
              </a:xfrm>
              <a:prstGeom prst="ellipse">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9" name="Oval 68"/>
              <p:cNvSpPr/>
              <p:nvPr/>
            </p:nvSpPr>
            <p:spPr bwMode="auto">
              <a:xfrm>
                <a:off x="10757740" y="6200289"/>
                <a:ext cx="630935" cy="630936"/>
              </a:xfrm>
              <a:prstGeom prst="ellips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0" name="Freeform 99"/>
              <p:cNvSpPr>
                <a:spLocks/>
              </p:cNvSpPr>
              <p:nvPr/>
            </p:nvSpPr>
            <p:spPr bwMode="auto">
              <a:xfrm>
                <a:off x="10886939" y="6379256"/>
                <a:ext cx="372540" cy="273004"/>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rgbClr val="F2F2F2"/>
              </a:solidFill>
              <a:ln>
                <a:noFill/>
              </a:ln>
              <a:extLst/>
            </p:spPr>
            <p:txBody>
              <a:bodyPr vert="horz" wrap="square" lIns="89642" tIns="44821" rIns="89642" bIns="44821" numCol="1" anchor="t" anchorCtr="0" compatLnSpc="1">
                <a:prstTxWarp prst="textNoShape">
                  <a:avLst/>
                </a:prstTxWarp>
              </a:bodyPr>
              <a:lstStyle/>
              <a:p>
                <a:pPr marL="0" marR="0" lvl="0" indent="0" algn="l" defTabSz="89635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grpSp>
      </p:grpSp>
      <p:sp>
        <p:nvSpPr>
          <p:cNvPr id="60" name="Oval 59"/>
          <p:cNvSpPr/>
          <p:nvPr/>
        </p:nvSpPr>
        <p:spPr bwMode="auto">
          <a:xfrm>
            <a:off x="5758397" y="5791988"/>
            <a:ext cx="252832" cy="252832"/>
          </a:xfrm>
          <a:prstGeom prst="ellipse">
            <a:avLst/>
          </a:prstGeom>
          <a:solidFill>
            <a:schemeClr val="accent3"/>
          </a:solidFill>
          <a:ln w="3492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1" name="Oval 60"/>
          <p:cNvSpPr/>
          <p:nvPr/>
        </p:nvSpPr>
        <p:spPr bwMode="auto">
          <a:xfrm>
            <a:off x="3225503" y="5791988"/>
            <a:ext cx="252832" cy="252832"/>
          </a:xfrm>
          <a:prstGeom prst="ellipse">
            <a:avLst/>
          </a:prstGeom>
          <a:solidFill>
            <a:schemeClr val="accent3"/>
          </a:solidFill>
          <a:ln w="3492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4" name="Oval 63"/>
          <p:cNvSpPr/>
          <p:nvPr/>
        </p:nvSpPr>
        <p:spPr bwMode="auto">
          <a:xfrm>
            <a:off x="8291291" y="5791988"/>
            <a:ext cx="252832" cy="252832"/>
          </a:xfrm>
          <a:prstGeom prst="ellipse">
            <a:avLst/>
          </a:prstGeom>
          <a:solidFill>
            <a:schemeClr val="accent3"/>
          </a:solidFill>
          <a:ln w="3492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1" name="Rectangle 70"/>
          <p:cNvSpPr/>
          <p:nvPr/>
        </p:nvSpPr>
        <p:spPr>
          <a:xfrm>
            <a:off x="4862888" y="6191005"/>
            <a:ext cx="2043849" cy="334916"/>
          </a:xfrm>
          <a:prstGeom prst="rect">
            <a:avLst/>
          </a:prstGeom>
        </p:spPr>
        <p:txBody>
          <a:bodyPr wrap="none">
            <a:noAutofit/>
          </a:bodyPr>
          <a:lstStyle/>
          <a:p>
            <a:pPr marL="0" marR="0" lvl="0" indent="0" algn="ctr" defTabSz="914102" rtl="0" eaLnBrk="1" fontAlgn="base" latinLnBrk="0" hangingPunct="1">
              <a:lnSpc>
                <a:spcPct val="90000"/>
              </a:lnSpc>
              <a:spcBef>
                <a:spcPts val="588"/>
              </a:spcBef>
              <a:spcAft>
                <a:spcPct val="0"/>
              </a:spcAft>
              <a:buClrTx/>
              <a:buSzTx/>
              <a:buFontTx/>
              <a:buNone/>
              <a:tabLst/>
              <a:defRPr/>
            </a:pPr>
            <a:r>
              <a:rPr kumimoji="0" lang="en-US" sz="2157" b="0" i="0" u="none" strike="noStrike" kern="0" cap="none" spc="0" normalizeH="0" baseline="0" noProof="0">
                <a:ln>
                  <a:noFill/>
                </a:ln>
                <a:gradFill>
                  <a:gsLst>
                    <a:gs pos="55752">
                      <a:srgbClr val="0078D7"/>
                    </a:gs>
                    <a:gs pos="26000">
                      <a:srgbClr val="0078D7"/>
                    </a:gs>
                  </a:gsLst>
                  <a:lin ang="5400000" scaled="1"/>
                </a:gradFill>
                <a:effectLst/>
                <a:uLnTx/>
                <a:uFillTx/>
                <a:latin typeface="Segoe UI"/>
                <a:ea typeface="+mn-ea"/>
                <a:cs typeface="+mn-cs"/>
              </a:rPr>
              <a:t>2000</a:t>
            </a:r>
          </a:p>
        </p:txBody>
      </p:sp>
      <p:sp>
        <p:nvSpPr>
          <p:cNvPr id="73" name="Rectangle 72"/>
          <p:cNvSpPr/>
          <p:nvPr/>
        </p:nvSpPr>
        <p:spPr>
          <a:xfrm>
            <a:off x="2329994" y="6191005"/>
            <a:ext cx="2043849" cy="334916"/>
          </a:xfrm>
          <a:prstGeom prst="rect">
            <a:avLst/>
          </a:prstGeom>
        </p:spPr>
        <p:txBody>
          <a:bodyPr wrap="none">
            <a:noAutofit/>
          </a:bodyPr>
          <a:lstStyle/>
          <a:p>
            <a:pPr marL="0" marR="0" lvl="0" indent="0" algn="ctr" defTabSz="914102" rtl="0" eaLnBrk="1" fontAlgn="base" latinLnBrk="0" hangingPunct="1">
              <a:lnSpc>
                <a:spcPct val="90000"/>
              </a:lnSpc>
              <a:spcBef>
                <a:spcPts val="588"/>
              </a:spcBef>
              <a:spcAft>
                <a:spcPct val="0"/>
              </a:spcAft>
              <a:buClrTx/>
              <a:buSzTx/>
              <a:buFontTx/>
              <a:buNone/>
              <a:tabLst/>
              <a:defRPr/>
            </a:pPr>
            <a:r>
              <a:rPr kumimoji="0" lang="en-US" sz="2157" b="0" i="0" u="none" strike="noStrike" kern="0" cap="none" spc="0" normalizeH="0" baseline="0" noProof="0">
                <a:ln>
                  <a:noFill/>
                </a:ln>
                <a:gradFill>
                  <a:gsLst>
                    <a:gs pos="55752">
                      <a:srgbClr val="0078D7"/>
                    </a:gs>
                    <a:gs pos="26000">
                      <a:srgbClr val="0078D7"/>
                    </a:gs>
                  </a:gsLst>
                  <a:lin ang="5400000" scaled="1"/>
                </a:gradFill>
                <a:effectLst/>
                <a:uLnTx/>
                <a:uFillTx/>
                <a:latin typeface="Segoe UI"/>
                <a:ea typeface="+mn-ea"/>
                <a:cs typeface="+mn-cs"/>
              </a:rPr>
              <a:t>1990</a:t>
            </a:r>
          </a:p>
        </p:txBody>
      </p:sp>
      <p:sp>
        <p:nvSpPr>
          <p:cNvPr id="74" name="Rectangle 73"/>
          <p:cNvSpPr/>
          <p:nvPr/>
        </p:nvSpPr>
        <p:spPr>
          <a:xfrm>
            <a:off x="7395782" y="6191005"/>
            <a:ext cx="2043849" cy="334916"/>
          </a:xfrm>
          <a:prstGeom prst="rect">
            <a:avLst/>
          </a:prstGeom>
        </p:spPr>
        <p:txBody>
          <a:bodyPr wrap="none">
            <a:noAutofit/>
          </a:bodyPr>
          <a:lstStyle/>
          <a:p>
            <a:pPr marL="0" marR="0" lvl="0" indent="0" algn="ctr" defTabSz="914102" rtl="0" eaLnBrk="1" fontAlgn="base" latinLnBrk="0" hangingPunct="1">
              <a:lnSpc>
                <a:spcPct val="90000"/>
              </a:lnSpc>
              <a:spcBef>
                <a:spcPts val="588"/>
              </a:spcBef>
              <a:spcAft>
                <a:spcPct val="0"/>
              </a:spcAft>
              <a:buClrTx/>
              <a:buSzTx/>
              <a:buFontTx/>
              <a:buNone/>
              <a:tabLst/>
              <a:defRPr/>
            </a:pPr>
            <a:r>
              <a:rPr kumimoji="0" lang="en-US" sz="2157" b="0" i="0" u="none" strike="noStrike" kern="0" cap="none" spc="0" normalizeH="0" baseline="0" noProof="0">
                <a:ln>
                  <a:noFill/>
                </a:ln>
                <a:gradFill>
                  <a:gsLst>
                    <a:gs pos="55752">
                      <a:srgbClr val="0078D7"/>
                    </a:gs>
                    <a:gs pos="26000">
                      <a:srgbClr val="0078D7"/>
                    </a:gs>
                  </a:gsLst>
                  <a:lin ang="5400000" scaled="1"/>
                </a:gradFill>
                <a:effectLst/>
                <a:uLnTx/>
                <a:uFillTx/>
                <a:latin typeface="Segoe UI"/>
                <a:ea typeface="+mn-ea"/>
                <a:cs typeface="+mn-cs"/>
              </a:rPr>
              <a:t>2010</a:t>
            </a:r>
          </a:p>
        </p:txBody>
      </p:sp>
      <p:sp>
        <p:nvSpPr>
          <p:cNvPr id="6" name="Rectangle 5"/>
          <p:cNvSpPr/>
          <p:nvPr/>
        </p:nvSpPr>
        <p:spPr bwMode="auto">
          <a:xfrm>
            <a:off x="-23109" y="487"/>
            <a:ext cx="12215110" cy="1207490"/>
          </a:xfrm>
          <a:prstGeom prst="rect">
            <a:avLst/>
          </a:prstGeom>
          <a:solidFill>
            <a:schemeClr val="bg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2" name="Title 11"/>
          <p:cNvSpPr>
            <a:spLocks noGrp="1"/>
          </p:cNvSpPr>
          <p:nvPr>
            <p:ph type="title"/>
          </p:nvPr>
        </p:nvSpPr>
        <p:spPr/>
        <p:txBody>
          <a:bodyPr/>
          <a:lstStyle/>
          <a:p>
            <a:r>
              <a:rPr lang="en-US"/>
              <a:t>The changing world of app development </a:t>
            </a:r>
          </a:p>
        </p:txBody>
      </p:sp>
      <p:sp>
        <p:nvSpPr>
          <p:cNvPr id="45" name="Rectangle 44"/>
          <p:cNvSpPr/>
          <p:nvPr/>
        </p:nvSpPr>
        <p:spPr bwMode="auto">
          <a:xfrm>
            <a:off x="-12416" y="1200801"/>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Mainframe</a:t>
            </a:r>
          </a:p>
        </p:txBody>
      </p:sp>
      <p:sp>
        <p:nvSpPr>
          <p:cNvPr id="48" name="Rectangle 47"/>
          <p:cNvSpPr/>
          <p:nvPr/>
        </p:nvSpPr>
        <p:spPr bwMode="auto">
          <a:xfrm>
            <a:off x="-12416" y="1494246"/>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Monolithic</a:t>
            </a:r>
          </a:p>
        </p:txBody>
      </p:sp>
      <p:sp>
        <p:nvSpPr>
          <p:cNvPr id="49" name="Rectangle 48"/>
          <p:cNvSpPr/>
          <p:nvPr/>
        </p:nvSpPr>
        <p:spPr bwMode="auto">
          <a:xfrm>
            <a:off x="-12416" y="1787691"/>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Client/Server</a:t>
            </a:r>
          </a:p>
        </p:txBody>
      </p:sp>
      <p:sp>
        <p:nvSpPr>
          <p:cNvPr id="50" name="Rectangle 49"/>
          <p:cNvSpPr/>
          <p:nvPr/>
        </p:nvSpPr>
        <p:spPr bwMode="auto">
          <a:xfrm>
            <a:off x="-12416" y="2081136"/>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3 Tier</a:t>
            </a:r>
          </a:p>
        </p:txBody>
      </p:sp>
      <p:sp>
        <p:nvSpPr>
          <p:cNvPr id="51" name="Rectangle 50"/>
          <p:cNvSpPr/>
          <p:nvPr/>
        </p:nvSpPr>
        <p:spPr bwMode="auto">
          <a:xfrm>
            <a:off x="-12416" y="2374581"/>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Component</a:t>
            </a:r>
          </a:p>
        </p:txBody>
      </p:sp>
      <p:sp>
        <p:nvSpPr>
          <p:cNvPr id="52" name="Rectangle 51"/>
          <p:cNvSpPr/>
          <p:nvPr/>
        </p:nvSpPr>
        <p:spPr bwMode="auto">
          <a:xfrm>
            <a:off x="-12416" y="2668025"/>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RAD</a:t>
            </a:r>
          </a:p>
        </p:txBody>
      </p:sp>
      <p:sp>
        <p:nvSpPr>
          <p:cNvPr id="53" name="Rectangle 52"/>
          <p:cNvSpPr/>
          <p:nvPr/>
        </p:nvSpPr>
        <p:spPr bwMode="auto">
          <a:xfrm>
            <a:off x="-12416" y="2961470"/>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Distributed</a:t>
            </a:r>
          </a:p>
        </p:txBody>
      </p:sp>
      <p:sp>
        <p:nvSpPr>
          <p:cNvPr id="54" name="Rectangle 53"/>
          <p:cNvSpPr/>
          <p:nvPr/>
        </p:nvSpPr>
        <p:spPr bwMode="auto">
          <a:xfrm>
            <a:off x="-12416" y="3254915"/>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SOAP</a:t>
            </a:r>
          </a:p>
        </p:txBody>
      </p:sp>
      <p:sp>
        <p:nvSpPr>
          <p:cNvPr id="55" name="Rectangle 54"/>
          <p:cNvSpPr/>
          <p:nvPr/>
        </p:nvSpPr>
        <p:spPr bwMode="auto">
          <a:xfrm>
            <a:off x="-12416" y="3548360"/>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SOA</a:t>
            </a:r>
          </a:p>
        </p:txBody>
      </p:sp>
      <p:sp>
        <p:nvSpPr>
          <p:cNvPr id="56" name="Rectangle 55"/>
          <p:cNvSpPr/>
          <p:nvPr/>
        </p:nvSpPr>
        <p:spPr bwMode="auto">
          <a:xfrm>
            <a:off x="-12416" y="3841805"/>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Web</a:t>
            </a:r>
          </a:p>
        </p:txBody>
      </p:sp>
      <p:sp>
        <p:nvSpPr>
          <p:cNvPr id="57" name="Rectangle 56"/>
          <p:cNvSpPr/>
          <p:nvPr/>
        </p:nvSpPr>
        <p:spPr bwMode="auto">
          <a:xfrm>
            <a:off x="-12416" y="4135250"/>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REST</a:t>
            </a:r>
          </a:p>
        </p:txBody>
      </p:sp>
      <p:sp>
        <p:nvSpPr>
          <p:cNvPr id="59" name="Rectangle 58"/>
          <p:cNvSpPr/>
          <p:nvPr/>
        </p:nvSpPr>
        <p:spPr bwMode="auto">
          <a:xfrm>
            <a:off x="-12416" y="4428694"/>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Mobile</a:t>
            </a:r>
          </a:p>
        </p:txBody>
      </p:sp>
      <p:sp>
        <p:nvSpPr>
          <p:cNvPr id="62" name="Rectangle 61"/>
          <p:cNvSpPr/>
          <p:nvPr/>
        </p:nvSpPr>
        <p:spPr bwMode="auto">
          <a:xfrm>
            <a:off x="-12416" y="4722139"/>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err="1">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Microservices</a:t>
            </a:r>
            <a:endPar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63" name="Rectangle 62"/>
          <p:cNvSpPr/>
          <p:nvPr/>
        </p:nvSpPr>
        <p:spPr bwMode="auto">
          <a:xfrm>
            <a:off x="-12416" y="5015584"/>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Containers</a:t>
            </a:r>
          </a:p>
        </p:txBody>
      </p:sp>
      <p:sp>
        <p:nvSpPr>
          <p:cNvPr id="72" name="Rectangle 71"/>
          <p:cNvSpPr/>
          <p:nvPr/>
        </p:nvSpPr>
        <p:spPr bwMode="auto">
          <a:xfrm>
            <a:off x="-12416" y="5309024"/>
            <a:ext cx="2083533" cy="50690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12" tIns="143428" rIns="179285" bIns="143428" numCol="1" spcCol="0" rtlCol="0" fromWordArt="0" anchor="t" anchorCtr="0" forceAA="0" compatLnSpc="1">
            <a:prstTxWarp prst="textNoShape">
              <a:avLst/>
            </a:prstTxWarp>
            <a:spAutoFit/>
          </a:bodyPr>
          <a:lstStyle/>
          <a:p>
            <a:pPr marL="0" marR="0" lvl="0" indent="0" algn="l" defTabSz="932293" rtl="0" eaLnBrk="1" fontAlgn="base" latinLnBrk="0" hangingPunct="1">
              <a:lnSpc>
                <a:spcPct val="90000"/>
              </a:lnSpc>
              <a:spcBef>
                <a:spcPct val="0"/>
              </a:spcBef>
              <a:spcAft>
                <a:spcPts val="588"/>
              </a:spcAft>
              <a:buClrTx/>
              <a:buSzTx/>
              <a:buFontTx/>
              <a:buNone/>
              <a:tabLst/>
              <a:defRPr/>
            </a:pPr>
            <a:r>
              <a:rPr kumimoji="0" lang="en-US" sz="1568" b="0" i="0" u="none" strike="noStrike" kern="0" cap="none" spc="0" normalizeH="0" baseline="0" noProof="0">
                <a:ln>
                  <a:noFill/>
                </a:ln>
                <a:gradFill>
                  <a:gsLst>
                    <a:gs pos="2917">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Serverless</a:t>
            </a:r>
          </a:p>
        </p:txBody>
      </p:sp>
      <p:sp>
        <p:nvSpPr>
          <p:cNvPr id="9" name="Rectangle 8"/>
          <p:cNvSpPr/>
          <p:nvPr/>
        </p:nvSpPr>
        <p:spPr>
          <a:xfrm>
            <a:off x="9793243" y="4741009"/>
            <a:ext cx="2145924" cy="823713"/>
          </a:xfrm>
          <a:prstGeom prst="rect">
            <a:avLst/>
          </a:prstGeom>
        </p:spPr>
        <p:txBody>
          <a:bodyPr wrap="square">
            <a:spAutoFit/>
          </a:bodyPr>
          <a:lstStyle/>
          <a:p>
            <a:pPr marL="0" marR="0" lvl="0" indent="0" algn="l" defTabSz="896386" rtl="0" eaLnBrk="1" fontAlgn="base" latinLnBrk="0" hangingPunct="1">
              <a:lnSpc>
                <a:spcPct val="90000"/>
              </a:lnSpc>
              <a:spcBef>
                <a:spcPct val="0"/>
              </a:spcBef>
              <a:spcAft>
                <a:spcPts val="600"/>
              </a:spcAft>
              <a:buClrTx/>
              <a:buSzTx/>
              <a:buFontTx/>
              <a:buNone/>
              <a:tabLst/>
              <a:defRPr/>
            </a:pPr>
            <a:r>
              <a:rPr kumimoji="0" lang="en-US" sz="1765" b="0" i="0" u="none" strike="noStrike" kern="0" cap="none" spc="0" normalizeH="0" baseline="0" noProof="0">
                <a:ln>
                  <a:noFill/>
                </a:ln>
                <a:gradFill>
                  <a:gsLst>
                    <a:gs pos="0">
                      <a:srgbClr val="0078D7"/>
                    </a:gs>
                    <a:gs pos="100000">
                      <a:srgbClr val="0078D7"/>
                    </a:gs>
                  </a:gsLst>
                  <a:lin ang="5400000" scaled="0"/>
                </a:gradFill>
                <a:effectLst/>
                <a:uLnTx/>
                <a:uFillTx/>
                <a:latin typeface="Segoe UI"/>
                <a:ea typeface="+mn-ea"/>
                <a:cs typeface="Segoe UI Semibold" panose="020B0702040204020203" pitchFamily="34" charset="0"/>
              </a:rPr>
              <a:t>Build on a developer platform (PaaS + </a:t>
            </a:r>
            <a:r>
              <a:rPr kumimoji="0" lang="en-US" sz="1765" b="0" i="0" u="none" strike="noStrike" kern="0" cap="none" spc="0" normalizeH="0" baseline="0" noProof="0" err="1">
                <a:ln>
                  <a:noFill/>
                </a:ln>
                <a:gradFill>
                  <a:gsLst>
                    <a:gs pos="0">
                      <a:srgbClr val="0078D7"/>
                    </a:gs>
                    <a:gs pos="100000">
                      <a:srgbClr val="0078D7"/>
                    </a:gs>
                  </a:gsLst>
                  <a:lin ang="5400000" scaled="0"/>
                </a:gradFill>
                <a:effectLst/>
                <a:uLnTx/>
                <a:uFillTx/>
                <a:latin typeface="Segoe UI"/>
                <a:ea typeface="+mn-ea"/>
                <a:cs typeface="Segoe UI Semibold" panose="020B0702040204020203" pitchFamily="34" charset="0"/>
              </a:rPr>
              <a:t>Serverless</a:t>
            </a:r>
            <a:r>
              <a:rPr kumimoji="0" lang="en-US" sz="1765" b="0" i="0" u="none" strike="noStrike" kern="0" cap="none" spc="0" normalizeH="0" baseline="0" noProof="0">
                <a:ln>
                  <a:noFill/>
                </a:ln>
                <a:gradFill>
                  <a:gsLst>
                    <a:gs pos="0">
                      <a:srgbClr val="0078D7"/>
                    </a:gs>
                    <a:gs pos="100000">
                      <a:srgbClr val="0078D7"/>
                    </a:gs>
                  </a:gsLst>
                  <a:lin ang="5400000" scaled="0"/>
                </a:gradFill>
                <a:effectLst/>
                <a:uLnTx/>
                <a:uFillTx/>
                <a:latin typeface="Segoe UI"/>
                <a:ea typeface="+mn-ea"/>
                <a:cs typeface="Segoe UI Semibold" panose="020B0702040204020203" pitchFamily="34" charset="0"/>
              </a:rPr>
              <a:t>)</a:t>
            </a:r>
          </a:p>
        </p:txBody>
      </p:sp>
    </p:spTree>
    <p:extLst>
      <p:ext uri="{BB962C8B-B14F-4D97-AF65-F5344CB8AC3E}">
        <p14:creationId xmlns:p14="http://schemas.microsoft.com/office/powerpoint/2010/main" val="323591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2200" fill="hold"/>
                                        <p:tgtEl>
                                          <p:spTgt spid="65"/>
                                        </p:tgtEl>
                                        <p:attrNameLst>
                                          <p:attrName>ppt_x</p:attrName>
                                        </p:attrNameLst>
                                      </p:cBhvr>
                                      <p:tavLst>
                                        <p:tav tm="0">
                                          <p:val>
                                            <p:strVal val="0-#ppt_w/2"/>
                                          </p:val>
                                        </p:tav>
                                        <p:tav tm="100000">
                                          <p:val>
                                            <p:strVal val="#ppt_x"/>
                                          </p:val>
                                        </p:tav>
                                      </p:tavLst>
                                    </p:anim>
                                    <p:anim calcmode="lin" valueType="num">
                                      <p:cBhvr additive="base">
                                        <p:cTn id="8" dur="2200" fill="hold"/>
                                        <p:tgtEl>
                                          <p:spTgt spid="65"/>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58"/>
                                        </p:tgtEl>
                                        <p:attrNameLst>
                                          <p:attrName>style.visibility</p:attrName>
                                        </p:attrNameLst>
                                      </p:cBhvr>
                                      <p:to>
                                        <p:strVal val="visible"/>
                                      </p:to>
                                    </p:set>
                                    <p:anim calcmode="lin" valueType="num">
                                      <p:cBhvr additive="base">
                                        <p:cTn id="11" dur="2200" fill="hold"/>
                                        <p:tgtEl>
                                          <p:spTgt spid="58"/>
                                        </p:tgtEl>
                                        <p:attrNameLst>
                                          <p:attrName>ppt_x</p:attrName>
                                        </p:attrNameLst>
                                      </p:cBhvr>
                                      <p:tavLst>
                                        <p:tav tm="0">
                                          <p:val>
                                            <p:strVal val="0-#ppt_w/2"/>
                                          </p:val>
                                        </p:tav>
                                        <p:tav tm="100000">
                                          <p:val>
                                            <p:strVal val="#ppt_x"/>
                                          </p:val>
                                        </p:tav>
                                      </p:tavLst>
                                    </p:anim>
                                    <p:anim calcmode="lin" valueType="num">
                                      <p:cBhvr additive="base">
                                        <p:cTn id="12" dur="2200" fill="hold"/>
                                        <p:tgtEl>
                                          <p:spTgt spid="58"/>
                                        </p:tgtEl>
                                        <p:attrNameLst>
                                          <p:attrName>ppt_y</p:attrName>
                                        </p:attrNameLst>
                                      </p:cBhvr>
                                      <p:tavLst>
                                        <p:tav tm="0">
                                          <p:val>
                                            <p:strVal val="#ppt_y"/>
                                          </p:val>
                                        </p:tav>
                                        <p:tav tm="100000">
                                          <p:val>
                                            <p:strVal val="#ppt_y"/>
                                          </p:val>
                                        </p:tav>
                                      </p:tavLst>
                                    </p:anim>
                                  </p:childTnLst>
                                </p:cTn>
                              </p:par>
                              <p:par>
                                <p:cTn id="13" presetID="53" presetClass="entr" presetSubtype="16" fill="hold" grpId="0" nodeType="withEffect">
                                  <p:stCondLst>
                                    <p:cond delay="400"/>
                                  </p:stCondLst>
                                  <p:childTnLst>
                                    <p:set>
                                      <p:cBhvr>
                                        <p:cTn id="14" dur="1" fill="hold">
                                          <p:stCondLst>
                                            <p:cond delay="0"/>
                                          </p:stCondLst>
                                        </p:cTn>
                                        <p:tgtEl>
                                          <p:spTgt spid="60"/>
                                        </p:tgtEl>
                                        <p:attrNameLst>
                                          <p:attrName>style.visibility</p:attrName>
                                        </p:attrNameLst>
                                      </p:cBhvr>
                                      <p:to>
                                        <p:strVal val="visible"/>
                                      </p:to>
                                    </p:set>
                                    <p:anim calcmode="lin" valueType="num">
                                      <p:cBhvr>
                                        <p:cTn id="15" dur="250" fill="hold"/>
                                        <p:tgtEl>
                                          <p:spTgt spid="60"/>
                                        </p:tgtEl>
                                        <p:attrNameLst>
                                          <p:attrName>ppt_w</p:attrName>
                                        </p:attrNameLst>
                                      </p:cBhvr>
                                      <p:tavLst>
                                        <p:tav tm="0">
                                          <p:val>
                                            <p:fltVal val="0"/>
                                          </p:val>
                                        </p:tav>
                                        <p:tav tm="100000">
                                          <p:val>
                                            <p:strVal val="#ppt_w"/>
                                          </p:val>
                                        </p:tav>
                                      </p:tavLst>
                                    </p:anim>
                                    <p:anim calcmode="lin" valueType="num">
                                      <p:cBhvr>
                                        <p:cTn id="16" dur="250" fill="hold"/>
                                        <p:tgtEl>
                                          <p:spTgt spid="60"/>
                                        </p:tgtEl>
                                        <p:attrNameLst>
                                          <p:attrName>ppt_h</p:attrName>
                                        </p:attrNameLst>
                                      </p:cBhvr>
                                      <p:tavLst>
                                        <p:tav tm="0">
                                          <p:val>
                                            <p:fltVal val="0"/>
                                          </p:val>
                                        </p:tav>
                                        <p:tav tm="100000">
                                          <p:val>
                                            <p:strVal val="#ppt_h"/>
                                          </p:val>
                                        </p:tav>
                                      </p:tavLst>
                                    </p:anim>
                                    <p:animEffect transition="in" filter="fade">
                                      <p:cBhvr>
                                        <p:cTn id="17" dur="250"/>
                                        <p:tgtEl>
                                          <p:spTgt spid="60"/>
                                        </p:tgtEl>
                                      </p:cBhvr>
                                    </p:animEffect>
                                  </p:childTnLst>
                                </p:cTn>
                              </p:par>
                              <p:par>
                                <p:cTn id="18" presetID="6" presetClass="emph" presetSubtype="0" decel="100000" fill="hold" grpId="1" nodeType="withEffect">
                                  <p:stCondLst>
                                    <p:cond delay="600"/>
                                  </p:stCondLst>
                                  <p:childTnLst>
                                    <p:animScale>
                                      <p:cBhvr>
                                        <p:cTn id="19" dur="250" fill="hold"/>
                                        <p:tgtEl>
                                          <p:spTgt spid="60"/>
                                        </p:tgtEl>
                                      </p:cBhvr>
                                      <p:by x="110000" y="110000"/>
                                    </p:animScale>
                                  </p:childTnLst>
                                </p:cTn>
                              </p:par>
                              <p:par>
                                <p:cTn id="20" presetID="6" presetClass="emph" presetSubtype="0" decel="100000" fill="hold" grpId="2" nodeType="withEffect">
                                  <p:stCondLst>
                                    <p:cond delay="800"/>
                                  </p:stCondLst>
                                  <p:childTnLst>
                                    <p:animScale>
                                      <p:cBhvr>
                                        <p:cTn id="21" dur="250" fill="hold"/>
                                        <p:tgtEl>
                                          <p:spTgt spid="60"/>
                                        </p:tgtEl>
                                      </p:cBhvr>
                                      <p:by x="91000" y="91000"/>
                                    </p:animScale>
                                  </p:childTnLst>
                                </p:cTn>
                              </p:par>
                              <p:par>
                                <p:cTn id="22" presetID="53" presetClass="entr" presetSubtype="16" fill="hold" grpId="0" nodeType="withEffect">
                                  <p:stCondLst>
                                    <p:cond delay="600"/>
                                  </p:stCondLst>
                                  <p:childTnLst>
                                    <p:set>
                                      <p:cBhvr>
                                        <p:cTn id="23" dur="1" fill="hold">
                                          <p:stCondLst>
                                            <p:cond delay="0"/>
                                          </p:stCondLst>
                                        </p:cTn>
                                        <p:tgtEl>
                                          <p:spTgt spid="61"/>
                                        </p:tgtEl>
                                        <p:attrNameLst>
                                          <p:attrName>style.visibility</p:attrName>
                                        </p:attrNameLst>
                                      </p:cBhvr>
                                      <p:to>
                                        <p:strVal val="visible"/>
                                      </p:to>
                                    </p:set>
                                    <p:anim calcmode="lin" valueType="num">
                                      <p:cBhvr>
                                        <p:cTn id="24" dur="250" fill="hold"/>
                                        <p:tgtEl>
                                          <p:spTgt spid="61"/>
                                        </p:tgtEl>
                                        <p:attrNameLst>
                                          <p:attrName>ppt_w</p:attrName>
                                        </p:attrNameLst>
                                      </p:cBhvr>
                                      <p:tavLst>
                                        <p:tav tm="0">
                                          <p:val>
                                            <p:fltVal val="0"/>
                                          </p:val>
                                        </p:tav>
                                        <p:tav tm="100000">
                                          <p:val>
                                            <p:strVal val="#ppt_w"/>
                                          </p:val>
                                        </p:tav>
                                      </p:tavLst>
                                    </p:anim>
                                    <p:anim calcmode="lin" valueType="num">
                                      <p:cBhvr>
                                        <p:cTn id="25" dur="250" fill="hold"/>
                                        <p:tgtEl>
                                          <p:spTgt spid="61"/>
                                        </p:tgtEl>
                                        <p:attrNameLst>
                                          <p:attrName>ppt_h</p:attrName>
                                        </p:attrNameLst>
                                      </p:cBhvr>
                                      <p:tavLst>
                                        <p:tav tm="0">
                                          <p:val>
                                            <p:fltVal val="0"/>
                                          </p:val>
                                        </p:tav>
                                        <p:tav tm="100000">
                                          <p:val>
                                            <p:strVal val="#ppt_h"/>
                                          </p:val>
                                        </p:tav>
                                      </p:tavLst>
                                    </p:anim>
                                    <p:animEffect transition="in" filter="fade">
                                      <p:cBhvr>
                                        <p:cTn id="26" dur="250"/>
                                        <p:tgtEl>
                                          <p:spTgt spid="61"/>
                                        </p:tgtEl>
                                      </p:cBhvr>
                                    </p:animEffect>
                                  </p:childTnLst>
                                </p:cTn>
                              </p:par>
                              <p:par>
                                <p:cTn id="27" presetID="6" presetClass="emph" presetSubtype="0" decel="100000" fill="hold" grpId="1" nodeType="withEffect">
                                  <p:stCondLst>
                                    <p:cond delay="800"/>
                                  </p:stCondLst>
                                  <p:childTnLst>
                                    <p:animScale>
                                      <p:cBhvr>
                                        <p:cTn id="28" dur="250" fill="hold"/>
                                        <p:tgtEl>
                                          <p:spTgt spid="61"/>
                                        </p:tgtEl>
                                      </p:cBhvr>
                                      <p:by x="110000" y="110000"/>
                                    </p:animScale>
                                  </p:childTnLst>
                                </p:cTn>
                              </p:par>
                              <p:par>
                                <p:cTn id="29" presetID="6" presetClass="emph" presetSubtype="0" decel="100000" fill="hold" grpId="2" nodeType="withEffect">
                                  <p:stCondLst>
                                    <p:cond delay="1000"/>
                                  </p:stCondLst>
                                  <p:childTnLst>
                                    <p:animScale>
                                      <p:cBhvr>
                                        <p:cTn id="30" dur="250" fill="hold"/>
                                        <p:tgtEl>
                                          <p:spTgt spid="61"/>
                                        </p:tgtEl>
                                      </p:cBhvr>
                                      <p:by x="91000" y="91000"/>
                                    </p:animScale>
                                  </p:childTnLst>
                                </p:cTn>
                              </p:par>
                              <p:par>
                                <p:cTn id="31" presetID="53" presetClass="entr" presetSubtype="16" fill="hold" grpId="0" nodeType="withEffect">
                                  <p:stCondLst>
                                    <p:cond delay="1200"/>
                                  </p:stCondLst>
                                  <p:childTnLst>
                                    <p:set>
                                      <p:cBhvr>
                                        <p:cTn id="32" dur="1" fill="hold">
                                          <p:stCondLst>
                                            <p:cond delay="0"/>
                                          </p:stCondLst>
                                        </p:cTn>
                                        <p:tgtEl>
                                          <p:spTgt spid="64"/>
                                        </p:tgtEl>
                                        <p:attrNameLst>
                                          <p:attrName>style.visibility</p:attrName>
                                        </p:attrNameLst>
                                      </p:cBhvr>
                                      <p:to>
                                        <p:strVal val="visible"/>
                                      </p:to>
                                    </p:set>
                                    <p:anim calcmode="lin" valueType="num">
                                      <p:cBhvr>
                                        <p:cTn id="33" dur="250" fill="hold"/>
                                        <p:tgtEl>
                                          <p:spTgt spid="64"/>
                                        </p:tgtEl>
                                        <p:attrNameLst>
                                          <p:attrName>ppt_w</p:attrName>
                                        </p:attrNameLst>
                                      </p:cBhvr>
                                      <p:tavLst>
                                        <p:tav tm="0">
                                          <p:val>
                                            <p:fltVal val="0"/>
                                          </p:val>
                                        </p:tav>
                                        <p:tav tm="100000">
                                          <p:val>
                                            <p:strVal val="#ppt_w"/>
                                          </p:val>
                                        </p:tav>
                                      </p:tavLst>
                                    </p:anim>
                                    <p:anim calcmode="lin" valueType="num">
                                      <p:cBhvr>
                                        <p:cTn id="34" dur="250" fill="hold"/>
                                        <p:tgtEl>
                                          <p:spTgt spid="64"/>
                                        </p:tgtEl>
                                        <p:attrNameLst>
                                          <p:attrName>ppt_h</p:attrName>
                                        </p:attrNameLst>
                                      </p:cBhvr>
                                      <p:tavLst>
                                        <p:tav tm="0">
                                          <p:val>
                                            <p:fltVal val="0"/>
                                          </p:val>
                                        </p:tav>
                                        <p:tav tm="100000">
                                          <p:val>
                                            <p:strVal val="#ppt_h"/>
                                          </p:val>
                                        </p:tav>
                                      </p:tavLst>
                                    </p:anim>
                                    <p:animEffect transition="in" filter="fade">
                                      <p:cBhvr>
                                        <p:cTn id="35" dur="250"/>
                                        <p:tgtEl>
                                          <p:spTgt spid="64"/>
                                        </p:tgtEl>
                                      </p:cBhvr>
                                    </p:animEffect>
                                  </p:childTnLst>
                                </p:cTn>
                              </p:par>
                              <p:par>
                                <p:cTn id="36" presetID="6" presetClass="emph" presetSubtype="0" decel="100000" fill="hold" grpId="1" nodeType="withEffect">
                                  <p:stCondLst>
                                    <p:cond delay="1400"/>
                                  </p:stCondLst>
                                  <p:childTnLst>
                                    <p:animScale>
                                      <p:cBhvr>
                                        <p:cTn id="37" dur="250" fill="hold"/>
                                        <p:tgtEl>
                                          <p:spTgt spid="64"/>
                                        </p:tgtEl>
                                      </p:cBhvr>
                                      <p:by x="110000" y="110000"/>
                                    </p:animScale>
                                  </p:childTnLst>
                                </p:cTn>
                              </p:par>
                              <p:par>
                                <p:cTn id="38" presetID="6" presetClass="emph" presetSubtype="0" decel="100000" fill="hold" grpId="2" nodeType="withEffect">
                                  <p:stCondLst>
                                    <p:cond delay="1600"/>
                                  </p:stCondLst>
                                  <p:childTnLst>
                                    <p:animScale>
                                      <p:cBhvr>
                                        <p:cTn id="39" dur="250" fill="hold"/>
                                        <p:tgtEl>
                                          <p:spTgt spid="64"/>
                                        </p:tgtEl>
                                      </p:cBhvr>
                                      <p:by x="91000" y="91000"/>
                                    </p:animScale>
                                  </p:childTnLst>
                                </p:cTn>
                              </p:par>
                              <p:par>
                                <p:cTn id="40" presetID="10" presetClass="entr" presetSubtype="0" fill="hold" grpId="0" nodeType="withEffect">
                                  <p:stCondLst>
                                    <p:cond delay="200"/>
                                  </p:stCondLst>
                                  <p:childTnLst>
                                    <p:set>
                                      <p:cBhvr>
                                        <p:cTn id="41" dur="1" fill="hold">
                                          <p:stCondLst>
                                            <p:cond delay="0"/>
                                          </p:stCondLst>
                                        </p:cTn>
                                        <p:tgtEl>
                                          <p:spTgt spid="73"/>
                                        </p:tgtEl>
                                        <p:attrNameLst>
                                          <p:attrName>style.visibility</p:attrName>
                                        </p:attrNameLst>
                                      </p:cBhvr>
                                      <p:to>
                                        <p:strVal val="visible"/>
                                      </p:to>
                                    </p:set>
                                    <p:animEffect transition="in" filter="fade">
                                      <p:cBhvr>
                                        <p:cTn id="42" dur="600"/>
                                        <p:tgtEl>
                                          <p:spTgt spid="73"/>
                                        </p:tgtEl>
                                      </p:cBhvr>
                                    </p:animEffect>
                                  </p:childTnLst>
                                </p:cTn>
                              </p:par>
                              <p:par>
                                <p:cTn id="43" presetID="35" presetClass="path" presetSubtype="0" decel="100000" fill="hold" grpId="1" nodeType="withEffect">
                                  <p:stCondLst>
                                    <p:cond delay="0"/>
                                  </p:stCondLst>
                                  <p:childTnLst>
                                    <p:animMotion origin="layout" path="M -0.05553 0.00023 L 2.32576E-6 0.00023 " pathEditMode="relative" rAng="0" ptsTypes="AA">
                                      <p:cBhvr>
                                        <p:cTn id="44" dur="800" fill="hold"/>
                                        <p:tgtEl>
                                          <p:spTgt spid="73"/>
                                        </p:tgtEl>
                                        <p:attrNameLst>
                                          <p:attrName>ppt_x</p:attrName>
                                          <p:attrName>ppt_y</p:attrName>
                                        </p:attrNameLst>
                                      </p:cBhvr>
                                      <p:rCtr x="2770" y="0"/>
                                    </p:animMotion>
                                  </p:childTnLst>
                                </p:cTn>
                              </p:par>
                              <p:par>
                                <p:cTn id="45" presetID="10" presetClass="entr" presetSubtype="0" fill="hold" grpId="0" nodeType="withEffect">
                                  <p:stCondLst>
                                    <p:cond delay="600"/>
                                  </p:stCondLst>
                                  <p:childTnLst>
                                    <p:set>
                                      <p:cBhvr>
                                        <p:cTn id="46" dur="1" fill="hold">
                                          <p:stCondLst>
                                            <p:cond delay="0"/>
                                          </p:stCondLst>
                                        </p:cTn>
                                        <p:tgtEl>
                                          <p:spTgt spid="71"/>
                                        </p:tgtEl>
                                        <p:attrNameLst>
                                          <p:attrName>style.visibility</p:attrName>
                                        </p:attrNameLst>
                                      </p:cBhvr>
                                      <p:to>
                                        <p:strVal val="visible"/>
                                      </p:to>
                                    </p:set>
                                    <p:animEffect transition="in" filter="fade">
                                      <p:cBhvr>
                                        <p:cTn id="47" dur="600"/>
                                        <p:tgtEl>
                                          <p:spTgt spid="71"/>
                                        </p:tgtEl>
                                      </p:cBhvr>
                                    </p:animEffect>
                                  </p:childTnLst>
                                </p:cTn>
                              </p:par>
                              <p:par>
                                <p:cTn id="48" presetID="35" presetClass="path" presetSubtype="0" decel="100000" fill="hold" grpId="1" nodeType="withEffect">
                                  <p:stCondLst>
                                    <p:cond delay="400"/>
                                  </p:stCondLst>
                                  <p:childTnLst>
                                    <p:animMotion origin="layout" path="M -0.05553 0.00023 L 2.24662E-7 0.00023 " pathEditMode="relative" rAng="0" ptsTypes="AA">
                                      <p:cBhvr>
                                        <p:cTn id="49" dur="800" fill="hold"/>
                                        <p:tgtEl>
                                          <p:spTgt spid="71"/>
                                        </p:tgtEl>
                                        <p:attrNameLst>
                                          <p:attrName>ppt_x</p:attrName>
                                          <p:attrName>ppt_y</p:attrName>
                                        </p:attrNameLst>
                                      </p:cBhvr>
                                      <p:rCtr x="2770" y="0"/>
                                    </p:animMotion>
                                  </p:childTnLst>
                                </p:cTn>
                              </p:par>
                              <p:par>
                                <p:cTn id="50" presetID="10" presetClass="entr" presetSubtype="0" fill="hold" grpId="0" nodeType="withEffect">
                                  <p:stCondLst>
                                    <p:cond delay="800"/>
                                  </p:stCondLst>
                                  <p:childTnLst>
                                    <p:set>
                                      <p:cBhvr>
                                        <p:cTn id="51" dur="1" fill="hold">
                                          <p:stCondLst>
                                            <p:cond delay="0"/>
                                          </p:stCondLst>
                                        </p:cTn>
                                        <p:tgtEl>
                                          <p:spTgt spid="74"/>
                                        </p:tgtEl>
                                        <p:attrNameLst>
                                          <p:attrName>style.visibility</p:attrName>
                                        </p:attrNameLst>
                                      </p:cBhvr>
                                      <p:to>
                                        <p:strVal val="visible"/>
                                      </p:to>
                                    </p:set>
                                    <p:animEffect transition="in" filter="fade">
                                      <p:cBhvr>
                                        <p:cTn id="52" dur="600"/>
                                        <p:tgtEl>
                                          <p:spTgt spid="74"/>
                                        </p:tgtEl>
                                      </p:cBhvr>
                                    </p:animEffect>
                                  </p:childTnLst>
                                </p:cTn>
                              </p:par>
                              <p:par>
                                <p:cTn id="53" presetID="35" presetClass="path" presetSubtype="0" decel="100000" fill="hold" grpId="1" nodeType="withEffect">
                                  <p:stCondLst>
                                    <p:cond delay="600"/>
                                  </p:stCondLst>
                                  <p:childTnLst>
                                    <p:animMotion origin="layout" path="M -0.05552 0.00023 L -4.22773E-6 0.00023 " pathEditMode="relative" rAng="0" ptsTypes="AA">
                                      <p:cBhvr>
                                        <p:cTn id="54" dur="800" fill="hold"/>
                                        <p:tgtEl>
                                          <p:spTgt spid="74"/>
                                        </p:tgtEl>
                                        <p:attrNameLst>
                                          <p:attrName>ppt_x</p:attrName>
                                          <p:attrName>ppt_y</p:attrName>
                                        </p:attrNameLst>
                                      </p:cBhvr>
                                      <p:rCtr x="2770" y="0"/>
                                    </p:animMotion>
                                  </p:childTnLst>
                                </p:cTn>
                              </p:par>
                              <p:par>
                                <p:cTn id="55" presetID="10" presetClass="entr" presetSubtype="0" fill="hold" grpId="0" nodeType="withEffect">
                                  <p:stCondLst>
                                    <p:cond delay="1200"/>
                                  </p:stCondLst>
                                  <p:childTnLst>
                                    <p:set>
                                      <p:cBhvr>
                                        <p:cTn id="56" dur="1" fill="hold">
                                          <p:stCondLst>
                                            <p:cond delay="0"/>
                                          </p:stCondLst>
                                        </p:cTn>
                                        <p:tgtEl>
                                          <p:spTgt spid="75"/>
                                        </p:tgtEl>
                                        <p:attrNameLst>
                                          <p:attrName>style.visibility</p:attrName>
                                        </p:attrNameLst>
                                      </p:cBhvr>
                                      <p:to>
                                        <p:strVal val="visible"/>
                                      </p:to>
                                    </p:set>
                                    <p:animEffect transition="in" filter="fade">
                                      <p:cBhvr>
                                        <p:cTn id="57" dur="600"/>
                                        <p:tgtEl>
                                          <p:spTgt spid="75"/>
                                        </p:tgtEl>
                                      </p:cBhvr>
                                    </p:animEffect>
                                  </p:childTnLst>
                                </p:cTn>
                              </p:par>
                              <p:par>
                                <p:cTn id="58" presetID="35" presetClass="path" presetSubtype="0" decel="100000" fill="hold" grpId="1" nodeType="withEffect">
                                  <p:stCondLst>
                                    <p:cond delay="1000"/>
                                  </p:stCondLst>
                                  <p:childTnLst>
                                    <p:animMotion origin="layout" path="M -0.05553 0.00023 L 3.67118E-6 0.00023 " pathEditMode="relative" rAng="0" ptsTypes="AA">
                                      <p:cBhvr>
                                        <p:cTn id="59" dur="800" fill="hold"/>
                                        <p:tgtEl>
                                          <p:spTgt spid="75"/>
                                        </p:tgtEl>
                                        <p:attrNameLst>
                                          <p:attrName>ppt_x</p:attrName>
                                          <p:attrName>ppt_y</p:attrName>
                                        </p:attrNameLst>
                                      </p:cBhvr>
                                      <p:rCtr x="2770" y="0"/>
                                    </p:animMotion>
                                  </p:childTnLst>
                                </p:cTn>
                              </p:par>
                              <p:par>
                                <p:cTn id="60" presetID="2" presetClass="entr" presetSubtype="1" decel="100000" fill="hold" grpId="0" nodeType="withEffect">
                                  <p:stCondLst>
                                    <p:cond delay="150"/>
                                  </p:stCondLst>
                                  <p:childTnLst>
                                    <p:set>
                                      <p:cBhvr>
                                        <p:cTn id="61" dur="1" fill="hold">
                                          <p:stCondLst>
                                            <p:cond delay="0"/>
                                          </p:stCondLst>
                                        </p:cTn>
                                        <p:tgtEl>
                                          <p:spTgt spid="14"/>
                                        </p:tgtEl>
                                        <p:attrNameLst>
                                          <p:attrName>style.visibility</p:attrName>
                                        </p:attrNameLst>
                                      </p:cBhvr>
                                      <p:to>
                                        <p:strVal val="visible"/>
                                      </p:to>
                                    </p:set>
                                    <p:anim calcmode="lin" valueType="num">
                                      <p:cBhvr additive="base">
                                        <p:cTn id="62" dur="750" fill="hold"/>
                                        <p:tgtEl>
                                          <p:spTgt spid="14"/>
                                        </p:tgtEl>
                                        <p:attrNameLst>
                                          <p:attrName>ppt_x</p:attrName>
                                        </p:attrNameLst>
                                      </p:cBhvr>
                                      <p:tavLst>
                                        <p:tav tm="0">
                                          <p:val>
                                            <p:strVal val="#ppt_x"/>
                                          </p:val>
                                        </p:tav>
                                        <p:tav tm="100000">
                                          <p:val>
                                            <p:strVal val="#ppt_x"/>
                                          </p:val>
                                        </p:tav>
                                      </p:tavLst>
                                    </p:anim>
                                    <p:anim calcmode="lin" valueType="num">
                                      <p:cBhvr additive="base">
                                        <p:cTn id="63" dur="750" fill="hold"/>
                                        <p:tgtEl>
                                          <p:spTgt spid="14"/>
                                        </p:tgtEl>
                                        <p:attrNameLst>
                                          <p:attrName>ppt_y</p:attrName>
                                        </p:attrNameLst>
                                      </p:cBhvr>
                                      <p:tavLst>
                                        <p:tav tm="0">
                                          <p:val>
                                            <p:strVal val="0-#ppt_h/2"/>
                                          </p:val>
                                        </p:tav>
                                        <p:tav tm="100000">
                                          <p:val>
                                            <p:strVal val="#ppt_y"/>
                                          </p:val>
                                        </p:tav>
                                      </p:tavLst>
                                    </p:anim>
                                  </p:childTnLst>
                                </p:cTn>
                              </p:par>
                              <p:par>
                                <p:cTn id="64" presetID="2" presetClass="entr" presetSubtype="1" decel="100000" fill="hold" nodeType="withEffect">
                                  <p:stCondLst>
                                    <p:cond delay="250"/>
                                  </p:stCondLst>
                                  <p:childTnLst>
                                    <p:set>
                                      <p:cBhvr>
                                        <p:cTn id="65" dur="1" fill="hold">
                                          <p:stCondLst>
                                            <p:cond delay="0"/>
                                          </p:stCondLst>
                                        </p:cTn>
                                        <p:tgtEl>
                                          <p:spTgt spid="2"/>
                                        </p:tgtEl>
                                        <p:attrNameLst>
                                          <p:attrName>style.visibility</p:attrName>
                                        </p:attrNameLst>
                                      </p:cBhvr>
                                      <p:to>
                                        <p:strVal val="visible"/>
                                      </p:to>
                                    </p:set>
                                    <p:anim calcmode="lin" valueType="num">
                                      <p:cBhvr additive="base">
                                        <p:cTn id="66" dur="750" fill="hold"/>
                                        <p:tgtEl>
                                          <p:spTgt spid="2"/>
                                        </p:tgtEl>
                                        <p:attrNameLst>
                                          <p:attrName>ppt_x</p:attrName>
                                        </p:attrNameLst>
                                      </p:cBhvr>
                                      <p:tavLst>
                                        <p:tav tm="0">
                                          <p:val>
                                            <p:strVal val="#ppt_x"/>
                                          </p:val>
                                        </p:tav>
                                        <p:tav tm="100000">
                                          <p:val>
                                            <p:strVal val="#ppt_x"/>
                                          </p:val>
                                        </p:tav>
                                      </p:tavLst>
                                    </p:anim>
                                    <p:anim calcmode="lin" valueType="num">
                                      <p:cBhvr additive="base">
                                        <p:cTn id="67" dur="750" fill="hold"/>
                                        <p:tgtEl>
                                          <p:spTgt spid="2"/>
                                        </p:tgtEl>
                                        <p:attrNameLst>
                                          <p:attrName>ppt_y</p:attrName>
                                        </p:attrNameLst>
                                      </p:cBhvr>
                                      <p:tavLst>
                                        <p:tav tm="0">
                                          <p:val>
                                            <p:strVal val="0-#ppt_h/2"/>
                                          </p:val>
                                        </p:tav>
                                        <p:tav tm="100000">
                                          <p:val>
                                            <p:strVal val="#ppt_y"/>
                                          </p:val>
                                        </p:tav>
                                      </p:tavLst>
                                    </p:anim>
                                  </p:childTnLst>
                                </p:cTn>
                              </p:par>
                              <p:par>
                                <p:cTn id="68" presetID="2" presetClass="entr" presetSubtype="1" decel="100000" fill="hold" nodeType="withEffect">
                                  <p:stCondLst>
                                    <p:cond delay="500"/>
                                  </p:stCondLst>
                                  <p:childTnLst>
                                    <p:set>
                                      <p:cBhvr>
                                        <p:cTn id="69" dur="1" fill="hold">
                                          <p:stCondLst>
                                            <p:cond delay="0"/>
                                          </p:stCondLst>
                                        </p:cTn>
                                        <p:tgtEl>
                                          <p:spTgt spid="3"/>
                                        </p:tgtEl>
                                        <p:attrNameLst>
                                          <p:attrName>style.visibility</p:attrName>
                                        </p:attrNameLst>
                                      </p:cBhvr>
                                      <p:to>
                                        <p:strVal val="visible"/>
                                      </p:to>
                                    </p:set>
                                    <p:anim calcmode="lin" valueType="num">
                                      <p:cBhvr additive="base">
                                        <p:cTn id="70" dur="750" fill="hold"/>
                                        <p:tgtEl>
                                          <p:spTgt spid="3"/>
                                        </p:tgtEl>
                                        <p:attrNameLst>
                                          <p:attrName>ppt_x</p:attrName>
                                        </p:attrNameLst>
                                      </p:cBhvr>
                                      <p:tavLst>
                                        <p:tav tm="0">
                                          <p:val>
                                            <p:strVal val="#ppt_x"/>
                                          </p:val>
                                        </p:tav>
                                        <p:tav tm="100000">
                                          <p:val>
                                            <p:strVal val="#ppt_x"/>
                                          </p:val>
                                        </p:tav>
                                      </p:tavLst>
                                    </p:anim>
                                    <p:anim calcmode="lin" valueType="num">
                                      <p:cBhvr additive="base">
                                        <p:cTn id="71" dur="750" fill="hold"/>
                                        <p:tgtEl>
                                          <p:spTgt spid="3"/>
                                        </p:tgtEl>
                                        <p:attrNameLst>
                                          <p:attrName>ppt_y</p:attrName>
                                        </p:attrNameLst>
                                      </p:cBhvr>
                                      <p:tavLst>
                                        <p:tav tm="0">
                                          <p:val>
                                            <p:strVal val="0-#ppt_h/2"/>
                                          </p:val>
                                        </p:tav>
                                        <p:tav tm="100000">
                                          <p:val>
                                            <p:strVal val="#ppt_y"/>
                                          </p:val>
                                        </p:tav>
                                      </p:tavLst>
                                    </p:anim>
                                  </p:childTnLst>
                                </p:cTn>
                              </p:par>
                              <p:par>
                                <p:cTn id="72" presetID="2" presetClass="entr" presetSubtype="1" decel="100000" fill="hold" nodeType="withEffect">
                                  <p:stCondLst>
                                    <p:cond delay="750"/>
                                  </p:stCondLst>
                                  <p:childTnLst>
                                    <p:set>
                                      <p:cBhvr>
                                        <p:cTn id="73" dur="1" fill="hold">
                                          <p:stCondLst>
                                            <p:cond delay="0"/>
                                          </p:stCondLst>
                                        </p:cTn>
                                        <p:tgtEl>
                                          <p:spTgt spid="4"/>
                                        </p:tgtEl>
                                        <p:attrNameLst>
                                          <p:attrName>style.visibility</p:attrName>
                                        </p:attrNameLst>
                                      </p:cBhvr>
                                      <p:to>
                                        <p:strVal val="visible"/>
                                      </p:to>
                                    </p:set>
                                    <p:anim calcmode="lin" valueType="num">
                                      <p:cBhvr additive="base">
                                        <p:cTn id="74" dur="750" fill="hold"/>
                                        <p:tgtEl>
                                          <p:spTgt spid="4"/>
                                        </p:tgtEl>
                                        <p:attrNameLst>
                                          <p:attrName>ppt_x</p:attrName>
                                        </p:attrNameLst>
                                      </p:cBhvr>
                                      <p:tavLst>
                                        <p:tav tm="0">
                                          <p:val>
                                            <p:strVal val="#ppt_x"/>
                                          </p:val>
                                        </p:tav>
                                        <p:tav tm="100000">
                                          <p:val>
                                            <p:strVal val="#ppt_x"/>
                                          </p:val>
                                        </p:tav>
                                      </p:tavLst>
                                    </p:anim>
                                    <p:anim calcmode="lin" valueType="num">
                                      <p:cBhvr additive="base">
                                        <p:cTn id="75" dur="750" fill="hold"/>
                                        <p:tgtEl>
                                          <p:spTgt spid="4"/>
                                        </p:tgtEl>
                                        <p:attrNameLst>
                                          <p:attrName>ppt_y</p:attrName>
                                        </p:attrNameLst>
                                      </p:cBhvr>
                                      <p:tavLst>
                                        <p:tav tm="0">
                                          <p:val>
                                            <p:strVal val="0-#ppt_h/2"/>
                                          </p:val>
                                        </p:tav>
                                        <p:tav tm="100000">
                                          <p:val>
                                            <p:strVal val="#ppt_y"/>
                                          </p:val>
                                        </p:tav>
                                      </p:tavLst>
                                    </p:anim>
                                  </p:childTnLst>
                                </p:cTn>
                              </p:par>
                              <p:par>
                                <p:cTn id="76" presetID="2" presetClass="entr" presetSubtype="1" decel="100000" fill="hold" nodeType="withEffect">
                                  <p:stCondLst>
                                    <p:cond delay="1000"/>
                                  </p:stCondLst>
                                  <p:childTnLst>
                                    <p:set>
                                      <p:cBhvr>
                                        <p:cTn id="77" dur="1" fill="hold">
                                          <p:stCondLst>
                                            <p:cond delay="0"/>
                                          </p:stCondLst>
                                        </p:cTn>
                                        <p:tgtEl>
                                          <p:spTgt spid="5"/>
                                        </p:tgtEl>
                                        <p:attrNameLst>
                                          <p:attrName>style.visibility</p:attrName>
                                        </p:attrNameLst>
                                      </p:cBhvr>
                                      <p:to>
                                        <p:strVal val="visible"/>
                                      </p:to>
                                    </p:set>
                                    <p:anim calcmode="lin" valueType="num">
                                      <p:cBhvr additive="base">
                                        <p:cTn id="78" dur="750" fill="hold"/>
                                        <p:tgtEl>
                                          <p:spTgt spid="5"/>
                                        </p:tgtEl>
                                        <p:attrNameLst>
                                          <p:attrName>ppt_x</p:attrName>
                                        </p:attrNameLst>
                                      </p:cBhvr>
                                      <p:tavLst>
                                        <p:tav tm="0">
                                          <p:val>
                                            <p:strVal val="#ppt_x"/>
                                          </p:val>
                                        </p:tav>
                                        <p:tav tm="100000">
                                          <p:val>
                                            <p:strVal val="#ppt_x"/>
                                          </p:val>
                                        </p:tav>
                                      </p:tavLst>
                                    </p:anim>
                                    <p:anim calcmode="lin" valueType="num">
                                      <p:cBhvr additive="base">
                                        <p:cTn id="79" dur="750" fill="hold"/>
                                        <p:tgtEl>
                                          <p:spTgt spid="5"/>
                                        </p:tgtEl>
                                        <p:attrNameLst>
                                          <p:attrName>ppt_y</p:attrName>
                                        </p:attrNameLst>
                                      </p:cBhvr>
                                      <p:tavLst>
                                        <p:tav tm="0">
                                          <p:val>
                                            <p:strVal val="0-#ppt_h/2"/>
                                          </p:val>
                                        </p:tav>
                                        <p:tav tm="100000">
                                          <p:val>
                                            <p:strVal val="#ppt_y"/>
                                          </p:val>
                                        </p:tav>
                                      </p:tavLst>
                                    </p:anim>
                                  </p:childTnLst>
                                </p:cTn>
                              </p:par>
                              <p:par>
                                <p:cTn id="80" presetID="10" presetClass="entr" presetSubtype="0" fill="hold" grpId="0" nodeType="withEffect">
                                  <p:stCondLst>
                                    <p:cond delay="150"/>
                                  </p:stCondLst>
                                  <p:childTnLst>
                                    <p:set>
                                      <p:cBhvr>
                                        <p:cTn id="81" dur="1" fill="hold">
                                          <p:stCondLst>
                                            <p:cond delay="0"/>
                                          </p:stCondLst>
                                        </p:cTn>
                                        <p:tgtEl>
                                          <p:spTgt spid="45"/>
                                        </p:tgtEl>
                                        <p:attrNameLst>
                                          <p:attrName>style.visibility</p:attrName>
                                        </p:attrNameLst>
                                      </p:cBhvr>
                                      <p:to>
                                        <p:strVal val="visible"/>
                                      </p:to>
                                    </p:set>
                                    <p:animEffect transition="in" filter="fade">
                                      <p:cBhvr>
                                        <p:cTn id="82" dur="500"/>
                                        <p:tgtEl>
                                          <p:spTgt spid="45"/>
                                        </p:tgtEl>
                                      </p:cBhvr>
                                    </p:animEffect>
                                  </p:childTnLst>
                                </p:cTn>
                              </p:par>
                              <p:par>
                                <p:cTn id="83" presetID="42" presetClass="path" presetSubtype="0" decel="100000" fill="hold" grpId="1" nodeType="withEffect">
                                  <p:stCondLst>
                                    <p:cond delay="150"/>
                                  </p:stCondLst>
                                  <p:childTnLst>
                                    <p:animMotion origin="layout" path="M 4.2022E-6 -3.65865E-6 L 4.2022E-6 0.03132 " pathEditMode="relative" rAng="0" ptsTypes="AA">
                                      <p:cBhvr>
                                        <p:cTn id="84" dur="750" spd="-100000" fill="hold"/>
                                        <p:tgtEl>
                                          <p:spTgt spid="45"/>
                                        </p:tgtEl>
                                        <p:attrNameLst>
                                          <p:attrName>ppt_x</p:attrName>
                                          <p:attrName>ppt_y</p:attrName>
                                        </p:attrNameLst>
                                      </p:cBhvr>
                                      <p:rCtr x="0" y="1566"/>
                                    </p:animMotion>
                                  </p:childTnLst>
                                </p:cTn>
                              </p:par>
                              <p:par>
                                <p:cTn id="85" presetID="10" presetClass="entr" presetSubtype="0" fill="hold" grpId="0" nodeType="withEffect">
                                  <p:stCondLst>
                                    <p:cond delay="30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500"/>
                                        <p:tgtEl>
                                          <p:spTgt spid="48"/>
                                        </p:tgtEl>
                                      </p:cBhvr>
                                    </p:animEffect>
                                  </p:childTnLst>
                                </p:cTn>
                              </p:par>
                              <p:par>
                                <p:cTn id="88" presetID="42" presetClass="path" presetSubtype="0" decel="100000" fill="hold" grpId="1" nodeType="withEffect">
                                  <p:stCondLst>
                                    <p:cond delay="300"/>
                                  </p:stCondLst>
                                  <p:childTnLst>
                                    <p:animMotion origin="layout" path="M 4.2022E-6 -3.65865E-6 L 4.2022E-6 0.03132 " pathEditMode="relative" rAng="0" ptsTypes="AA">
                                      <p:cBhvr>
                                        <p:cTn id="89" dur="750" spd="-100000" fill="hold"/>
                                        <p:tgtEl>
                                          <p:spTgt spid="48"/>
                                        </p:tgtEl>
                                        <p:attrNameLst>
                                          <p:attrName>ppt_x</p:attrName>
                                          <p:attrName>ppt_y</p:attrName>
                                        </p:attrNameLst>
                                      </p:cBhvr>
                                      <p:rCtr x="0" y="1566"/>
                                    </p:animMotion>
                                  </p:childTnLst>
                                </p:cTn>
                              </p:par>
                              <p:par>
                                <p:cTn id="90" presetID="10" presetClass="entr" presetSubtype="0" fill="hold" grpId="0" nodeType="withEffect">
                                  <p:stCondLst>
                                    <p:cond delay="450"/>
                                  </p:stCondLst>
                                  <p:childTnLst>
                                    <p:set>
                                      <p:cBhvr>
                                        <p:cTn id="91" dur="1" fill="hold">
                                          <p:stCondLst>
                                            <p:cond delay="0"/>
                                          </p:stCondLst>
                                        </p:cTn>
                                        <p:tgtEl>
                                          <p:spTgt spid="49"/>
                                        </p:tgtEl>
                                        <p:attrNameLst>
                                          <p:attrName>style.visibility</p:attrName>
                                        </p:attrNameLst>
                                      </p:cBhvr>
                                      <p:to>
                                        <p:strVal val="visible"/>
                                      </p:to>
                                    </p:set>
                                    <p:animEffect transition="in" filter="fade">
                                      <p:cBhvr>
                                        <p:cTn id="92" dur="500"/>
                                        <p:tgtEl>
                                          <p:spTgt spid="49"/>
                                        </p:tgtEl>
                                      </p:cBhvr>
                                    </p:animEffect>
                                  </p:childTnLst>
                                </p:cTn>
                              </p:par>
                              <p:par>
                                <p:cTn id="93" presetID="42" presetClass="path" presetSubtype="0" decel="100000" fill="hold" grpId="1" nodeType="withEffect">
                                  <p:stCondLst>
                                    <p:cond delay="450"/>
                                  </p:stCondLst>
                                  <p:childTnLst>
                                    <p:animMotion origin="layout" path="M 4.2022E-6 -3.65865E-6 L 4.2022E-6 0.03132 " pathEditMode="relative" rAng="0" ptsTypes="AA">
                                      <p:cBhvr>
                                        <p:cTn id="94" dur="750" spd="-100000" fill="hold"/>
                                        <p:tgtEl>
                                          <p:spTgt spid="49"/>
                                        </p:tgtEl>
                                        <p:attrNameLst>
                                          <p:attrName>ppt_x</p:attrName>
                                          <p:attrName>ppt_y</p:attrName>
                                        </p:attrNameLst>
                                      </p:cBhvr>
                                      <p:rCtr x="0" y="1566"/>
                                    </p:animMotion>
                                  </p:childTnLst>
                                </p:cTn>
                              </p:par>
                              <p:par>
                                <p:cTn id="95" presetID="10" presetClass="entr" presetSubtype="0" fill="hold" grpId="0" nodeType="withEffect">
                                  <p:stCondLst>
                                    <p:cond delay="600"/>
                                  </p:stCondLst>
                                  <p:childTnLst>
                                    <p:set>
                                      <p:cBhvr>
                                        <p:cTn id="96" dur="1" fill="hold">
                                          <p:stCondLst>
                                            <p:cond delay="0"/>
                                          </p:stCondLst>
                                        </p:cTn>
                                        <p:tgtEl>
                                          <p:spTgt spid="50"/>
                                        </p:tgtEl>
                                        <p:attrNameLst>
                                          <p:attrName>style.visibility</p:attrName>
                                        </p:attrNameLst>
                                      </p:cBhvr>
                                      <p:to>
                                        <p:strVal val="visible"/>
                                      </p:to>
                                    </p:set>
                                    <p:animEffect transition="in" filter="fade">
                                      <p:cBhvr>
                                        <p:cTn id="97" dur="500"/>
                                        <p:tgtEl>
                                          <p:spTgt spid="50"/>
                                        </p:tgtEl>
                                      </p:cBhvr>
                                    </p:animEffect>
                                  </p:childTnLst>
                                </p:cTn>
                              </p:par>
                              <p:par>
                                <p:cTn id="98" presetID="42" presetClass="path" presetSubtype="0" decel="100000" fill="hold" grpId="1" nodeType="withEffect">
                                  <p:stCondLst>
                                    <p:cond delay="600"/>
                                  </p:stCondLst>
                                  <p:childTnLst>
                                    <p:animMotion origin="layout" path="M 4.2022E-6 -3.65865E-6 L 4.2022E-6 0.03132 " pathEditMode="relative" rAng="0" ptsTypes="AA">
                                      <p:cBhvr>
                                        <p:cTn id="99" dur="750" spd="-100000" fill="hold"/>
                                        <p:tgtEl>
                                          <p:spTgt spid="50"/>
                                        </p:tgtEl>
                                        <p:attrNameLst>
                                          <p:attrName>ppt_x</p:attrName>
                                          <p:attrName>ppt_y</p:attrName>
                                        </p:attrNameLst>
                                      </p:cBhvr>
                                      <p:rCtr x="0" y="1566"/>
                                    </p:animMotion>
                                  </p:childTnLst>
                                </p:cTn>
                              </p:par>
                              <p:par>
                                <p:cTn id="100" presetID="10" presetClass="entr" presetSubtype="0" fill="hold" grpId="0" nodeType="withEffect">
                                  <p:stCondLst>
                                    <p:cond delay="750"/>
                                  </p:stCondLst>
                                  <p:childTnLst>
                                    <p:set>
                                      <p:cBhvr>
                                        <p:cTn id="101" dur="1" fill="hold">
                                          <p:stCondLst>
                                            <p:cond delay="0"/>
                                          </p:stCondLst>
                                        </p:cTn>
                                        <p:tgtEl>
                                          <p:spTgt spid="51"/>
                                        </p:tgtEl>
                                        <p:attrNameLst>
                                          <p:attrName>style.visibility</p:attrName>
                                        </p:attrNameLst>
                                      </p:cBhvr>
                                      <p:to>
                                        <p:strVal val="visible"/>
                                      </p:to>
                                    </p:set>
                                    <p:animEffect transition="in" filter="fade">
                                      <p:cBhvr>
                                        <p:cTn id="102" dur="500"/>
                                        <p:tgtEl>
                                          <p:spTgt spid="51"/>
                                        </p:tgtEl>
                                      </p:cBhvr>
                                    </p:animEffect>
                                  </p:childTnLst>
                                </p:cTn>
                              </p:par>
                              <p:par>
                                <p:cTn id="103" presetID="42" presetClass="path" presetSubtype="0" decel="100000" fill="hold" grpId="1" nodeType="withEffect">
                                  <p:stCondLst>
                                    <p:cond delay="750"/>
                                  </p:stCondLst>
                                  <p:childTnLst>
                                    <p:animMotion origin="layout" path="M 4.2022E-6 -3.65865E-6 L 4.2022E-6 0.03132 " pathEditMode="relative" rAng="0" ptsTypes="AA">
                                      <p:cBhvr>
                                        <p:cTn id="104" dur="750" spd="-100000" fill="hold"/>
                                        <p:tgtEl>
                                          <p:spTgt spid="51"/>
                                        </p:tgtEl>
                                        <p:attrNameLst>
                                          <p:attrName>ppt_x</p:attrName>
                                          <p:attrName>ppt_y</p:attrName>
                                        </p:attrNameLst>
                                      </p:cBhvr>
                                      <p:rCtr x="0" y="1566"/>
                                    </p:animMotion>
                                  </p:childTnLst>
                                </p:cTn>
                              </p:par>
                              <p:par>
                                <p:cTn id="105" presetID="10" presetClass="entr" presetSubtype="0" fill="hold" grpId="0" nodeType="withEffect">
                                  <p:stCondLst>
                                    <p:cond delay="900"/>
                                  </p:stCondLst>
                                  <p:childTnLst>
                                    <p:set>
                                      <p:cBhvr>
                                        <p:cTn id="106" dur="1" fill="hold">
                                          <p:stCondLst>
                                            <p:cond delay="0"/>
                                          </p:stCondLst>
                                        </p:cTn>
                                        <p:tgtEl>
                                          <p:spTgt spid="52"/>
                                        </p:tgtEl>
                                        <p:attrNameLst>
                                          <p:attrName>style.visibility</p:attrName>
                                        </p:attrNameLst>
                                      </p:cBhvr>
                                      <p:to>
                                        <p:strVal val="visible"/>
                                      </p:to>
                                    </p:set>
                                    <p:animEffect transition="in" filter="fade">
                                      <p:cBhvr>
                                        <p:cTn id="107" dur="500"/>
                                        <p:tgtEl>
                                          <p:spTgt spid="52"/>
                                        </p:tgtEl>
                                      </p:cBhvr>
                                    </p:animEffect>
                                  </p:childTnLst>
                                </p:cTn>
                              </p:par>
                              <p:par>
                                <p:cTn id="108" presetID="42" presetClass="path" presetSubtype="0" decel="100000" fill="hold" grpId="1" nodeType="withEffect">
                                  <p:stCondLst>
                                    <p:cond delay="900"/>
                                  </p:stCondLst>
                                  <p:childTnLst>
                                    <p:animMotion origin="layout" path="M 4.2022E-6 -3.65865E-6 L 4.2022E-6 0.03132 " pathEditMode="relative" rAng="0" ptsTypes="AA">
                                      <p:cBhvr>
                                        <p:cTn id="109" dur="750" spd="-100000" fill="hold"/>
                                        <p:tgtEl>
                                          <p:spTgt spid="52"/>
                                        </p:tgtEl>
                                        <p:attrNameLst>
                                          <p:attrName>ppt_x</p:attrName>
                                          <p:attrName>ppt_y</p:attrName>
                                        </p:attrNameLst>
                                      </p:cBhvr>
                                      <p:rCtr x="0" y="1566"/>
                                    </p:animMotion>
                                  </p:childTnLst>
                                </p:cTn>
                              </p:par>
                              <p:par>
                                <p:cTn id="110" presetID="10" presetClass="entr" presetSubtype="0" fill="hold" grpId="0" nodeType="withEffect">
                                  <p:stCondLst>
                                    <p:cond delay="1050"/>
                                  </p:stCondLst>
                                  <p:childTnLst>
                                    <p:set>
                                      <p:cBhvr>
                                        <p:cTn id="111" dur="1" fill="hold">
                                          <p:stCondLst>
                                            <p:cond delay="0"/>
                                          </p:stCondLst>
                                        </p:cTn>
                                        <p:tgtEl>
                                          <p:spTgt spid="53"/>
                                        </p:tgtEl>
                                        <p:attrNameLst>
                                          <p:attrName>style.visibility</p:attrName>
                                        </p:attrNameLst>
                                      </p:cBhvr>
                                      <p:to>
                                        <p:strVal val="visible"/>
                                      </p:to>
                                    </p:set>
                                    <p:animEffect transition="in" filter="fade">
                                      <p:cBhvr>
                                        <p:cTn id="112" dur="500"/>
                                        <p:tgtEl>
                                          <p:spTgt spid="53"/>
                                        </p:tgtEl>
                                      </p:cBhvr>
                                    </p:animEffect>
                                  </p:childTnLst>
                                </p:cTn>
                              </p:par>
                              <p:par>
                                <p:cTn id="113" presetID="42" presetClass="path" presetSubtype="0" decel="100000" fill="hold" grpId="1" nodeType="withEffect">
                                  <p:stCondLst>
                                    <p:cond delay="1050"/>
                                  </p:stCondLst>
                                  <p:childTnLst>
                                    <p:animMotion origin="layout" path="M 4.2022E-6 -3.65865E-6 L 4.2022E-6 0.03132 " pathEditMode="relative" rAng="0" ptsTypes="AA">
                                      <p:cBhvr>
                                        <p:cTn id="114" dur="750" spd="-100000" fill="hold"/>
                                        <p:tgtEl>
                                          <p:spTgt spid="53"/>
                                        </p:tgtEl>
                                        <p:attrNameLst>
                                          <p:attrName>ppt_x</p:attrName>
                                          <p:attrName>ppt_y</p:attrName>
                                        </p:attrNameLst>
                                      </p:cBhvr>
                                      <p:rCtr x="0" y="1566"/>
                                    </p:animMotion>
                                  </p:childTnLst>
                                </p:cTn>
                              </p:par>
                              <p:par>
                                <p:cTn id="115" presetID="10" presetClass="entr" presetSubtype="0" fill="hold" grpId="0" nodeType="withEffect">
                                  <p:stCondLst>
                                    <p:cond delay="1200"/>
                                  </p:stCondLst>
                                  <p:childTnLst>
                                    <p:set>
                                      <p:cBhvr>
                                        <p:cTn id="116" dur="1" fill="hold">
                                          <p:stCondLst>
                                            <p:cond delay="0"/>
                                          </p:stCondLst>
                                        </p:cTn>
                                        <p:tgtEl>
                                          <p:spTgt spid="54"/>
                                        </p:tgtEl>
                                        <p:attrNameLst>
                                          <p:attrName>style.visibility</p:attrName>
                                        </p:attrNameLst>
                                      </p:cBhvr>
                                      <p:to>
                                        <p:strVal val="visible"/>
                                      </p:to>
                                    </p:set>
                                    <p:animEffect transition="in" filter="fade">
                                      <p:cBhvr>
                                        <p:cTn id="117" dur="500"/>
                                        <p:tgtEl>
                                          <p:spTgt spid="54"/>
                                        </p:tgtEl>
                                      </p:cBhvr>
                                    </p:animEffect>
                                  </p:childTnLst>
                                </p:cTn>
                              </p:par>
                              <p:par>
                                <p:cTn id="118" presetID="42" presetClass="path" presetSubtype="0" decel="100000" fill="hold" grpId="1" nodeType="withEffect">
                                  <p:stCondLst>
                                    <p:cond delay="1200"/>
                                  </p:stCondLst>
                                  <p:childTnLst>
                                    <p:animMotion origin="layout" path="M 4.2022E-6 -3.65865E-6 L 4.2022E-6 0.03132 " pathEditMode="relative" rAng="0" ptsTypes="AA">
                                      <p:cBhvr>
                                        <p:cTn id="119" dur="750" spd="-100000" fill="hold"/>
                                        <p:tgtEl>
                                          <p:spTgt spid="54"/>
                                        </p:tgtEl>
                                        <p:attrNameLst>
                                          <p:attrName>ppt_x</p:attrName>
                                          <p:attrName>ppt_y</p:attrName>
                                        </p:attrNameLst>
                                      </p:cBhvr>
                                      <p:rCtr x="0" y="1566"/>
                                    </p:animMotion>
                                  </p:childTnLst>
                                </p:cTn>
                              </p:par>
                              <p:par>
                                <p:cTn id="120" presetID="10" presetClass="entr" presetSubtype="0" fill="hold" grpId="0" nodeType="withEffect">
                                  <p:stCondLst>
                                    <p:cond delay="1350"/>
                                  </p:stCondLst>
                                  <p:childTnLst>
                                    <p:set>
                                      <p:cBhvr>
                                        <p:cTn id="121" dur="1" fill="hold">
                                          <p:stCondLst>
                                            <p:cond delay="0"/>
                                          </p:stCondLst>
                                        </p:cTn>
                                        <p:tgtEl>
                                          <p:spTgt spid="55"/>
                                        </p:tgtEl>
                                        <p:attrNameLst>
                                          <p:attrName>style.visibility</p:attrName>
                                        </p:attrNameLst>
                                      </p:cBhvr>
                                      <p:to>
                                        <p:strVal val="visible"/>
                                      </p:to>
                                    </p:set>
                                    <p:animEffect transition="in" filter="fade">
                                      <p:cBhvr>
                                        <p:cTn id="122" dur="500"/>
                                        <p:tgtEl>
                                          <p:spTgt spid="55"/>
                                        </p:tgtEl>
                                      </p:cBhvr>
                                    </p:animEffect>
                                  </p:childTnLst>
                                </p:cTn>
                              </p:par>
                              <p:par>
                                <p:cTn id="123" presetID="42" presetClass="path" presetSubtype="0" decel="100000" fill="hold" grpId="1" nodeType="withEffect">
                                  <p:stCondLst>
                                    <p:cond delay="1350"/>
                                  </p:stCondLst>
                                  <p:childTnLst>
                                    <p:animMotion origin="layout" path="M 4.2022E-6 -3.65865E-6 L 4.2022E-6 0.03132 " pathEditMode="relative" rAng="0" ptsTypes="AA">
                                      <p:cBhvr>
                                        <p:cTn id="124" dur="750" spd="-100000" fill="hold"/>
                                        <p:tgtEl>
                                          <p:spTgt spid="55"/>
                                        </p:tgtEl>
                                        <p:attrNameLst>
                                          <p:attrName>ppt_x</p:attrName>
                                          <p:attrName>ppt_y</p:attrName>
                                        </p:attrNameLst>
                                      </p:cBhvr>
                                      <p:rCtr x="0" y="1566"/>
                                    </p:animMotion>
                                  </p:childTnLst>
                                </p:cTn>
                              </p:par>
                              <p:par>
                                <p:cTn id="125" presetID="10" presetClass="entr" presetSubtype="0" fill="hold" grpId="0" nodeType="withEffect">
                                  <p:stCondLst>
                                    <p:cond delay="1500"/>
                                  </p:stCondLst>
                                  <p:childTnLst>
                                    <p:set>
                                      <p:cBhvr>
                                        <p:cTn id="126" dur="1" fill="hold">
                                          <p:stCondLst>
                                            <p:cond delay="0"/>
                                          </p:stCondLst>
                                        </p:cTn>
                                        <p:tgtEl>
                                          <p:spTgt spid="56"/>
                                        </p:tgtEl>
                                        <p:attrNameLst>
                                          <p:attrName>style.visibility</p:attrName>
                                        </p:attrNameLst>
                                      </p:cBhvr>
                                      <p:to>
                                        <p:strVal val="visible"/>
                                      </p:to>
                                    </p:set>
                                    <p:animEffect transition="in" filter="fade">
                                      <p:cBhvr>
                                        <p:cTn id="127" dur="500"/>
                                        <p:tgtEl>
                                          <p:spTgt spid="56"/>
                                        </p:tgtEl>
                                      </p:cBhvr>
                                    </p:animEffect>
                                  </p:childTnLst>
                                </p:cTn>
                              </p:par>
                              <p:par>
                                <p:cTn id="128" presetID="42" presetClass="path" presetSubtype="0" decel="100000" fill="hold" grpId="1" nodeType="withEffect">
                                  <p:stCondLst>
                                    <p:cond delay="1500"/>
                                  </p:stCondLst>
                                  <p:childTnLst>
                                    <p:animMotion origin="layout" path="M 4.2022E-6 -3.65865E-6 L 4.2022E-6 0.03132 " pathEditMode="relative" rAng="0" ptsTypes="AA">
                                      <p:cBhvr>
                                        <p:cTn id="129" dur="750" spd="-100000" fill="hold"/>
                                        <p:tgtEl>
                                          <p:spTgt spid="56"/>
                                        </p:tgtEl>
                                        <p:attrNameLst>
                                          <p:attrName>ppt_x</p:attrName>
                                          <p:attrName>ppt_y</p:attrName>
                                        </p:attrNameLst>
                                      </p:cBhvr>
                                      <p:rCtr x="0" y="1566"/>
                                    </p:animMotion>
                                  </p:childTnLst>
                                </p:cTn>
                              </p:par>
                              <p:par>
                                <p:cTn id="130" presetID="10" presetClass="entr" presetSubtype="0" fill="hold" grpId="0" nodeType="withEffect">
                                  <p:stCondLst>
                                    <p:cond delay="1650"/>
                                  </p:stCondLst>
                                  <p:childTnLst>
                                    <p:set>
                                      <p:cBhvr>
                                        <p:cTn id="131" dur="1" fill="hold">
                                          <p:stCondLst>
                                            <p:cond delay="0"/>
                                          </p:stCondLst>
                                        </p:cTn>
                                        <p:tgtEl>
                                          <p:spTgt spid="57"/>
                                        </p:tgtEl>
                                        <p:attrNameLst>
                                          <p:attrName>style.visibility</p:attrName>
                                        </p:attrNameLst>
                                      </p:cBhvr>
                                      <p:to>
                                        <p:strVal val="visible"/>
                                      </p:to>
                                    </p:set>
                                    <p:animEffect transition="in" filter="fade">
                                      <p:cBhvr>
                                        <p:cTn id="132" dur="500"/>
                                        <p:tgtEl>
                                          <p:spTgt spid="57"/>
                                        </p:tgtEl>
                                      </p:cBhvr>
                                    </p:animEffect>
                                  </p:childTnLst>
                                </p:cTn>
                              </p:par>
                              <p:par>
                                <p:cTn id="133" presetID="42" presetClass="path" presetSubtype="0" decel="100000" fill="hold" grpId="1" nodeType="withEffect">
                                  <p:stCondLst>
                                    <p:cond delay="1650"/>
                                  </p:stCondLst>
                                  <p:childTnLst>
                                    <p:animMotion origin="layout" path="M 4.2022E-6 -3.65865E-6 L 4.2022E-6 0.03132 " pathEditMode="relative" rAng="0" ptsTypes="AA">
                                      <p:cBhvr>
                                        <p:cTn id="134" dur="750" spd="-100000" fill="hold"/>
                                        <p:tgtEl>
                                          <p:spTgt spid="57"/>
                                        </p:tgtEl>
                                        <p:attrNameLst>
                                          <p:attrName>ppt_x</p:attrName>
                                          <p:attrName>ppt_y</p:attrName>
                                        </p:attrNameLst>
                                      </p:cBhvr>
                                      <p:rCtr x="0" y="1566"/>
                                    </p:animMotion>
                                  </p:childTnLst>
                                </p:cTn>
                              </p:par>
                              <p:par>
                                <p:cTn id="135" presetID="10" presetClass="entr" presetSubtype="0" fill="hold" grpId="0" nodeType="withEffect">
                                  <p:stCondLst>
                                    <p:cond delay="1800"/>
                                  </p:stCondLst>
                                  <p:childTnLst>
                                    <p:set>
                                      <p:cBhvr>
                                        <p:cTn id="136" dur="1" fill="hold">
                                          <p:stCondLst>
                                            <p:cond delay="0"/>
                                          </p:stCondLst>
                                        </p:cTn>
                                        <p:tgtEl>
                                          <p:spTgt spid="59"/>
                                        </p:tgtEl>
                                        <p:attrNameLst>
                                          <p:attrName>style.visibility</p:attrName>
                                        </p:attrNameLst>
                                      </p:cBhvr>
                                      <p:to>
                                        <p:strVal val="visible"/>
                                      </p:to>
                                    </p:set>
                                    <p:animEffect transition="in" filter="fade">
                                      <p:cBhvr>
                                        <p:cTn id="137" dur="500"/>
                                        <p:tgtEl>
                                          <p:spTgt spid="59"/>
                                        </p:tgtEl>
                                      </p:cBhvr>
                                    </p:animEffect>
                                  </p:childTnLst>
                                </p:cTn>
                              </p:par>
                              <p:par>
                                <p:cTn id="138" presetID="42" presetClass="path" presetSubtype="0" decel="100000" fill="hold" grpId="1" nodeType="withEffect">
                                  <p:stCondLst>
                                    <p:cond delay="1800"/>
                                  </p:stCondLst>
                                  <p:childTnLst>
                                    <p:animMotion origin="layout" path="M 4.2022E-6 -3.65865E-6 L 4.2022E-6 0.03132 " pathEditMode="relative" rAng="0" ptsTypes="AA">
                                      <p:cBhvr>
                                        <p:cTn id="139" dur="750" spd="-100000" fill="hold"/>
                                        <p:tgtEl>
                                          <p:spTgt spid="59"/>
                                        </p:tgtEl>
                                        <p:attrNameLst>
                                          <p:attrName>ppt_x</p:attrName>
                                          <p:attrName>ppt_y</p:attrName>
                                        </p:attrNameLst>
                                      </p:cBhvr>
                                      <p:rCtr x="0" y="1566"/>
                                    </p:animMotion>
                                  </p:childTnLst>
                                </p:cTn>
                              </p:par>
                              <p:par>
                                <p:cTn id="140" presetID="10" presetClass="entr" presetSubtype="0" fill="hold" grpId="0" nodeType="withEffect">
                                  <p:stCondLst>
                                    <p:cond delay="1950"/>
                                  </p:stCondLst>
                                  <p:childTnLst>
                                    <p:set>
                                      <p:cBhvr>
                                        <p:cTn id="141" dur="1" fill="hold">
                                          <p:stCondLst>
                                            <p:cond delay="0"/>
                                          </p:stCondLst>
                                        </p:cTn>
                                        <p:tgtEl>
                                          <p:spTgt spid="62"/>
                                        </p:tgtEl>
                                        <p:attrNameLst>
                                          <p:attrName>style.visibility</p:attrName>
                                        </p:attrNameLst>
                                      </p:cBhvr>
                                      <p:to>
                                        <p:strVal val="visible"/>
                                      </p:to>
                                    </p:set>
                                    <p:animEffect transition="in" filter="fade">
                                      <p:cBhvr>
                                        <p:cTn id="142" dur="500"/>
                                        <p:tgtEl>
                                          <p:spTgt spid="62"/>
                                        </p:tgtEl>
                                      </p:cBhvr>
                                    </p:animEffect>
                                  </p:childTnLst>
                                </p:cTn>
                              </p:par>
                              <p:par>
                                <p:cTn id="143" presetID="42" presetClass="path" presetSubtype="0" decel="100000" fill="hold" grpId="1" nodeType="withEffect">
                                  <p:stCondLst>
                                    <p:cond delay="1950"/>
                                  </p:stCondLst>
                                  <p:childTnLst>
                                    <p:animMotion origin="layout" path="M 4.2022E-6 -3.65865E-6 L 4.2022E-6 0.03132 " pathEditMode="relative" rAng="0" ptsTypes="AA">
                                      <p:cBhvr>
                                        <p:cTn id="144" dur="750" spd="-100000" fill="hold"/>
                                        <p:tgtEl>
                                          <p:spTgt spid="62"/>
                                        </p:tgtEl>
                                        <p:attrNameLst>
                                          <p:attrName>ppt_x</p:attrName>
                                          <p:attrName>ppt_y</p:attrName>
                                        </p:attrNameLst>
                                      </p:cBhvr>
                                      <p:rCtr x="0" y="1566"/>
                                    </p:animMotion>
                                  </p:childTnLst>
                                </p:cTn>
                              </p:par>
                              <p:par>
                                <p:cTn id="145" presetID="10" presetClass="entr" presetSubtype="0" fill="hold" grpId="0" nodeType="withEffect">
                                  <p:stCondLst>
                                    <p:cond delay="2100"/>
                                  </p:stCondLst>
                                  <p:childTnLst>
                                    <p:set>
                                      <p:cBhvr>
                                        <p:cTn id="146" dur="1" fill="hold">
                                          <p:stCondLst>
                                            <p:cond delay="0"/>
                                          </p:stCondLst>
                                        </p:cTn>
                                        <p:tgtEl>
                                          <p:spTgt spid="63"/>
                                        </p:tgtEl>
                                        <p:attrNameLst>
                                          <p:attrName>style.visibility</p:attrName>
                                        </p:attrNameLst>
                                      </p:cBhvr>
                                      <p:to>
                                        <p:strVal val="visible"/>
                                      </p:to>
                                    </p:set>
                                    <p:animEffect transition="in" filter="fade">
                                      <p:cBhvr>
                                        <p:cTn id="147" dur="500"/>
                                        <p:tgtEl>
                                          <p:spTgt spid="63"/>
                                        </p:tgtEl>
                                      </p:cBhvr>
                                    </p:animEffect>
                                  </p:childTnLst>
                                </p:cTn>
                              </p:par>
                              <p:par>
                                <p:cTn id="148" presetID="42" presetClass="path" presetSubtype="0" decel="100000" fill="hold" grpId="1" nodeType="withEffect">
                                  <p:stCondLst>
                                    <p:cond delay="2100"/>
                                  </p:stCondLst>
                                  <p:childTnLst>
                                    <p:animMotion origin="layout" path="M 4.2022E-6 -3.65865E-6 L 4.2022E-6 0.03132 " pathEditMode="relative" rAng="0" ptsTypes="AA">
                                      <p:cBhvr>
                                        <p:cTn id="149" dur="750" spd="-100000" fill="hold"/>
                                        <p:tgtEl>
                                          <p:spTgt spid="63"/>
                                        </p:tgtEl>
                                        <p:attrNameLst>
                                          <p:attrName>ppt_x</p:attrName>
                                          <p:attrName>ppt_y</p:attrName>
                                        </p:attrNameLst>
                                      </p:cBhvr>
                                      <p:rCtr x="0" y="1566"/>
                                    </p:animMotion>
                                  </p:childTnLst>
                                </p:cTn>
                              </p:par>
                              <p:par>
                                <p:cTn id="150" presetID="10" presetClass="entr" presetSubtype="0" fill="hold" grpId="0" nodeType="withEffect">
                                  <p:stCondLst>
                                    <p:cond delay="2250"/>
                                  </p:stCondLst>
                                  <p:childTnLst>
                                    <p:set>
                                      <p:cBhvr>
                                        <p:cTn id="151" dur="1" fill="hold">
                                          <p:stCondLst>
                                            <p:cond delay="0"/>
                                          </p:stCondLst>
                                        </p:cTn>
                                        <p:tgtEl>
                                          <p:spTgt spid="72"/>
                                        </p:tgtEl>
                                        <p:attrNameLst>
                                          <p:attrName>style.visibility</p:attrName>
                                        </p:attrNameLst>
                                      </p:cBhvr>
                                      <p:to>
                                        <p:strVal val="visible"/>
                                      </p:to>
                                    </p:set>
                                    <p:animEffect transition="in" filter="fade">
                                      <p:cBhvr>
                                        <p:cTn id="152" dur="500"/>
                                        <p:tgtEl>
                                          <p:spTgt spid="72"/>
                                        </p:tgtEl>
                                      </p:cBhvr>
                                    </p:animEffect>
                                  </p:childTnLst>
                                </p:cTn>
                              </p:par>
                              <p:par>
                                <p:cTn id="153" presetID="42" presetClass="path" presetSubtype="0" decel="100000" fill="hold" grpId="1" nodeType="withEffect">
                                  <p:stCondLst>
                                    <p:cond delay="2250"/>
                                  </p:stCondLst>
                                  <p:childTnLst>
                                    <p:animMotion origin="layout" path="M 4.2022E-6 -3.65865E-6 L 4.2022E-6 0.03132 " pathEditMode="relative" rAng="0" ptsTypes="AA">
                                      <p:cBhvr>
                                        <p:cTn id="154" dur="750" spd="-100000" fill="hold"/>
                                        <p:tgtEl>
                                          <p:spTgt spid="72"/>
                                        </p:tgtEl>
                                        <p:attrNameLst>
                                          <p:attrName>ppt_x</p:attrName>
                                          <p:attrName>ppt_y</p:attrName>
                                        </p:attrNameLst>
                                      </p:cBhvr>
                                      <p:rCtr x="0" y="156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75" grpId="0"/>
      <p:bldP spid="75" grpId="1"/>
      <p:bldP spid="60" grpId="0" animBg="1"/>
      <p:bldP spid="60" grpId="1" animBg="1"/>
      <p:bldP spid="60" grpId="2" animBg="1"/>
      <p:bldP spid="61" grpId="0" animBg="1"/>
      <p:bldP spid="61" grpId="1" animBg="1"/>
      <p:bldP spid="61" grpId="2" animBg="1"/>
      <p:bldP spid="64" grpId="0" animBg="1"/>
      <p:bldP spid="64" grpId="1" animBg="1"/>
      <p:bldP spid="64" grpId="2" animBg="1"/>
      <p:bldP spid="71" grpId="0"/>
      <p:bldP spid="71" grpId="1"/>
      <p:bldP spid="73" grpId="0"/>
      <p:bldP spid="73" grpId="1"/>
      <p:bldP spid="74" grpId="0"/>
      <p:bldP spid="74" grpId="1"/>
      <p:bldP spid="45" grpId="0"/>
      <p:bldP spid="45"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9" grpId="0"/>
      <p:bldP spid="59" grpId="1"/>
      <p:bldP spid="62" grpId="0"/>
      <p:bldP spid="62" grpId="1"/>
      <p:bldP spid="63" grpId="0"/>
      <p:bldP spid="63" grpId="1"/>
      <p:bldP spid="72" grpId="0"/>
      <p:bldP spid="7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bwMode="auto">
          <a:xfrm>
            <a:off x="270067" y="4196145"/>
            <a:ext cx="11654187" cy="2369899"/>
          </a:xfrm>
          <a:prstGeom prst="rect">
            <a:avLst/>
          </a:prstGeom>
          <a:solidFill>
            <a:schemeClr val="bg2">
              <a:lumMod val="75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59" tIns="143407" rIns="179259" bIns="143407" numCol="1" rtlCol="0" anchor="t" anchorCtr="0" compatLnSpc="1">
            <a:prstTxWarp prst="textNoShape">
              <a:avLst/>
            </a:prstTxWarp>
          </a:bodyPr>
          <a:lstStyle/>
          <a:p>
            <a:pPr defTabSz="896214">
              <a:lnSpc>
                <a:spcPct val="90000"/>
              </a:lnSpc>
              <a:spcAft>
                <a:spcPts val="600"/>
              </a:spcAft>
            </a:pPr>
            <a:r>
              <a:rPr lang="en-US" sz="1961" kern="0">
                <a:gradFill>
                  <a:gsLst>
                    <a:gs pos="2917">
                      <a:schemeClr val="tx1"/>
                    </a:gs>
                    <a:gs pos="100000">
                      <a:schemeClr val="tx1"/>
                    </a:gs>
                  </a:gsLst>
                  <a:lin ang="5400000" scaled="0"/>
                </a:gradFill>
                <a:latin typeface="Segoe UI Semibold" panose="020B0702040204020203" pitchFamily="34" charset="0"/>
                <a:cs typeface="Segoe UI Semibold" panose="020B0702040204020203" pitchFamily="34" charset="0"/>
              </a:rPr>
              <a:t>Build on the OS (IaaS)</a:t>
            </a:r>
          </a:p>
        </p:txBody>
      </p:sp>
      <p:sp>
        <p:nvSpPr>
          <p:cNvPr id="15" name="Rectangle 14"/>
          <p:cNvSpPr/>
          <p:nvPr/>
        </p:nvSpPr>
        <p:spPr bwMode="auto">
          <a:xfrm>
            <a:off x="866" y="974"/>
            <a:ext cx="12190271" cy="4195171"/>
          </a:xfrm>
          <a:prstGeom prst="rect">
            <a:avLst/>
          </a:prstGeom>
          <a:solidFill>
            <a:schemeClr val="bg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sp>
        <p:nvSpPr>
          <p:cNvPr id="6" name="Rectangle 5"/>
          <p:cNvSpPr/>
          <p:nvPr/>
        </p:nvSpPr>
        <p:spPr bwMode="auto">
          <a:xfrm>
            <a:off x="270067" y="1189813"/>
            <a:ext cx="11654187" cy="2968986"/>
          </a:xfrm>
          <a:prstGeom prst="rect">
            <a:avLst/>
          </a:prstGeom>
          <a:solidFill>
            <a:schemeClr val="bg2">
              <a:lumMod val="75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59" tIns="143407" rIns="179259" bIns="143407" numCol="1" rtlCol="0" anchor="t" anchorCtr="0" compatLnSpc="1">
            <a:prstTxWarp prst="textNoShape">
              <a:avLst/>
            </a:prstTxWarp>
          </a:bodyPr>
          <a:lstStyle/>
          <a:p>
            <a:pPr defTabSz="896214">
              <a:lnSpc>
                <a:spcPct val="90000"/>
              </a:lnSpc>
              <a:spcAft>
                <a:spcPts val="600"/>
              </a:spcAft>
            </a:pPr>
            <a:r>
              <a:rPr lang="en-US" sz="1961" kern="0">
                <a:gradFill>
                  <a:gsLst>
                    <a:gs pos="2917">
                      <a:schemeClr val="tx1"/>
                    </a:gs>
                    <a:gs pos="100000">
                      <a:schemeClr val="tx1"/>
                    </a:gs>
                  </a:gsLst>
                  <a:lin ang="5400000" scaled="0"/>
                </a:gradFill>
                <a:latin typeface="Segoe UI Semibold" panose="020B0702040204020203" pitchFamily="34" charset="0"/>
                <a:cs typeface="Segoe UI Semibold" panose="020B0702040204020203" pitchFamily="34" charset="0"/>
              </a:rPr>
              <a:t>Build on a Developer Platform (PaaS)</a:t>
            </a:r>
          </a:p>
        </p:txBody>
      </p:sp>
      <p:sp>
        <p:nvSpPr>
          <p:cNvPr id="3" name="Rectangle 2"/>
          <p:cNvSpPr/>
          <p:nvPr/>
        </p:nvSpPr>
        <p:spPr bwMode="auto">
          <a:xfrm>
            <a:off x="9638696" y="1188867"/>
            <a:ext cx="2284306" cy="2968986"/>
          </a:xfrm>
          <a:prstGeom prst="rect">
            <a:avLst/>
          </a:prstGeom>
          <a:solidFill>
            <a:srgbClr val="0070C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sp>
        <p:nvSpPr>
          <p:cNvPr id="12" name="Rectangle 11"/>
          <p:cNvSpPr/>
          <p:nvPr/>
        </p:nvSpPr>
        <p:spPr bwMode="auto">
          <a:xfrm>
            <a:off x="270068" y="3505787"/>
            <a:ext cx="11651869" cy="653012"/>
          </a:xfrm>
          <a:prstGeom prst="rect">
            <a:avLst/>
          </a:prstGeom>
          <a:solidFill>
            <a:schemeClr val="bg2">
              <a:lumMod val="50000"/>
              <a:alpha val="8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grpSp>
        <p:nvGrpSpPr>
          <p:cNvPr id="27" name="Group 26"/>
          <p:cNvGrpSpPr/>
          <p:nvPr/>
        </p:nvGrpSpPr>
        <p:grpSpPr>
          <a:xfrm>
            <a:off x="7844189" y="1793673"/>
            <a:ext cx="1211804" cy="1211804"/>
            <a:chOff x="9754182" y="1828906"/>
            <a:chExt cx="1236279" cy="1236279"/>
          </a:xfrm>
        </p:grpSpPr>
        <p:sp>
          <p:nvSpPr>
            <p:cNvPr id="49" name="Oval 48"/>
            <p:cNvSpPr/>
            <p:nvPr/>
          </p:nvSpPr>
          <p:spPr bwMode="auto">
            <a:xfrm>
              <a:off x="9754182" y="1828906"/>
              <a:ext cx="1236279" cy="1236279"/>
            </a:xfrm>
            <a:prstGeom prst="ellipse">
              <a:avLst/>
            </a:prstGeom>
            <a:solidFill>
              <a:srgbClr val="BAD80A"/>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pic>
          <p:nvPicPr>
            <p:cNvPr id="59" name="Picture 58"/>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974409" y="2049133"/>
              <a:ext cx="795824" cy="795824"/>
            </a:xfrm>
            <a:prstGeom prst="rect">
              <a:avLst/>
            </a:prstGeom>
          </p:spPr>
        </p:pic>
      </p:grpSp>
      <p:grpSp>
        <p:nvGrpSpPr>
          <p:cNvPr id="21" name="Group 20"/>
          <p:cNvGrpSpPr/>
          <p:nvPr/>
        </p:nvGrpSpPr>
        <p:grpSpPr>
          <a:xfrm>
            <a:off x="819403" y="1793673"/>
            <a:ext cx="1211804" cy="1211804"/>
            <a:chOff x="1448382" y="1828906"/>
            <a:chExt cx="1236279" cy="1236279"/>
          </a:xfrm>
        </p:grpSpPr>
        <p:sp>
          <p:nvSpPr>
            <p:cNvPr id="5" name="Oval 4"/>
            <p:cNvSpPr/>
            <p:nvPr/>
          </p:nvSpPr>
          <p:spPr bwMode="auto">
            <a:xfrm>
              <a:off x="1448382" y="182890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pic>
          <p:nvPicPr>
            <p:cNvPr id="60" name="Picture 59"/>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a:off x="1728297" y="2108820"/>
              <a:ext cx="676449" cy="676450"/>
            </a:xfrm>
            <a:prstGeom prst="rect">
              <a:avLst/>
            </a:prstGeom>
          </p:spPr>
        </p:pic>
      </p:grpSp>
      <p:grpSp>
        <p:nvGrpSpPr>
          <p:cNvPr id="24" name="Group 23"/>
          <p:cNvGrpSpPr/>
          <p:nvPr/>
        </p:nvGrpSpPr>
        <p:grpSpPr>
          <a:xfrm>
            <a:off x="5511994" y="1793673"/>
            <a:ext cx="1211804" cy="1211804"/>
            <a:chOff x="6985582" y="1828906"/>
            <a:chExt cx="1236279" cy="1236279"/>
          </a:xfrm>
        </p:grpSpPr>
        <p:sp>
          <p:nvSpPr>
            <p:cNvPr id="48" name="Oval 47"/>
            <p:cNvSpPr/>
            <p:nvPr/>
          </p:nvSpPr>
          <p:spPr bwMode="auto">
            <a:xfrm>
              <a:off x="6985582" y="182890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grpSp>
          <p:nvGrpSpPr>
            <p:cNvPr id="70" name="Group 4"/>
            <p:cNvGrpSpPr>
              <a:grpSpLocks noChangeAspect="1"/>
            </p:cNvGrpSpPr>
            <p:nvPr/>
          </p:nvGrpSpPr>
          <p:grpSpPr bwMode="auto">
            <a:xfrm>
              <a:off x="7208434" y="2113670"/>
              <a:ext cx="790575" cy="666750"/>
              <a:chOff x="3668" y="1993"/>
              <a:chExt cx="498" cy="420"/>
            </a:xfrm>
            <a:solidFill>
              <a:schemeClr val="tx1"/>
            </a:solidFill>
          </p:grpSpPr>
          <p:sp>
            <p:nvSpPr>
              <p:cNvPr id="71" name="Freeform 5"/>
              <p:cNvSpPr>
                <a:spLocks/>
              </p:cNvSpPr>
              <p:nvPr/>
            </p:nvSpPr>
            <p:spPr bwMode="auto">
              <a:xfrm>
                <a:off x="3810" y="1993"/>
                <a:ext cx="223" cy="420"/>
              </a:xfrm>
              <a:custGeom>
                <a:avLst/>
                <a:gdLst>
                  <a:gd name="T0" fmla="*/ 75 w 223"/>
                  <a:gd name="T1" fmla="*/ 0 h 420"/>
                  <a:gd name="T2" fmla="*/ 223 w 223"/>
                  <a:gd name="T3" fmla="*/ 0 h 420"/>
                  <a:gd name="T4" fmla="*/ 129 w 223"/>
                  <a:gd name="T5" fmla="*/ 141 h 420"/>
                  <a:gd name="T6" fmla="*/ 223 w 223"/>
                  <a:gd name="T7" fmla="*/ 141 h 420"/>
                  <a:gd name="T8" fmla="*/ 25 w 223"/>
                  <a:gd name="T9" fmla="*/ 420 h 420"/>
                  <a:gd name="T10" fmla="*/ 94 w 223"/>
                  <a:gd name="T11" fmla="*/ 209 h 420"/>
                  <a:gd name="T12" fmla="*/ 0 w 223"/>
                  <a:gd name="T13" fmla="*/ 209 h 420"/>
                  <a:gd name="T14" fmla="*/ 75 w 223"/>
                  <a:gd name="T15" fmla="*/ 0 h 4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 h="420">
                    <a:moveTo>
                      <a:pt x="75" y="0"/>
                    </a:moveTo>
                    <a:lnTo>
                      <a:pt x="223" y="0"/>
                    </a:lnTo>
                    <a:lnTo>
                      <a:pt x="129" y="141"/>
                    </a:lnTo>
                    <a:lnTo>
                      <a:pt x="223" y="141"/>
                    </a:lnTo>
                    <a:lnTo>
                      <a:pt x="25" y="420"/>
                    </a:lnTo>
                    <a:lnTo>
                      <a:pt x="94" y="209"/>
                    </a:lnTo>
                    <a:lnTo>
                      <a:pt x="0" y="209"/>
                    </a:ln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endParaRPr lang="en-US" sz="1765" kern="0">
                  <a:solidFill>
                    <a:sysClr val="windowText" lastClr="000000"/>
                  </a:solidFill>
                </a:endParaRPr>
              </a:p>
            </p:txBody>
          </p:sp>
          <p:sp>
            <p:nvSpPr>
              <p:cNvPr id="72" name="Freeform 6"/>
              <p:cNvSpPr>
                <a:spLocks/>
              </p:cNvSpPr>
              <p:nvPr/>
            </p:nvSpPr>
            <p:spPr bwMode="auto">
              <a:xfrm>
                <a:off x="3668" y="2057"/>
                <a:ext cx="152" cy="279"/>
              </a:xfrm>
              <a:custGeom>
                <a:avLst/>
                <a:gdLst>
                  <a:gd name="T0" fmla="*/ 15 w 79"/>
                  <a:gd name="T1" fmla="*/ 72 h 144"/>
                  <a:gd name="T2" fmla="*/ 77 w 79"/>
                  <a:gd name="T3" fmla="*/ 10 h 144"/>
                  <a:gd name="T4" fmla="*/ 77 w 79"/>
                  <a:gd name="T5" fmla="*/ 5 h 144"/>
                  <a:gd name="T6" fmla="*/ 74 w 79"/>
                  <a:gd name="T7" fmla="*/ 1 h 144"/>
                  <a:gd name="T8" fmla="*/ 69 w 79"/>
                  <a:gd name="T9" fmla="*/ 1 h 144"/>
                  <a:gd name="T10" fmla="*/ 1 w 79"/>
                  <a:gd name="T11" fmla="*/ 69 h 144"/>
                  <a:gd name="T12" fmla="*/ 0 w 79"/>
                  <a:gd name="T13" fmla="*/ 72 h 144"/>
                  <a:gd name="T14" fmla="*/ 1 w 79"/>
                  <a:gd name="T15" fmla="*/ 74 h 144"/>
                  <a:gd name="T16" fmla="*/ 69 w 79"/>
                  <a:gd name="T17" fmla="*/ 142 h 144"/>
                  <a:gd name="T18" fmla="*/ 74 w 79"/>
                  <a:gd name="T19" fmla="*/ 142 h 144"/>
                  <a:gd name="T20" fmla="*/ 77 w 79"/>
                  <a:gd name="T21" fmla="*/ 139 h 144"/>
                  <a:gd name="T22" fmla="*/ 77 w 79"/>
                  <a:gd name="T23" fmla="*/ 134 h 144"/>
                  <a:gd name="T24" fmla="*/ 15 w 79"/>
                  <a:gd name="T2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44">
                    <a:moveTo>
                      <a:pt x="15" y="72"/>
                    </a:moveTo>
                    <a:cubicBezTo>
                      <a:pt x="77" y="10"/>
                      <a:pt x="77" y="10"/>
                      <a:pt x="77" y="10"/>
                    </a:cubicBezTo>
                    <a:cubicBezTo>
                      <a:pt x="79" y="8"/>
                      <a:pt x="79" y="6"/>
                      <a:pt x="77" y="5"/>
                    </a:cubicBezTo>
                    <a:cubicBezTo>
                      <a:pt x="74" y="1"/>
                      <a:pt x="74" y="1"/>
                      <a:pt x="74" y="1"/>
                    </a:cubicBezTo>
                    <a:cubicBezTo>
                      <a:pt x="72" y="0"/>
                      <a:pt x="70" y="0"/>
                      <a:pt x="69" y="1"/>
                    </a:cubicBezTo>
                    <a:cubicBezTo>
                      <a:pt x="1" y="69"/>
                      <a:pt x="1" y="69"/>
                      <a:pt x="1" y="69"/>
                    </a:cubicBezTo>
                    <a:cubicBezTo>
                      <a:pt x="0" y="70"/>
                      <a:pt x="0" y="71"/>
                      <a:pt x="0" y="72"/>
                    </a:cubicBezTo>
                    <a:cubicBezTo>
                      <a:pt x="0" y="73"/>
                      <a:pt x="0" y="74"/>
                      <a:pt x="1" y="74"/>
                    </a:cubicBezTo>
                    <a:cubicBezTo>
                      <a:pt x="69" y="142"/>
                      <a:pt x="69" y="142"/>
                      <a:pt x="69" y="142"/>
                    </a:cubicBezTo>
                    <a:cubicBezTo>
                      <a:pt x="70" y="144"/>
                      <a:pt x="72" y="144"/>
                      <a:pt x="74" y="142"/>
                    </a:cubicBezTo>
                    <a:cubicBezTo>
                      <a:pt x="77" y="139"/>
                      <a:pt x="77" y="139"/>
                      <a:pt x="77" y="139"/>
                    </a:cubicBezTo>
                    <a:cubicBezTo>
                      <a:pt x="79" y="137"/>
                      <a:pt x="79" y="135"/>
                      <a:pt x="77" y="134"/>
                    </a:cubicBezTo>
                    <a:lnTo>
                      <a:pt x="15"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endParaRPr lang="en-US" sz="1765" kern="0">
                  <a:solidFill>
                    <a:sysClr val="windowText" lastClr="000000"/>
                  </a:solidFill>
                </a:endParaRPr>
              </a:p>
            </p:txBody>
          </p:sp>
          <p:sp>
            <p:nvSpPr>
              <p:cNvPr id="73" name="Freeform 7"/>
              <p:cNvSpPr>
                <a:spLocks/>
              </p:cNvSpPr>
              <p:nvPr/>
            </p:nvSpPr>
            <p:spPr bwMode="auto">
              <a:xfrm>
                <a:off x="4012" y="2057"/>
                <a:ext cx="154" cy="279"/>
              </a:xfrm>
              <a:custGeom>
                <a:avLst/>
                <a:gdLst>
                  <a:gd name="T0" fmla="*/ 64 w 80"/>
                  <a:gd name="T1" fmla="*/ 72 h 144"/>
                  <a:gd name="T2" fmla="*/ 2 w 80"/>
                  <a:gd name="T3" fmla="*/ 10 h 144"/>
                  <a:gd name="T4" fmla="*/ 2 w 80"/>
                  <a:gd name="T5" fmla="*/ 5 h 144"/>
                  <a:gd name="T6" fmla="*/ 5 w 80"/>
                  <a:gd name="T7" fmla="*/ 1 h 144"/>
                  <a:gd name="T8" fmla="*/ 10 w 80"/>
                  <a:gd name="T9" fmla="*/ 1 h 144"/>
                  <a:gd name="T10" fmla="*/ 78 w 80"/>
                  <a:gd name="T11" fmla="*/ 69 h 144"/>
                  <a:gd name="T12" fmla="*/ 80 w 80"/>
                  <a:gd name="T13" fmla="*/ 72 h 144"/>
                  <a:gd name="T14" fmla="*/ 78 w 80"/>
                  <a:gd name="T15" fmla="*/ 74 h 144"/>
                  <a:gd name="T16" fmla="*/ 10 w 80"/>
                  <a:gd name="T17" fmla="*/ 142 h 144"/>
                  <a:gd name="T18" fmla="*/ 5 w 80"/>
                  <a:gd name="T19" fmla="*/ 142 h 144"/>
                  <a:gd name="T20" fmla="*/ 2 w 80"/>
                  <a:gd name="T21" fmla="*/ 139 h 144"/>
                  <a:gd name="T22" fmla="*/ 2 w 80"/>
                  <a:gd name="T23" fmla="*/ 134 h 144"/>
                  <a:gd name="T24" fmla="*/ 64 w 80"/>
                  <a:gd name="T2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144">
                    <a:moveTo>
                      <a:pt x="64" y="72"/>
                    </a:moveTo>
                    <a:cubicBezTo>
                      <a:pt x="2" y="10"/>
                      <a:pt x="2" y="10"/>
                      <a:pt x="2" y="10"/>
                    </a:cubicBezTo>
                    <a:cubicBezTo>
                      <a:pt x="0" y="8"/>
                      <a:pt x="0" y="6"/>
                      <a:pt x="2" y="5"/>
                    </a:cubicBezTo>
                    <a:cubicBezTo>
                      <a:pt x="5" y="1"/>
                      <a:pt x="5" y="1"/>
                      <a:pt x="5" y="1"/>
                    </a:cubicBezTo>
                    <a:cubicBezTo>
                      <a:pt x="7" y="0"/>
                      <a:pt x="9" y="0"/>
                      <a:pt x="10" y="1"/>
                    </a:cubicBezTo>
                    <a:cubicBezTo>
                      <a:pt x="78" y="69"/>
                      <a:pt x="78" y="69"/>
                      <a:pt x="78" y="69"/>
                    </a:cubicBezTo>
                    <a:cubicBezTo>
                      <a:pt x="79" y="70"/>
                      <a:pt x="80" y="71"/>
                      <a:pt x="80" y="72"/>
                    </a:cubicBezTo>
                    <a:cubicBezTo>
                      <a:pt x="80" y="73"/>
                      <a:pt x="79" y="74"/>
                      <a:pt x="78" y="74"/>
                    </a:cubicBezTo>
                    <a:cubicBezTo>
                      <a:pt x="10" y="142"/>
                      <a:pt x="10" y="142"/>
                      <a:pt x="10" y="142"/>
                    </a:cubicBezTo>
                    <a:cubicBezTo>
                      <a:pt x="9" y="144"/>
                      <a:pt x="7" y="144"/>
                      <a:pt x="5" y="142"/>
                    </a:cubicBezTo>
                    <a:cubicBezTo>
                      <a:pt x="2" y="139"/>
                      <a:pt x="2" y="139"/>
                      <a:pt x="2" y="139"/>
                    </a:cubicBezTo>
                    <a:cubicBezTo>
                      <a:pt x="0" y="137"/>
                      <a:pt x="0" y="135"/>
                      <a:pt x="2" y="134"/>
                    </a:cubicBezTo>
                    <a:lnTo>
                      <a:pt x="64"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endParaRPr lang="en-US" sz="1765" kern="0">
                  <a:solidFill>
                    <a:sysClr val="windowText" lastClr="000000"/>
                  </a:solidFill>
                </a:endParaRPr>
              </a:p>
            </p:txBody>
          </p:sp>
        </p:grpSp>
      </p:grpSp>
      <p:grpSp>
        <p:nvGrpSpPr>
          <p:cNvPr id="22" name="Group 21"/>
          <p:cNvGrpSpPr/>
          <p:nvPr/>
        </p:nvGrpSpPr>
        <p:grpSpPr>
          <a:xfrm>
            <a:off x="3166788" y="1793673"/>
            <a:ext cx="1211804" cy="1211804"/>
            <a:chOff x="4216982" y="1828906"/>
            <a:chExt cx="1236279" cy="1236279"/>
          </a:xfrm>
        </p:grpSpPr>
        <p:sp>
          <p:nvSpPr>
            <p:cNvPr id="47" name="Oval 46"/>
            <p:cNvSpPr/>
            <p:nvPr/>
          </p:nvSpPr>
          <p:spPr bwMode="auto">
            <a:xfrm>
              <a:off x="4216982" y="182890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sp>
          <p:nvSpPr>
            <p:cNvPr id="77" name="Freeform 76"/>
            <p:cNvSpPr/>
            <p:nvPr/>
          </p:nvSpPr>
          <p:spPr bwMode="auto">
            <a:xfrm>
              <a:off x="4493299" y="2113846"/>
              <a:ext cx="683645" cy="666398"/>
            </a:xfrm>
            <a:custGeom>
              <a:avLst/>
              <a:gdLst>
                <a:gd name="connsiteX0" fmla="*/ 425155 w 683645"/>
                <a:gd name="connsiteY0" fmla="*/ 182459 h 666398"/>
                <a:gd name="connsiteX1" fmla="*/ 423339 w 683645"/>
                <a:gd name="connsiteY1" fmla="*/ 185153 h 666398"/>
                <a:gd name="connsiteX2" fmla="*/ 346646 w 683645"/>
                <a:gd name="connsiteY2" fmla="*/ 216920 h 666398"/>
                <a:gd name="connsiteX3" fmla="*/ 269953 w 683645"/>
                <a:gd name="connsiteY3" fmla="*/ 185153 h 666398"/>
                <a:gd name="connsiteX4" fmla="*/ 269217 w 683645"/>
                <a:gd name="connsiteY4" fmla="*/ 184060 h 666398"/>
                <a:gd name="connsiteX5" fmla="*/ 211145 w 683645"/>
                <a:gd name="connsiteY5" fmla="*/ 223213 h 666398"/>
                <a:gd name="connsiteX6" fmla="*/ 205085 w 683645"/>
                <a:gd name="connsiteY6" fmla="*/ 232201 h 666398"/>
                <a:gd name="connsiteX7" fmla="*/ 208397 w 683645"/>
                <a:gd name="connsiteY7" fmla="*/ 237114 h 666398"/>
                <a:gd name="connsiteX8" fmla="*/ 216920 w 683645"/>
                <a:gd name="connsiteY8" fmla="*/ 279332 h 666398"/>
                <a:gd name="connsiteX9" fmla="*/ 185153 w 683645"/>
                <a:gd name="connsiteY9" fmla="*/ 356025 h 666398"/>
                <a:gd name="connsiteX10" fmla="*/ 155849 w 683645"/>
                <a:gd name="connsiteY10" fmla="*/ 375782 h 666398"/>
                <a:gd name="connsiteX11" fmla="*/ 158245 w 683645"/>
                <a:gd name="connsiteY11" fmla="*/ 399554 h 666398"/>
                <a:gd name="connsiteX12" fmla="*/ 169553 w 683645"/>
                <a:gd name="connsiteY12" fmla="*/ 435983 h 666398"/>
                <a:gd name="connsiteX13" fmla="*/ 179657 w 683645"/>
                <a:gd name="connsiteY13" fmla="*/ 450969 h 666398"/>
                <a:gd name="connsiteX14" fmla="*/ 187040 w 683645"/>
                <a:gd name="connsiteY14" fmla="*/ 449478 h 666398"/>
                <a:gd name="connsiteX15" fmla="*/ 286977 w 683645"/>
                <a:gd name="connsiteY15" fmla="*/ 515721 h 666398"/>
                <a:gd name="connsiteX16" fmla="*/ 292533 w 683645"/>
                <a:gd name="connsiteY16" fmla="*/ 543239 h 666398"/>
                <a:gd name="connsiteX17" fmla="*/ 348373 w 683645"/>
                <a:gd name="connsiteY17" fmla="*/ 554513 h 666398"/>
                <a:gd name="connsiteX18" fmla="*/ 388073 w 683645"/>
                <a:gd name="connsiteY18" fmla="*/ 546498 h 666398"/>
                <a:gd name="connsiteX19" fmla="*/ 394287 w 683645"/>
                <a:gd name="connsiteY19" fmla="*/ 515721 h 666398"/>
                <a:gd name="connsiteX20" fmla="*/ 494223 w 683645"/>
                <a:gd name="connsiteY20" fmla="*/ 449478 h 666398"/>
                <a:gd name="connsiteX21" fmla="*/ 515235 w 683645"/>
                <a:gd name="connsiteY21" fmla="*/ 453720 h 666398"/>
                <a:gd name="connsiteX22" fmla="*/ 527193 w 683645"/>
                <a:gd name="connsiteY22" fmla="*/ 435983 h 666398"/>
                <a:gd name="connsiteX23" fmla="*/ 538501 w 683645"/>
                <a:gd name="connsiteY23" fmla="*/ 399554 h 666398"/>
                <a:gd name="connsiteX24" fmla="*/ 540395 w 683645"/>
                <a:gd name="connsiteY24" fmla="*/ 380768 h 666398"/>
                <a:gd name="connsiteX25" fmla="*/ 532968 w 683645"/>
                <a:gd name="connsiteY25" fmla="*/ 379269 h 666398"/>
                <a:gd name="connsiteX26" fmla="*/ 466725 w 683645"/>
                <a:gd name="connsiteY26" fmla="*/ 279332 h 666398"/>
                <a:gd name="connsiteX27" fmla="*/ 475249 w 683645"/>
                <a:gd name="connsiteY27" fmla="*/ 237114 h 666398"/>
                <a:gd name="connsiteX28" fmla="*/ 484928 w 683645"/>
                <a:gd name="connsiteY28" fmla="*/ 222758 h 666398"/>
                <a:gd name="connsiteX29" fmla="*/ 346646 w 683645"/>
                <a:gd name="connsiteY29" fmla="*/ 0 h 666398"/>
                <a:gd name="connsiteX30" fmla="*/ 455106 w 683645"/>
                <a:gd name="connsiteY30" fmla="*/ 108460 h 666398"/>
                <a:gd name="connsiteX31" fmla="*/ 448141 w 683645"/>
                <a:gd name="connsiteY31" fmla="*/ 142962 h 666398"/>
                <a:gd name="connsiteX32" fmla="*/ 517573 w 683645"/>
                <a:gd name="connsiteY32" fmla="*/ 189775 h 666398"/>
                <a:gd name="connsiteX33" fmla="*/ 532968 w 683645"/>
                <a:gd name="connsiteY33" fmla="*/ 179395 h 666398"/>
                <a:gd name="connsiteX34" fmla="*/ 575185 w 683645"/>
                <a:gd name="connsiteY34" fmla="*/ 170872 h 666398"/>
                <a:gd name="connsiteX35" fmla="*/ 683645 w 683645"/>
                <a:gd name="connsiteY35" fmla="*/ 279332 h 666398"/>
                <a:gd name="connsiteX36" fmla="*/ 617403 w 683645"/>
                <a:gd name="connsiteY36" fmla="*/ 379269 h 666398"/>
                <a:gd name="connsiteX37" fmla="*/ 586369 w 683645"/>
                <a:gd name="connsiteY37" fmla="*/ 385534 h 666398"/>
                <a:gd name="connsiteX38" fmla="*/ 584012 w 683645"/>
                <a:gd name="connsiteY38" fmla="*/ 408917 h 666398"/>
                <a:gd name="connsiteX39" fmla="*/ 569997 w 683645"/>
                <a:gd name="connsiteY39" fmla="*/ 454066 h 666398"/>
                <a:gd name="connsiteX40" fmla="*/ 559443 w 683645"/>
                <a:gd name="connsiteY40" fmla="*/ 473510 h 666398"/>
                <a:gd name="connsiteX41" fmla="*/ 570916 w 683645"/>
                <a:gd name="connsiteY41" fmla="*/ 481245 h 666398"/>
                <a:gd name="connsiteX42" fmla="*/ 602683 w 683645"/>
                <a:gd name="connsiteY42" fmla="*/ 557938 h 666398"/>
                <a:gd name="connsiteX43" fmla="*/ 494223 w 683645"/>
                <a:gd name="connsiteY43" fmla="*/ 666398 h 666398"/>
                <a:gd name="connsiteX44" fmla="*/ 394287 w 683645"/>
                <a:gd name="connsiteY44" fmla="*/ 600156 h 666398"/>
                <a:gd name="connsiteX45" fmla="*/ 393531 w 683645"/>
                <a:gd name="connsiteY45" fmla="*/ 596415 h 666398"/>
                <a:gd name="connsiteX46" fmla="*/ 348374 w 683645"/>
                <a:gd name="connsiteY46" fmla="*/ 600967 h 666398"/>
                <a:gd name="connsiteX47" fmla="*/ 299900 w 683645"/>
                <a:gd name="connsiteY47" fmla="*/ 596081 h 666398"/>
                <a:gd name="connsiteX48" fmla="*/ 288513 w 683645"/>
                <a:gd name="connsiteY48" fmla="*/ 592546 h 666398"/>
                <a:gd name="connsiteX49" fmla="*/ 286977 w 683645"/>
                <a:gd name="connsiteY49" fmla="*/ 600156 h 666398"/>
                <a:gd name="connsiteX50" fmla="*/ 187040 w 683645"/>
                <a:gd name="connsiteY50" fmla="*/ 666398 h 666398"/>
                <a:gd name="connsiteX51" fmla="*/ 78580 w 683645"/>
                <a:gd name="connsiteY51" fmla="*/ 557938 h 666398"/>
                <a:gd name="connsiteX52" fmla="*/ 110347 w 683645"/>
                <a:gd name="connsiteY52" fmla="*/ 481245 h 666398"/>
                <a:gd name="connsiteX53" fmla="*/ 133157 w 683645"/>
                <a:gd name="connsiteY53" fmla="*/ 465867 h 666398"/>
                <a:gd name="connsiteX54" fmla="*/ 126752 w 683645"/>
                <a:gd name="connsiteY54" fmla="*/ 454066 h 666398"/>
                <a:gd name="connsiteX55" fmla="*/ 112737 w 683645"/>
                <a:gd name="connsiteY55" fmla="*/ 408917 h 666398"/>
                <a:gd name="connsiteX56" fmla="*/ 110564 w 683645"/>
                <a:gd name="connsiteY56" fmla="*/ 387367 h 666398"/>
                <a:gd name="connsiteX57" fmla="*/ 108460 w 683645"/>
                <a:gd name="connsiteY57" fmla="*/ 387792 h 666398"/>
                <a:gd name="connsiteX58" fmla="*/ 0 w 683645"/>
                <a:gd name="connsiteY58" fmla="*/ 279332 h 666398"/>
                <a:gd name="connsiteX59" fmla="*/ 108460 w 683645"/>
                <a:gd name="connsiteY59" fmla="*/ 170872 h 666398"/>
                <a:gd name="connsiteX60" fmla="*/ 150678 w 683645"/>
                <a:gd name="connsiteY60" fmla="*/ 179395 h 666398"/>
                <a:gd name="connsiteX61" fmla="*/ 174242 w 683645"/>
                <a:gd name="connsiteY61" fmla="*/ 195283 h 666398"/>
                <a:gd name="connsiteX62" fmla="*/ 178298 w 683645"/>
                <a:gd name="connsiteY62" fmla="*/ 190367 h 666398"/>
                <a:gd name="connsiteX63" fmla="*/ 245566 w 683645"/>
                <a:gd name="connsiteY63" fmla="*/ 145013 h 666398"/>
                <a:gd name="connsiteX64" fmla="*/ 238186 w 683645"/>
                <a:gd name="connsiteY64" fmla="*/ 108460 h 666398"/>
                <a:gd name="connsiteX65" fmla="*/ 346646 w 683645"/>
                <a:gd name="connsiteY65" fmla="*/ 0 h 66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83645" h="666398">
                  <a:moveTo>
                    <a:pt x="425155" y="182459"/>
                  </a:moveTo>
                  <a:lnTo>
                    <a:pt x="423339" y="185153"/>
                  </a:lnTo>
                  <a:cubicBezTo>
                    <a:pt x="403712" y="204780"/>
                    <a:pt x="376597" y="216920"/>
                    <a:pt x="346646" y="216920"/>
                  </a:cubicBezTo>
                  <a:cubicBezTo>
                    <a:pt x="316696" y="216920"/>
                    <a:pt x="289581" y="204780"/>
                    <a:pt x="269953" y="185153"/>
                  </a:cubicBezTo>
                  <a:lnTo>
                    <a:pt x="269217" y="184060"/>
                  </a:lnTo>
                  <a:lnTo>
                    <a:pt x="211145" y="223213"/>
                  </a:lnTo>
                  <a:lnTo>
                    <a:pt x="205085" y="232201"/>
                  </a:lnTo>
                  <a:lnTo>
                    <a:pt x="208397" y="237114"/>
                  </a:lnTo>
                  <a:cubicBezTo>
                    <a:pt x="213885" y="250090"/>
                    <a:pt x="216920" y="264357"/>
                    <a:pt x="216920" y="279332"/>
                  </a:cubicBezTo>
                  <a:cubicBezTo>
                    <a:pt x="216920" y="309282"/>
                    <a:pt x="204781" y="336397"/>
                    <a:pt x="185153" y="356025"/>
                  </a:cubicBezTo>
                  <a:lnTo>
                    <a:pt x="155849" y="375782"/>
                  </a:lnTo>
                  <a:lnTo>
                    <a:pt x="158245" y="399554"/>
                  </a:lnTo>
                  <a:cubicBezTo>
                    <a:pt x="160830" y="412187"/>
                    <a:pt x="164643" y="424374"/>
                    <a:pt x="169553" y="435983"/>
                  </a:cubicBezTo>
                  <a:lnTo>
                    <a:pt x="179657" y="450969"/>
                  </a:lnTo>
                  <a:lnTo>
                    <a:pt x="187040" y="449478"/>
                  </a:lnTo>
                  <a:cubicBezTo>
                    <a:pt x="231966" y="449478"/>
                    <a:pt x="270512" y="476793"/>
                    <a:pt x="286977" y="515721"/>
                  </a:cubicBezTo>
                  <a:lnTo>
                    <a:pt x="292533" y="543239"/>
                  </a:lnTo>
                  <a:lnTo>
                    <a:pt x="348373" y="554513"/>
                  </a:lnTo>
                  <a:lnTo>
                    <a:pt x="388073" y="546498"/>
                  </a:lnTo>
                  <a:lnTo>
                    <a:pt x="394287" y="515721"/>
                  </a:lnTo>
                  <a:cubicBezTo>
                    <a:pt x="410752" y="476793"/>
                    <a:pt x="449297" y="449478"/>
                    <a:pt x="494223" y="449478"/>
                  </a:cubicBezTo>
                  <a:lnTo>
                    <a:pt x="515235" y="453720"/>
                  </a:lnTo>
                  <a:lnTo>
                    <a:pt x="527193" y="435983"/>
                  </a:lnTo>
                  <a:cubicBezTo>
                    <a:pt x="532103" y="424374"/>
                    <a:pt x="535916" y="412187"/>
                    <a:pt x="538501" y="399554"/>
                  </a:cubicBezTo>
                  <a:lnTo>
                    <a:pt x="540395" y="380768"/>
                  </a:lnTo>
                  <a:lnTo>
                    <a:pt x="532968" y="379269"/>
                  </a:lnTo>
                  <a:cubicBezTo>
                    <a:pt x="494040" y="362803"/>
                    <a:pt x="466725" y="324258"/>
                    <a:pt x="466725" y="279332"/>
                  </a:cubicBezTo>
                  <a:cubicBezTo>
                    <a:pt x="466725" y="264357"/>
                    <a:pt x="469760" y="250090"/>
                    <a:pt x="475249" y="237114"/>
                  </a:cubicBezTo>
                  <a:lnTo>
                    <a:pt x="484928" y="222758"/>
                  </a:lnTo>
                  <a:close/>
                  <a:moveTo>
                    <a:pt x="346646" y="0"/>
                  </a:moveTo>
                  <a:cubicBezTo>
                    <a:pt x="406547" y="0"/>
                    <a:pt x="455106" y="48559"/>
                    <a:pt x="455106" y="108460"/>
                  </a:cubicBezTo>
                  <a:lnTo>
                    <a:pt x="448141" y="142962"/>
                  </a:lnTo>
                  <a:lnTo>
                    <a:pt x="517573" y="189775"/>
                  </a:lnTo>
                  <a:lnTo>
                    <a:pt x="532968" y="179395"/>
                  </a:lnTo>
                  <a:cubicBezTo>
                    <a:pt x="545944" y="173907"/>
                    <a:pt x="560210" y="170872"/>
                    <a:pt x="575185" y="170872"/>
                  </a:cubicBezTo>
                  <a:cubicBezTo>
                    <a:pt x="635086" y="170872"/>
                    <a:pt x="683645" y="219431"/>
                    <a:pt x="683645" y="279332"/>
                  </a:cubicBezTo>
                  <a:cubicBezTo>
                    <a:pt x="683645" y="324258"/>
                    <a:pt x="656331" y="362803"/>
                    <a:pt x="617403" y="379269"/>
                  </a:cubicBezTo>
                  <a:lnTo>
                    <a:pt x="586369" y="385534"/>
                  </a:lnTo>
                  <a:lnTo>
                    <a:pt x="584012" y="408917"/>
                  </a:lnTo>
                  <a:cubicBezTo>
                    <a:pt x="580808" y="424574"/>
                    <a:pt x="576082" y="439678"/>
                    <a:pt x="569997" y="454066"/>
                  </a:cubicBezTo>
                  <a:lnTo>
                    <a:pt x="559443" y="473510"/>
                  </a:lnTo>
                  <a:lnTo>
                    <a:pt x="570916" y="481245"/>
                  </a:lnTo>
                  <a:cubicBezTo>
                    <a:pt x="590543" y="500873"/>
                    <a:pt x="602683" y="527988"/>
                    <a:pt x="602683" y="557938"/>
                  </a:cubicBezTo>
                  <a:cubicBezTo>
                    <a:pt x="602683" y="617839"/>
                    <a:pt x="554124" y="666398"/>
                    <a:pt x="494223" y="666398"/>
                  </a:cubicBezTo>
                  <a:cubicBezTo>
                    <a:pt x="449297" y="666398"/>
                    <a:pt x="410752" y="639084"/>
                    <a:pt x="394287" y="600156"/>
                  </a:cubicBezTo>
                  <a:lnTo>
                    <a:pt x="393531" y="596415"/>
                  </a:lnTo>
                  <a:lnTo>
                    <a:pt x="348374" y="600967"/>
                  </a:lnTo>
                  <a:cubicBezTo>
                    <a:pt x="331770" y="600967"/>
                    <a:pt x="315558" y="599285"/>
                    <a:pt x="299900" y="596081"/>
                  </a:cubicBezTo>
                  <a:lnTo>
                    <a:pt x="288513" y="592546"/>
                  </a:lnTo>
                  <a:lnTo>
                    <a:pt x="286977" y="600156"/>
                  </a:lnTo>
                  <a:cubicBezTo>
                    <a:pt x="270512" y="639084"/>
                    <a:pt x="231966" y="666398"/>
                    <a:pt x="187040" y="666398"/>
                  </a:cubicBezTo>
                  <a:cubicBezTo>
                    <a:pt x="127139" y="666398"/>
                    <a:pt x="78580" y="617839"/>
                    <a:pt x="78580" y="557938"/>
                  </a:cubicBezTo>
                  <a:cubicBezTo>
                    <a:pt x="78580" y="527988"/>
                    <a:pt x="90720" y="500873"/>
                    <a:pt x="110347" y="481245"/>
                  </a:cubicBezTo>
                  <a:lnTo>
                    <a:pt x="133157" y="465867"/>
                  </a:lnTo>
                  <a:lnTo>
                    <a:pt x="126752" y="454066"/>
                  </a:lnTo>
                  <a:cubicBezTo>
                    <a:pt x="120666" y="439678"/>
                    <a:pt x="115941" y="424575"/>
                    <a:pt x="112737" y="408917"/>
                  </a:cubicBezTo>
                  <a:lnTo>
                    <a:pt x="110564" y="387367"/>
                  </a:lnTo>
                  <a:lnTo>
                    <a:pt x="108460" y="387792"/>
                  </a:lnTo>
                  <a:cubicBezTo>
                    <a:pt x="48559" y="387792"/>
                    <a:pt x="0" y="339233"/>
                    <a:pt x="0" y="279332"/>
                  </a:cubicBezTo>
                  <a:cubicBezTo>
                    <a:pt x="0" y="219431"/>
                    <a:pt x="48559" y="170872"/>
                    <a:pt x="108460" y="170872"/>
                  </a:cubicBezTo>
                  <a:cubicBezTo>
                    <a:pt x="123436" y="170872"/>
                    <a:pt x="137702" y="173907"/>
                    <a:pt x="150678" y="179395"/>
                  </a:cubicBezTo>
                  <a:lnTo>
                    <a:pt x="174242" y="195283"/>
                  </a:lnTo>
                  <a:lnTo>
                    <a:pt x="178298" y="190367"/>
                  </a:lnTo>
                  <a:lnTo>
                    <a:pt x="245566" y="145013"/>
                  </a:lnTo>
                  <a:lnTo>
                    <a:pt x="238186" y="108460"/>
                  </a:lnTo>
                  <a:cubicBezTo>
                    <a:pt x="238186" y="48559"/>
                    <a:pt x="286745" y="0"/>
                    <a:pt x="346646" y="0"/>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kern="0" err="1">
                <a:gradFill>
                  <a:gsLst>
                    <a:gs pos="0">
                      <a:srgbClr val="FFFFFF"/>
                    </a:gs>
                    <a:gs pos="100000">
                      <a:srgbClr val="FFFFFF"/>
                    </a:gs>
                  </a:gsLst>
                  <a:lin ang="5400000" scaled="0"/>
                </a:gradFill>
                <a:ea typeface="Segoe UI" pitchFamily="34" charset="0"/>
                <a:cs typeface="Segoe UI" pitchFamily="34" charset="0"/>
              </a:endParaRPr>
            </a:p>
          </p:txBody>
        </p:sp>
      </p:grpSp>
      <p:sp>
        <p:nvSpPr>
          <p:cNvPr id="52" name="TextBox 51"/>
          <p:cNvSpPr txBox="1"/>
          <p:nvPr/>
        </p:nvSpPr>
        <p:spPr>
          <a:xfrm>
            <a:off x="7257075" y="3047736"/>
            <a:ext cx="2386027" cy="533981"/>
          </a:xfrm>
          <a:prstGeom prst="rect">
            <a:avLst/>
          </a:prstGeom>
          <a:noFill/>
        </p:spPr>
        <p:txBody>
          <a:bodyPr wrap="square" lIns="268889" tIns="143407" rIns="268889" bIns="143407"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14019">
              <a:spcAft>
                <a:spcPts val="588"/>
              </a:spcAft>
              <a:defRPr/>
            </a:pPr>
            <a:r>
              <a:rPr lang="en-US" sz="1765" kern="0">
                <a:latin typeface="Segoe UI Semibold" panose="020B0702040204020203" pitchFamily="34" charset="0"/>
              </a:rPr>
              <a:t>Cloud Services</a:t>
            </a:r>
          </a:p>
        </p:txBody>
      </p:sp>
      <p:sp>
        <p:nvSpPr>
          <p:cNvPr id="62" name="TextBox 61"/>
          <p:cNvSpPr txBox="1"/>
          <p:nvPr/>
        </p:nvSpPr>
        <p:spPr>
          <a:xfrm>
            <a:off x="2728501" y="3047736"/>
            <a:ext cx="2088374" cy="533981"/>
          </a:xfrm>
          <a:prstGeom prst="rect">
            <a:avLst/>
          </a:prstGeom>
          <a:noFill/>
        </p:spPr>
        <p:txBody>
          <a:bodyPr wrap="square" lIns="268889" tIns="143407" rIns="268889" bIns="143407"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14019">
              <a:spcAft>
                <a:spcPts val="588"/>
              </a:spcAft>
              <a:defRPr/>
            </a:pPr>
            <a:r>
              <a:rPr lang="en-US" sz="1765" kern="0">
                <a:latin typeface="Segoe UI Semibold" panose="020B0702040204020203" pitchFamily="34" charset="0"/>
              </a:rPr>
              <a:t>Service Fabric</a:t>
            </a:r>
          </a:p>
        </p:txBody>
      </p:sp>
      <p:sp>
        <p:nvSpPr>
          <p:cNvPr id="75" name="TextBox 74"/>
          <p:cNvSpPr txBox="1"/>
          <p:nvPr/>
        </p:nvSpPr>
        <p:spPr>
          <a:xfrm>
            <a:off x="381116" y="3047736"/>
            <a:ext cx="2088374" cy="533981"/>
          </a:xfrm>
          <a:prstGeom prst="rect">
            <a:avLst/>
          </a:prstGeom>
          <a:noFill/>
        </p:spPr>
        <p:txBody>
          <a:bodyPr wrap="square" lIns="268889" tIns="143407" rIns="268889" bIns="143407"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14019">
              <a:spcAft>
                <a:spcPts val="588"/>
              </a:spcAft>
              <a:defRPr/>
            </a:pPr>
            <a:r>
              <a:rPr lang="en-US" sz="1765" kern="0">
                <a:latin typeface="Segoe UI Semibold" panose="020B0702040204020203" pitchFamily="34" charset="0"/>
              </a:rPr>
              <a:t>App Service</a:t>
            </a:r>
          </a:p>
        </p:txBody>
      </p:sp>
      <p:sp>
        <p:nvSpPr>
          <p:cNvPr id="82" name="TextBox 81"/>
          <p:cNvSpPr txBox="1"/>
          <p:nvPr/>
        </p:nvSpPr>
        <p:spPr>
          <a:xfrm>
            <a:off x="4917582" y="3047736"/>
            <a:ext cx="2400625" cy="533981"/>
          </a:xfrm>
          <a:prstGeom prst="rect">
            <a:avLst/>
          </a:prstGeom>
          <a:noFill/>
        </p:spPr>
        <p:txBody>
          <a:bodyPr wrap="square" lIns="268889" tIns="143407" rIns="268889" bIns="143407"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14019">
              <a:spcAft>
                <a:spcPts val="588"/>
              </a:spcAft>
              <a:defRPr/>
            </a:pPr>
            <a:r>
              <a:rPr lang="en-US" sz="1765" kern="0">
                <a:latin typeface="Segoe UI Semibold" panose="020B0702040204020203" pitchFamily="34" charset="0"/>
              </a:rPr>
              <a:t>Functions</a:t>
            </a:r>
          </a:p>
        </p:txBody>
      </p:sp>
      <p:sp>
        <p:nvSpPr>
          <p:cNvPr id="53" name="TextBox 52"/>
          <p:cNvSpPr txBox="1"/>
          <p:nvPr/>
        </p:nvSpPr>
        <p:spPr>
          <a:xfrm>
            <a:off x="7105643" y="3505788"/>
            <a:ext cx="2688892" cy="674282"/>
          </a:xfrm>
          <a:prstGeom prst="rect">
            <a:avLst/>
          </a:prstGeom>
          <a:noFill/>
        </p:spPr>
        <p:txBody>
          <a:bodyPr wrap="square" lIns="268889" tIns="143407" rIns="268889" bIns="143407" rtlCol="0">
            <a:spAutoFit/>
          </a:bodyPr>
          <a:lstStyle/>
          <a:p>
            <a:pPr algn="ctr" defTabSz="914019">
              <a:lnSpc>
                <a:spcPts val="1500"/>
              </a:lnSpc>
              <a:defRPr/>
            </a:pPr>
            <a: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t>Custom monolithic </a:t>
            </a:r>
            <a:b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br>
            <a: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t>3-tier stateless apps</a:t>
            </a:r>
          </a:p>
        </p:txBody>
      </p:sp>
      <p:sp>
        <p:nvSpPr>
          <p:cNvPr id="66" name="TextBox 65"/>
          <p:cNvSpPr txBox="1"/>
          <p:nvPr/>
        </p:nvSpPr>
        <p:spPr>
          <a:xfrm>
            <a:off x="2428242" y="3505788"/>
            <a:ext cx="2688892" cy="674282"/>
          </a:xfrm>
          <a:prstGeom prst="rect">
            <a:avLst/>
          </a:prstGeom>
          <a:noFill/>
        </p:spPr>
        <p:txBody>
          <a:bodyPr wrap="square" lIns="268889" tIns="143407" rIns="268889" bIns="143407" rtlCol="0">
            <a:spAutoFit/>
          </a:bodyPr>
          <a:lstStyle/>
          <a:p>
            <a:pPr algn="ctr" defTabSz="914019">
              <a:lnSpc>
                <a:spcPts val="1500"/>
              </a:lnSpc>
              <a:defRPr/>
            </a:pPr>
            <a: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t>Cloud native, </a:t>
            </a:r>
            <a:b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br>
            <a: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t>microservices based apps</a:t>
            </a:r>
          </a:p>
        </p:txBody>
      </p:sp>
      <p:sp>
        <p:nvSpPr>
          <p:cNvPr id="76" name="TextBox 75"/>
          <p:cNvSpPr txBox="1"/>
          <p:nvPr/>
        </p:nvSpPr>
        <p:spPr>
          <a:xfrm>
            <a:off x="80857" y="3505788"/>
            <a:ext cx="2688892" cy="674282"/>
          </a:xfrm>
          <a:prstGeom prst="rect">
            <a:avLst/>
          </a:prstGeom>
          <a:noFill/>
        </p:spPr>
        <p:txBody>
          <a:bodyPr wrap="square" lIns="268889" tIns="143407" rIns="268889" bIns="143407" rtlCol="0">
            <a:spAutoFit/>
          </a:bodyPr>
          <a:lstStyle/>
          <a:p>
            <a:pPr algn="ctr" defTabSz="914019">
              <a:lnSpc>
                <a:spcPts val="1500"/>
              </a:lnSpc>
              <a:defRPr/>
            </a:pPr>
            <a: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t>Web, mobile, API, </a:t>
            </a:r>
            <a:b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br>
            <a: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t>and logic apps</a:t>
            </a:r>
          </a:p>
        </p:txBody>
      </p:sp>
      <p:sp>
        <p:nvSpPr>
          <p:cNvPr id="83" name="TextBox 82"/>
          <p:cNvSpPr txBox="1"/>
          <p:nvPr/>
        </p:nvSpPr>
        <p:spPr>
          <a:xfrm>
            <a:off x="4773449" y="3505788"/>
            <a:ext cx="2688892" cy="674282"/>
          </a:xfrm>
          <a:prstGeom prst="rect">
            <a:avLst/>
          </a:prstGeom>
          <a:noFill/>
        </p:spPr>
        <p:txBody>
          <a:bodyPr wrap="square" lIns="268889" tIns="143407" rIns="268889" bIns="143407" rtlCol="0">
            <a:spAutoFit/>
          </a:bodyPr>
          <a:lstStyle/>
          <a:p>
            <a:pPr algn="ctr" defTabSz="914019">
              <a:lnSpc>
                <a:spcPts val="1500"/>
              </a:lnSpc>
              <a:defRPr/>
            </a:pPr>
            <a:r>
              <a:rPr lang="en-NZ" sz="1371" kern="0" err="1">
                <a:gradFill>
                  <a:gsLst>
                    <a:gs pos="0">
                      <a:schemeClr val="tx1"/>
                    </a:gs>
                    <a:gs pos="100000">
                      <a:schemeClr val="tx1"/>
                    </a:gs>
                  </a:gsLst>
                </a:gradFill>
                <a:latin typeface="Segoe UI" panose="020B0502040204020203" pitchFamily="34" charset="0"/>
                <a:cs typeface="Segoe UI" panose="020B0502040204020203" pitchFamily="34" charset="0"/>
              </a:rPr>
              <a:t>Serverless</a:t>
            </a:r>
            <a: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t>, </a:t>
            </a:r>
            <a:b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br>
            <a:r>
              <a:rPr lang="en-NZ" sz="1371" kern="0">
                <a:gradFill>
                  <a:gsLst>
                    <a:gs pos="0">
                      <a:schemeClr val="tx1"/>
                    </a:gs>
                    <a:gs pos="100000">
                      <a:schemeClr val="tx1"/>
                    </a:gs>
                  </a:gsLst>
                </a:gradFill>
                <a:latin typeface="Segoe UI" panose="020B0502040204020203" pitchFamily="34" charset="0"/>
                <a:cs typeface="Segoe UI" panose="020B0502040204020203" pitchFamily="34" charset="0"/>
              </a:rPr>
              <a:t>event driven functions</a:t>
            </a:r>
          </a:p>
        </p:txBody>
      </p:sp>
      <p:sp>
        <p:nvSpPr>
          <p:cNvPr id="81" name="TextBox 80"/>
          <p:cNvSpPr txBox="1"/>
          <p:nvPr/>
        </p:nvSpPr>
        <p:spPr>
          <a:xfrm>
            <a:off x="5046357" y="5882117"/>
            <a:ext cx="2088374" cy="533981"/>
          </a:xfrm>
          <a:prstGeom prst="rect">
            <a:avLst/>
          </a:prstGeom>
          <a:noFill/>
        </p:spPr>
        <p:txBody>
          <a:bodyPr wrap="square" lIns="268889" tIns="143407" rIns="268889" bIns="143407"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14019">
              <a:spcAft>
                <a:spcPts val="588"/>
              </a:spcAft>
              <a:defRPr/>
            </a:pPr>
            <a:r>
              <a:rPr lang="en-US" sz="1765" kern="0">
                <a:latin typeface="Segoe UI Semibold" panose="020B0702040204020203" pitchFamily="34" charset="0"/>
              </a:rPr>
              <a:t>Storage</a:t>
            </a:r>
          </a:p>
        </p:txBody>
      </p:sp>
      <p:sp>
        <p:nvSpPr>
          <p:cNvPr id="84" name="TextBox 83"/>
          <p:cNvSpPr txBox="1"/>
          <p:nvPr/>
        </p:nvSpPr>
        <p:spPr>
          <a:xfrm>
            <a:off x="2171050" y="5813986"/>
            <a:ext cx="2424641" cy="788143"/>
          </a:xfrm>
          <a:prstGeom prst="rect">
            <a:avLst/>
          </a:prstGeom>
          <a:noFill/>
        </p:spPr>
        <p:txBody>
          <a:bodyPr wrap="square" lIns="268889" tIns="143407" rIns="268889" bIns="143407"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14019">
              <a:spcAft>
                <a:spcPts val="588"/>
              </a:spcAft>
              <a:defRPr/>
            </a:pPr>
            <a:r>
              <a:rPr lang="en-US" sz="1765" kern="0">
                <a:latin typeface="Segoe UI Semibold" panose="020B0702040204020203" pitchFamily="34" charset="0"/>
              </a:rPr>
              <a:t>Virtual Machines and Containers</a:t>
            </a:r>
          </a:p>
        </p:txBody>
      </p:sp>
      <p:sp>
        <p:nvSpPr>
          <p:cNvPr id="85" name="TextBox 84"/>
          <p:cNvSpPr txBox="1"/>
          <p:nvPr/>
        </p:nvSpPr>
        <p:spPr>
          <a:xfrm>
            <a:off x="7610639" y="5882117"/>
            <a:ext cx="2400625" cy="533981"/>
          </a:xfrm>
          <a:prstGeom prst="rect">
            <a:avLst/>
          </a:prstGeom>
          <a:noFill/>
        </p:spPr>
        <p:txBody>
          <a:bodyPr wrap="square" lIns="268889" tIns="143407" rIns="268889" bIns="143407"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14019">
              <a:spcAft>
                <a:spcPts val="588"/>
              </a:spcAft>
              <a:defRPr/>
            </a:pPr>
            <a:r>
              <a:rPr lang="en-US" sz="1765" kern="0">
                <a:latin typeface="Segoe UI Semibold" panose="020B0702040204020203" pitchFamily="34" charset="0"/>
              </a:rPr>
              <a:t>Networking</a:t>
            </a:r>
          </a:p>
        </p:txBody>
      </p:sp>
      <p:grpSp>
        <p:nvGrpSpPr>
          <p:cNvPr id="18" name="Group 17"/>
          <p:cNvGrpSpPr/>
          <p:nvPr/>
        </p:nvGrpSpPr>
        <p:grpSpPr>
          <a:xfrm>
            <a:off x="5491261" y="4670314"/>
            <a:ext cx="1211804" cy="1211804"/>
            <a:chOff x="4216982" y="4890646"/>
            <a:chExt cx="1236279" cy="1236279"/>
          </a:xfrm>
        </p:grpSpPr>
        <p:sp>
          <p:nvSpPr>
            <p:cNvPr id="79" name="Oval 78"/>
            <p:cNvSpPr/>
            <p:nvPr/>
          </p:nvSpPr>
          <p:spPr bwMode="auto">
            <a:xfrm>
              <a:off x="4216982" y="489064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pic>
          <p:nvPicPr>
            <p:cNvPr id="87" name="Picture 86"/>
            <p:cNvPicPr>
              <a:picLocks noChangeAspect="1"/>
            </p:cNvPicPr>
            <p:nvPr/>
          </p:nvPicPr>
          <p:blipFill>
            <a:blip r:embed="rId5" cstate="print">
              <a:biLevel thresh="25000"/>
              <a:extLst>
                <a:ext uri="{28A0092B-C50C-407E-A947-70E740481C1C}">
                  <a14:useLocalDpi xmlns:a14="http://schemas.microsoft.com/office/drawing/2010/main" val="0"/>
                </a:ext>
              </a:extLst>
            </a:blip>
            <a:stretch>
              <a:fillRect/>
            </a:stretch>
          </p:blipFill>
          <p:spPr>
            <a:xfrm>
              <a:off x="4479833" y="5153497"/>
              <a:ext cx="710576" cy="710576"/>
            </a:xfrm>
            <a:prstGeom prst="rect">
              <a:avLst/>
            </a:prstGeom>
          </p:spPr>
        </p:pic>
      </p:grpSp>
      <p:grpSp>
        <p:nvGrpSpPr>
          <p:cNvPr id="19" name="Group 18"/>
          <p:cNvGrpSpPr/>
          <p:nvPr/>
        </p:nvGrpSpPr>
        <p:grpSpPr>
          <a:xfrm>
            <a:off x="8205051" y="4670314"/>
            <a:ext cx="1211804" cy="1211804"/>
            <a:chOff x="6985582" y="4890646"/>
            <a:chExt cx="1236279" cy="1236279"/>
          </a:xfrm>
        </p:grpSpPr>
        <p:sp>
          <p:nvSpPr>
            <p:cNvPr id="80" name="Oval 79"/>
            <p:cNvSpPr/>
            <p:nvPr/>
          </p:nvSpPr>
          <p:spPr bwMode="auto">
            <a:xfrm>
              <a:off x="6985582" y="489064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pic>
          <p:nvPicPr>
            <p:cNvPr id="88" name="Picture 87"/>
            <p:cNvPicPr>
              <a:picLocks noChangeAspect="1"/>
            </p:cNvPicPr>
            <p:nvPr/>
          </p:nvPicPr>
          <p:blipFill>
            <a:blip r:embed="rId6" cstate="print">
              <a:biLevel thresh="25000"/>
              <a:extLst>
                <a:ext uri="{28A0092B-C50C-407E-A947-70E740481C1C}">
                  <a14:useLocalDpi xmlns:a14="http://schemas.microsoft.com/office/drawing/2010/main" val="0"/>
                </a:ext>
              </a:extLst>
            </a:blip>
            <a:stretch>
              <a:fillRect/>
            </a:stretch>
          </p:blipFill>
          <p:spPr>
            <a:xfrm>
              <a:off x="7205809" y="5110873"/>
              <a:ext cx="795824" cy="795824"/>
            </a:xfrm>
            <a:prstGeom prst="rect">
              <a:avLst/>
            </a:prstGeom>
          </p:spPr>
        </p:pic>
      </p:grpSp>
      <p:sp>
        <p:nvSpPr>
          <p:cNvPr id="20" name="Rectangle 19"/>
          <p:cNvSpPr/>
          <p:nvPr/>
        </p:nvSpPr>
        <p:spPr bwMode="auto">
          <a:xfrm>
            <a:off x="864" y="973"/>
            <a:ext cx="12179360" cy="1188839"/>
          </a:xfrm>
          <a:prstGeom prst="rect">
            <a:avLst/>
          </a:prstGeom>
          <a:solidFill>
            <a:schemeClr val="bg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a:t>Azure Application Platform</a:t>
            </a:r>
          </a:p>
        </p:txBody>
      </p:sp>
      <p:sp>
        <p:nvSpPr>
          <p:cNvPr id="44" name="TextBox 43"/>
          <p:cNvSpPr txBox="1"/>
          <p:nvPr/>
        </p:nvSpPr>
        <p:spPr>
          <a:xfrm>
            <a:off x="9515149" y="3505788"/>
            <a:ext cx="2537460" cy="674282"/>
          </a:xfrm>
          <a:prstGeom prst="rect">
            <a:avLst/>
          </a:prstGeom>
          <a:noFill/>
        </p:spPr>
        <p:txBody>
          <a:bodyPr wrap="square" lIns="268889" tIns="143407" rIns="268889" bIns="143407" rtlCol="0">
            <a:spAutoFit/>
          </a:bodyPr>
          <a:lstStyle/>
          <a:p>
            <a:pPr algn="ctr" defTabSz="914019">
              <a:lnSpc>
                <a:spcPts val="1500"/>
              </a:lnSpc>
              <a:defRPr/>
            </a:pPr>
            <a:r>
              <a:rPr lang="en-NZ" sz="1322" kern="0">
                <a:gradFill>
                  <a:gsLst>
                    <a:gs pos="0">
                      <a:schemeClr val="tx1"/>
                    </a:gs>
                    <a:gs pos="100000">
                      <a:schemeClr val="tx1"/>
                    </a:gs>
                  </a:gsLst>
                </a:gradFill>
                <a:latin typeface="Segoe UI" panose="020B0502040204020203" pitchFamily="34" charset="0"/>
                <a:cs typeface="Segoe UI" panose="020B0502040204020203" pitchFamily="34" charset="0"/>
              </a:rPr>
              <a:t>Cloud Foundry, OpenShift, Apprenda, Jetlastic, etc.	</a:t>
            </a:r>
          </a:p>
        </p:txBody>
      </p:sp>
      <p:grpSp>
        <p:nvGrpSpPr>
          <p:cNvPr id="7" name="Group 6"/>
          <p:cNvGrpSpPr/>
          <p:nvPr/>
        </p:nvGrpSpPr>
        <p:grpSpPr>
          <a:xfrm>
            <a:off x="2777470" y="4670314"/>
            <a:ext cx="1211804" cy="1211804"/>
            <a:chOff x="2832682" y="4763646"/>
            <a:chExt cx="1236279" cy="1236279"/>
          </a:xfrm>
        </p:grpSpPr>
        <p:grpSp>
          <p:nvGrpSpPr>
            <p:cNvPr id="16" name="Group 15"/>
            <p:cNvGrpSpPr/>
            <p:nvPr/>
          </p:nvGrpSpPr>
          <p:grpSpPr>
            <a:xfrm>
              <a:off x="2832682" y="4763646"/>
              <a:ext cx="1236279" cy="1236279"/>
              <a:chOff x="1448382" y="4890646"/>
              <a:chExt cx="1236279" cy="1236279"/>
            </a:xfrm>
          </p:grpSpPr>
          <p:sp>
            <p:nvSpPr>
              <p:cNvPr id="78" name="Oval 77"/>
              <p:cNvSpPr/>
              <p:nvPr/>
            </p:nvSpPr>
            <p:spPr bwMode="auto">
              <a:xfrm>
                <a:off x="1448382" y="4890646"/>
                <a:ext cx="1236279" cy="1236279"/>
              </a:xfrm>
              <a:prstGeom prst="ellipse">
                <a:avLst/>
              </a:prstGeom>
              <a:solidFill>
                <a:schemeClr val="accent3"/>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pic>
            <p:nvPicPr>
              <p:cNvPr id="86" name="Picture 85"/>
              <p:cNvPicPr>
                <a:picLocks noChangeAspect="1"/>
              </p:cNvPicPr>
              <p:nvPr/>
            </p:nvPicPr>
            <p:blipFill>
              <a:blip r:embed="rId7" cstate="print">
                <a:biLevel thresh="25000"/>
                <a:extLst>
                  <a:ext uri="{28A0092B-C50C-407E-A947-70E740481C1C}">
                    <a14:useLocalDpi xmlns:a14="http://schemas.microsoft.com/office/drawing/2010/main" val="0"/>
                  </a:ext>
                </a:extLst>
              </a:blip>
              <a:stretch>
                <a:fillRect/>
              </a:stretch>
            </p:blipFill>
            <p:spPr>
              <a:xfrm>
                <a:off x="1756015" y="5198278"/>
                <a:ext cx="621013" cy="621014"/>
              </a:xfrm>
              <a:prstGeom prst="rect">
                <a:avLst/>
              </a:prstGeom>
            </p:spPr>
          </p:pic>
        </p:grpSp>
        <p:sp>
          <p:nvSpPr>
            <p:cNvPr id="4" name="Rectangle 3"/>
            <p:cNvSpPr/>
            <p:nvPr/>
          </p:nvSpPr>
          <p:spPr bwMode="auto">
            <a:xfrm>
              <a:off x="3374231" y="5516563"/>
              <a:ext cx="197644" cy="88900"/>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grpSp>
      <p:sp>
        <p:nvSpPr>
          <p:cNvPr id="51" name="Rectangle 50"/>
          <p:cNvSpPr/>
          <p:nvPr/>
        </p:nvSpPr>
        <p:spPr bwMode="auto">
          <a:xfrm>
            <a:off x="270067" y="4205386"/>
            <a:ext cx="2312448" cy="2386312"/>
          </a:xfrm>
          <a:prstGeom prst="rect">
            <a:avLst/>
          </a:prstGeom>
          <a:solidFill>
            <a:schemeClr val="bg2">
              <a:lumMod val="5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r>
              <a:rPr lang="en-US" sz="1961" kern="0">
                <a:gradFill>
                  <a:gsLst>
                    <a:gs pos="0">
                      <a:srgbClr val="FFFFFF"/>
                    </a:gs>
                    <a:gs pos="100000">
                      <a:srgbClr val="FFFFFF"/>
                    </a:gs>
                  </a:gsLst>
                  <a:lin ang="5400000" scaled="0"/>
                </a:gradFill>
              </a:rPr>
              <a:t>Web and mobile</a:t>
            </a:r>
          </a:p>
        </p:txBody>
      </p:sp>
      <p:sp>
        <p:nvSpPr>
          <p:cNvPr id="54" name="Rectangle 53"/>
          <p:cNvSpPr/>
          <p:nvPr/>
        </p:nvSpPr>
        <p:spPr bwMode="auto">
          <a:xfrm>
            <a:off x="2612223" y="4205386"/>
            <a:ext cx="2312448" cy="2386312"/>
          </a:xfrm>
          <a:prstGeom prst="rect">
            <a:avLst/>
          </a:prstGeom>
          <a:solidFill>
            <a:schemeClr val="bg2">
              <a:lumMod val="5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r>
              <a:rPr lang="en-US" sz="1961" kern="0">
                <a:gradFill>
                  <a:gsLst>
                    <a:gs pos="0">
                      <a:srgbClr val="FFFFFF"/>
                    </a:gs>
                    <a:gs pos="100000">
                      <a:srgbClr val="FFFFFF"/>
                    </a:gs>
                  </a:gsLst>
                  <a:lin ang="5400000" scaled="0"/>
                </a:gradFill>
              </a:rPr>
              <a:t>Microservice Platform</a:t>
            </a:r>
          </a:p>
        </p:txBody>
      </p:sp>
      <p:sp>
        <p:nvSpPr>
          <p:cNvPr id="61" name="Rectangle 60"/>
          <p:cNvSpPr/>
          <p:nvPr/>
        </p:nvSpPr>
        <p:spPr bwMode="auto">
          <a:xfrm>
            <a:off x="4954380" y="4205386"/>
            <a:ext cx="2312448" cy="2386312"/>
          </a:xfrm>
          <a:prstGeom prst="rect">
            <a:avLst/>
          </a:prstGeom>
          <a:solidFill>
            <a:schemeClr val="bg2">
              <a:lumMod val="5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r>
              <a:rPr lang="en-US" sz="1961" kern="0">
                <a:gradFill>
                  <a:gsLst>
                    <a:gs pos="0">
                      <a:srgbClr val="FFFFFF"/>
                    </a:gs>
                    <a:gs pos="100000">
                      <a:srgbClr val="FFFFFF"/>
                    </a:gs>
                  </a:gsLst>
                  <a:lin ang="5400000" scaled="0"/>
                </a:gradFill>
              </a:rPr>
              <a:t>Serverless </a:t>
            </a:r>
            <a:br>
              <a:rPr lang="en-US" sz="1961" kern="0">
                <a:gradFill>
                  <a:gsLst>
                    <a:gs pos="0">
                      <a:srgbClr val="FFFFFF"/>
                    </a:gs>
                    <a:gs pos="100000">
                      <a:srgbClr val="FFFFFF"/>
                    </a:gs>
                  </a:gsLst>
                  <a:lin ang="5400000" scaled="0"/>
                </a:gradFill>
              </a:rPr>
            </a:br>
            <a:r>
              <a:rPr lang="en-US" sz="1961" kern="0">
                <a:gradFill>
                  <a:gsLst>
                    <a:gs pos="0">
                      <a:srgbClr val="FFFFFF"/>
                    </a:gs>
                    <a:gs pos="100000">
                      <a:srgbClr val="FFFFFF"/>
                    </a:gs>
                  </a:gsLst>
                  <a:lin ang="5400000" scaled="0"/>
                </a:gradFill>
              </a:rPr>
              <a:t>Compute</a:t>
            </a:r>
          </a:p>
        </p:txBody>
      </p:sp>
      <p:sp>
        <p:nvSpPr>
          <p:cNvPr id="63" name="Rectangle 62"/>
          <p:cNvSpPr/>
          <p:nvPr/>
        </p:nvSpPr>
        <p:spPr bwMode="auto">
          <a:xfrm>
            <a:off x="7296537" y="4205386"/>
            <a:ext cx="2312448" cy="2386312"/>
          </a:xfrm>
          <a:prstGeom prst="rect">
            <a:avLst/>
          </a:prstGeom>
          <a:solidFill>
            <a:schemeClr val="bg2">
              <a:lumMod val="5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r>
              <a:rPr lang="en-US" sz="1961" kern="0">
                <a:gradFill>
                  <a:gsLst>
                    <a:gs pos="0">
                      <a:srgbClr val="FFFFFF"/>
                    </a:gs>
                    <a:gs pos="100000">
                      <a:srgbClr val="FFFFFF"/>
                    </a:gs>
                  </a:gsLst>
                  <a:lin ang="5400000" scaled="0"/>
                </a:gradFill>
              </a:rPr>
              <a:t>Existing </a:t>
            </a:r>
            <a:br>
              <a:rPr lang="en-US" sz="1961" kern="0">
                <a:gradFill>
                  <a:gsLst>
                    <a:gs pos="0">
                      <a:srgbClr val="FFFFFF"/>
                    </a:gs>
                    <a:gs pos="100000">
                      <a:srgbClr val="FFFFFF"/>
                    </a:gs>
                  </a:gsLst>
                  <a:lin ang="5400000" scaled="0"/>
                </a:gradFill>
              </a:rPr>
            </a:br>
            <a:r>
              <a:rPr lang="en-US" sz="1961" kern="0">
                <a:gradFill>
                  <a:gsLst>
                    <a:gs pos="0">
                      <a:srgbClr val="FFFFFF"/>
                    </a:gs>
                    <a:gs pos="100000">
                      <a:srgbClr val="FFFFFF"/>
                    </a:gs>
                  </a:gsLst>
                  <a:lin ang="5400000" scaled="0"/>
                </a:gradFill>
              </a:rPr>
              <a:t>Frameworks</a:t>
            </a:r>
          </a:p>
        </p:txBody>
      </p:sp>
      <p:sp>
        <p:nvSpPr>
          <p:cNvPr id="64" name="Rectangle 63"/>
          <p:cNvSpPr/>
          <p:nvPr/>
        </p:nvSpPr>
        <p:spPr bwMode="auto">
          <a:xfrm>
            <a:off x="9638696" y="4205386"/>
            <a:ext cx="2285559" cy="2386312"/>
          </a:xfrm>
          <a:prstGeom prst="rect">
            <a:avLst/>
          </a:prstGeom>
          <a:solidFill>
            <a:schemeClr val="bg2">
              <a:lumMod val="50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r>
              <a:rPr lang="en-US" sz="1961" kern="0">
                <a:gradFill>
                  <a:gsLst>
                    <a:gs pos="0">
                      <a:srgbClr val="FFFFFF"/>
                    </a:gs>
                    <a:gs pos="100000">
                      <a:srgbClr val="FFFFFF"/>
                    </a:gs>
                  </a:gsLst>
                  <a:lin ang="5400000" scaled="0"/>
                </a:gradFill>
              </a:rPr>
              <a:t>Third-party  Frameworks</a:t>
            </a:r>
          </a:p>
        </p:txBody>
      </p:sp>
      <p:sp useBgFill="1">
        <p:nvSpPr>
          <p:cNvPr id="8" name="Rectangle 7"/>
          <p:cNvSpPr/>
          <p:nvPr/>
        </p:nvSpPr>
        <p:spPr bwMode="auto">
          <a:xfrm>
            <a:off x="-62090" y="6566043"/>
            <a:ext cx="12253227" cy="290985"/>
          </a:xfrm>
          <a:prstGeom prst="rect">
            <a:avLst/>
          </a:prstGeom>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sp>
        <p:nvSpPr>
          <p:cNvPr id="69" name="TextBox 68"/>
          <p:cNvSpPr txBox="1"/>
          <p:nvPr/>
        </p:nvSpPr>
        <p:spPr>
          <a:xfrm>
            <a:off x="9590865" y="3033338"/>
            <a:ext cx="2386027" cy="533981"/>
          </a:xfrm>
          <a:prstGeom prst="rect">
            <a:avLst/>
          </a:prstGeom>
          <a:noFill/>
        </p:spPr>
        <p:txBody>
          <a:bodyPr wrap="square" lIns="268889" tIns="143407" rIns="268889" bIns="143407" rtlCol="0">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defTabSz="914019">
              <a:spcAft>
                <a:spcPts val="588"/>
              </a:spcAft>
              <a:defRPr/>
            </a:pPr>
            <a:r>
              <a:rPr lang="en-US" sz="1765" kern="0">
                <a:latin typeface="Segoe UI Semibold" panose="020B0702040204020203" pitchFamily="34" charset="0"/>
              </a:rPr>
              <a:t>Other PaaS</a:t>
            </a:r>
          </a:p>
        </p:txBody>
      </p:sp>
      <p:grpSp>
        <p:nvGrpSpPr>
          <p:cNvPr id="32" name="Group 31"/>
          <p:cNvGrpSpPr/>
          <p:nvPr/>
        </p:nvGrpSpPr>
        <p:grpSpPr>
          <a:xfrm>
            <a:off x="10177977" y="1779276"/>
            <a:ext cx="1211804" cy="1211804"/>
            <a:chOff x="10382656" y="1814217"/>
            <a:chExt cx="1236279" cy="1236279"/>
          </a:xfrm>
        </p:grpSpPr>
        <p:sp>
          <p:nvSpPr>
            <p:cNvPr id="67" name="Oval 66"/>
            <p:cNvSpPr/>
            <p:nvPr/>
          </p:nvSpPr>
          <p:spPr bwMode="auto">
            <a:xfrm>
              <a:off x="10382656" y="1814217"/>
              <a:ext cx="1236279" cy="1236279"/>
            </a:xfrm>
            <a:prstGeom prst="ellipse">
              <a:avLst/>
            </a:prstGeom>
            <a:solidFill>
              <a:srgbClr val="BAD80A"/>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a:gradFill>
                  <a:gsLst>
                    <a:gs pos="0">
                      <a:srgbClr val="FFFFFF"/>
                    </a:gs>
                    <a:gs pos="100000">
                      <a:srgbClr val="FFFFFF"/>
                    </a:gs>
                  </a:gsLst>
                  <a:lin ang="5400000" scaled="0"/>
                </a:gradFill>
              </a:endParaRPr>
            </a:p>
          </p:txBody>
        </p:sp>
        <p:grpSp>
          <p:nvGrpSpPr>
            <p:cNvPr id="30" name="Group 29"/>
            <p:cNvGrpSpPr/>
            <p:nvPr/>
          </p:nvGrpSpPr>
          <p:grpSpPr>
            <a:xfrm>
              <a:off x="10677568" y="2103566"/>
              <a:ext cx="646455" cy="657580"/>
              <a:chOff x="1132308" y="975540"/>
              <a:chExt cx="5349875" cy="5441951"/>
            </a:xfrm>
            <a:solidFill>
              <a:schemeClr val="tx1"/>
            </a:solidFill>
          </p:grpSpPr>
          <p:sp>
            <p:nvSpPr>
              <p:cNvPr id="25" name="Freeform 9"/>
              <p:cNvSpPr>
                <a:spLocks/>
              </p:cNvSpPr>
              <p:nvPr/>
            </p:nvSpPr>
            <p:spPr bwMode="auto">
              <a:xfrm>
                <a:off x="1132308" y="975540"/>
                <a:ext cx="2454275" cy="2501900"/>
              </a:xfrm>
              <a:custGeom>
                <a:avLst/>
                <a:gdLst>
                  <a:gd name="T0" fmla="*/ 0 w 1546"/>
                  <a:gd name="T1" fmla="*/ 0 h 1576"/>
                  <a:gd name="T2" fmla="*/ 0 w 1546"/>
                  <a:gd name="T3" fmla="*/ 1198 h 1576"/>
                  <a:gd name="T4" fmla="*/ 360 w 1546"/>
                  <a:gd name="T5" fmla="*/ 830 h 1576"/>
                  <a:gd name="T6" fmla="*/ 1092 w 1546"/>
                  <a:gd name="T7" fmla="*/ 1576 h 1576"/>
                  <a:gd name="T8" fmla="*/ 1546 w 1546"/>
                  <a:gd name="T9" fmla="*/ 1115 h 1576"/>
                  <a:gd name="T10" fmla="*/ 814 w 1546"/>
                  <a:gd name="T11" fmla="*/ 370 h 1576"/>
                  <a:gd name="T12" fmla="*/ 1181 w 1546"/>
                  <a:gd name="T13" fmla="*/ 0 h 1576"/>
                  <a:gd name="T14" fmla="*/ 0 w 1546"/>
                  <a:gd name="T15" fmla="*/ 0 h 1576"/>
                  <a:gd name="T16" fmla="*/ 0 w 1546"/>
                  <a:gd name="T17" fmla="*/ 0 h 1576"/>
                  <a:gd name="T18" fmla="*/ 0 w 1546"/>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76">
                    <a:moveTo>
                      <a:pt x="0" y="0"/>
                    </a:moveTo>
                    <a:lnTo>
                      <a:pt x="0" y="1198"/>
                    </a:lnTo>
                    <a:lnTo>
                      <a:pt x="360" y="830"/>
                    </a:lnTo>
                    <a:lnTo>
                      <a:pt x="1092" y="1576"/>
                    </a:lnTo>
                    <a:lnTo>
                      <a:pt x="1546" y="1115"/>
                    </a:lnTo>
                    <a:lnTo>
                      <a:pt x="814" y="370"/>
                    </a:lnTo>
                    <a:lnTo>
                      <a:pt x="118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endParaRPr lang="en-US" sz="1765" kern="0">
                  <a:solidFill>
                    <a:sysClr val="windowText" lastClr="000000"/>
                  </a:solidFill>
                </a:endParaRPr>
              </a:p>
            </p:txBody>
          </p:sp>
          <p:sp>
            <p:nvSpPr>
              <p:cNvPr id="26" name="Freeform 10"/>
              <p:cNvSpPr>
                <a:spLocks/>
              </p:cNvSpPr>
              <p:nvPr/>
            </p:nvSpPr>
            <p:spPr bwMode="auto">
              <a:xfrm>
                <a:off x="4024733" y="975540"/>
                <a:ext cx="2457450" cy="2501900"/>
              </a:xfrm>
              <a:custGeom>
                <a:avLst/>
                <a:gdLst>
                  <a:gd name="T0" fmla="*/ 1548 w 1548"/>
                  <a:gd name="T1" fmla="*/ 0 h 1576"/>
                  <a:gd name="T2" fmla="*/ 1548 w 1548"/>
                  <a:gd name="T3" fmla="*/ 1198 h 1576"/>
                  <a:gd name="T4" fmla="*/ 1181 w 1548"/>
                  <a:gd name="T5" fmla="*/ 830 h 1576"/>
                  <a:gd name="T6" fmla="*/ 449 w 1548"/>
                  <a:gd name="T7" fmla="*/ 1576 h 1576"/>
                  <a:gd name="T8" fmla="*/ 0 w 1548"/>
                  <a:gd name="T9" fmla="*/ 1115 h 1576"/>
                  <a:gd name="T10" fmla="*/ 727 w 1548"/>
                  <a:gd name="T11" fmla="*/ 370 h 1576"/>
                  <a:gd name="T12" fmla="*/ 362 w 1548"/>
                  <a:gd name="T13" fmla="*/ 0 h 1576"/>
                  <a:gd name="T14" fmla="*/ 1548 w 1548"/>
                  <a:gd name="T15" fmla="*/ 0 h 1576"/>
                  <a:gd name="T16" fmla="*/ 1548 w 1548"/>
                  <a:gd name="T17" fmla="*/ 0 h 1576"/>
                  <a:gd name="T18" fmla="*/ 1548 w 1548"/>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76">
                    <a:moveTo>
                      <a:pt x="1548" y="0"/>
                    </a:moveTo>
                    <a:lnTo>
                      <a:pt x="1548" y="1198"/>
                    </a:lnTo>
                    <a:lnTo>
                      <a:pt x="1181" y="830"/>
                    </a:lnTo>
                    <a:lnTo>
                      <a:pt x="449" y="1576"/>
                    </a:lnTo>
                    <a:lnTo>
                      <a:pt x="0" y="1115"/>
                    </a:lnTo>
                    <a:lnTo>
                      <a:pt x="727" y="370"/>
                    </a:lnTo>
                    <a:lnTo>
                      <a:pt x="362" y="0"/>
                    </a:lnTo>
                    <a:lnTo>
                      <a:pt x="1548" y="0"/>
                    </a:lnTo>
                    <a:lnTo>
                      <a:pt x="1548" y="0"/>
                    </a:lnTo>
                    <a:lnTo>
                      <a:pt x="15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endParaRPr lang="en-US" sz="1765" kern="0">
                  <a:solidFill>
                    <a:sysClr val="windowText" lastClr="000000"/>
                  </a:solidFill>
                </a:endParaRPr>
              </a:p>
            </p:txBody>
          </p:sp>
          <p:sp>
            <p:nvSpPr>
              <p:cNvPr id="28" name="Freeform 11"/>
              <p:cNvSpPr>
                <a:spLocks/>
              </p:cNvSpPr>
              <p:nvPr/>
            </p:nvSpPr>
            <p:spPr bwMode="auto">
              <a:xfrm>
                <a:off x="1132308" y="3894953"/>
                <a:ext cx="2454275" cy="2522538"/>
              </a:xfrm>
              <a:custGeom>
                <a:avLst/>
                <a:gdLst>
                  <a:gd name="T0" fmla="*/ 0 w 1546"/>
                  <a:gd name="T1" fmla="*/ 1589 h 1589"/>
                  <a:gd name="T2" fmla="*/ 0 w 1546"/>
                  <a:gd name="T3" fmla="*/ 385 h 1589"/>
                  <a:gd name="T4" fmla="*/ 360 w 1546"/>
                  <a:gd name="T5" fmla="*/ 756 h 1589"/>
                  <a:gd name="T6" fmla="*/ 1092 w 1546"/>
                  <a:gd name="T7" fmla="*/ 0 h 1589"/>
                  <a:gd name="T8" fmla="*/ 1546 w 1546"/>
                  <a:gd name="T9" fmla="*/ 469 h 1589"/>
                  <a:gd name="T10" fmla="*/ 814 w 1546"/>
                  <a:gd name="T11" fmla="*/ 1219 h 1589"/>
                  <a:gd name="T12" fmla="*/ 1181 w 1546"/>
                  <a:gd name="T13" fmla="*/ 1589 h 1589"/>
                  <a:gd name="T14" fmla="*/ 0 w 1546"/>
                  <a:gd name="T15" fmla="*/ 1589 h 1589"/>
                  <a:gd name="T16" fmla="*/ 0 w 1546"/>
                  <a:gd name="T17" fmla="*/ 1589 h 1589"/>
                  <a:gd name="T18" fmla="*/ 0 w 1546"/>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89">
                    <a:moveTo>
                      <a:pt x="0" y="1589"/>
                    </a:moveTo>
                    <a:lnTo>
                      <a:pt x="0" y="385"/>
                    </a:lnTo>
                    <a:lnTo>
                      <a:pt x="360" y="756"/>
                    </a:lnTo>
                    <a:lnTo>
                      <a:pt x="1092" y="0"/>
                    </a:lnTo>
                    <a:lnTo>
                      <a:pt x="1546" y="469"/>
                    </a:lnTo>
                    <a:lnTo>
                      <a:pt x="814" y="1219"/>
                    </a:lnTo>
                    <a:lnTo>
                      <a:pt x="1181" y="1589"/>
                    </a:lnTo>
                    <a:lnTo>
                      <a:pt x="0" y="1589"/>
                    </a:lnTo>
                    <a:lnTo>
                      <a:pt x="0" y="1589"/>
                    </a:lnTo>
                    <a:lnTo>
                      <a:pt x="0" y="15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endParaRPr lang="en-US" sz="1765" kern="0">
                  <a:solidFill>
                    <a:sysClr val="windowText" lastClr="000000"/>
                  </a:solidFill>
                </a:endParaRPr>
              </a:p>
            </p:txBody>
          </p:sp>
          <p:sp>
            <p:nvSpPr>
              <p:cNvPr id="29" name="Freeform 12"/>
              <p:cNvSpPr>
                <a:spLocks/>
              </p:cNvSpPr>
              <p:nvPr/>
            </p:nvSpPr>
            <p:spPr bwMode="auto">
              <a:xfrm>
                <a:off x="4024733" y="3894953"/>
                <a:ext cx="2457450" cy="2522538"/>
              </a:xfrm>
              <a:custGeom>
                <a:avLst/>
                <a:gdLst>
                  <a:gd name="T0" fmla="*/ 1548 w 1548"/>
                  <a:gd name="T1" fmla="*/ 1589 h 1589"/>
                  <a:gd name="T2" fmla="*/ 1548 w 1548"/>
                  <a:gd name="T3" fmla="*/ 385 h 1589"/>
                  <a:gd name="T4" fmla="*/ 1181 w 1548"/>
                  <a:gd name="T5" fmla="*/ 756 h 1589"/>
                  <a:gd name="T6" fmla="*/ 449 w 1548"/>
                  <a:gd name="T7" fmla="*/ 0 h 1589"/>
                  <a:gd name="T8" fmla="*/ 0 w 1548"/>
                  <a:gd name="T9" fmla="*/ 469 h 1589"/>
                  <a:gd name="T10" fmla="*/ 727 w 1548"/>
                  <a:gd name="T11" fmla="*/ 1219 h 1589"/>
                  <a:gd name="T12" fmla="*/ 362 w 1548"/>
                  <a:gd name="T13" fmla="*/ 1589 h 1589"/>
                  <a:gd name="T14" fmla="*/ 1548 w 1548"/>
                  <a:gd name="T15" fmla="*/ 1589 h 1589"/>
                  <a:gd name="T16" fmla="*/ 1548 w 1548"/>
                  <a:gd name="T17" fmla="*/ 1589 h 1589"/>
                  <a:gd name="T18" fmla="*/ 1548 w 1548"/>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89">
                    <a:moveTo>
                      <a:pt x="1548" y="1589"/>
                    </a:moveTo>
                    <a:lnTo>
                      <a:pt x="1548" y="385"/>
                    </a:lnTo>
                    <a:lnTo>
                      <a:pt x="1181" y="756"/>
                    </a:lnTo>
                    <a:lnTo>
                      <a:pt x="449" y="0"/>
                    </a:lnTo>
                    <a:lnTo>
                      <a:pt x="0" y="469"/>
                    </a:lnTo>
                    <a:lnTo>
                      <a:pt x="727" y="1219"/>
                    </a:lnTo>
                    <a:lnTo>
                      <a:pt x="362" y="1589"/>
                    </a:lnTo>
                    <a:lnTo>
                      <a:pt x="1548" y="1589"/>
                    </a:lnTo>
                    <a:lnTo>
                      <a:pt x="1548" y="1589"/>
                    </a:lnTo>
                    <a:lnTo>
                      <a:pt x="1548" y="15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endParaRPr lang="en-US" sz="1765" kern="0">
                  <a:solidFill>
                    <a:sysClr val="windowText" lastClr="000000"/>
                  </a:solidFill>
                </a:endParaRPr>
              </a:p>
            </p:txBody>
          </p:sp>
        </p:grpSp>
      </p:grpSp>
    </p:spTree>
    <p:extLst>
      <p:ext uri="{BB962C8B-B14F-4D97-AF65-F5344CB8AC3E}">
        <p14:creationId xmlns:p14="http://schemas.microsoft.com/office/powerpoint/2010/main" val="2148808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15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750" fill="hold"/>
                                        <p:tgtEl>
                                          <p:spTgt spid="45"/>
                                        </p:tgtEl>
                                        <p:attrNameLst>
                                          <p:attrName>ppt_x</p:attrName>
                                        </p:attrNameLst>
                                      </p:cBhvr>
                                      <p:tavLst>
                                        <p:tav tm="0">
                                          <p:val>
                                            <p:strVal val="#ppt_x"/>
                                          </p:val>
                                        </p:tav>
                                        <p:tav tm="100000">
                                          <p:val>
                                            <p:strVal val="#ppt_x"/>
                                          </p:val>
                                        </p:tav>
                                      </p:tavLst>
                                    </p:anim>
                                    <p:anim calcmode="lin" valueType="num">
                                      <p:cBhvr additive="base">
                                        <p:cTn id="8" dur="750" fill="hold"/>
                                        <p:tgtEl>
                                          <p:spTgt spid="45"/>
                                        </p:tgtEl>
                                        <p:attrNameLst>
                                          <p:attrName>ppt_y</p:attrName>
                                        </p:attrNameLst>
                                      </p:cBhvr>
                                      <p:tavLst>
                                        <p:tav tm="0">
                                          <p:val>
                                            <p:strVal val="0-#ppt_h/2"/>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499"/>
                                          </p:stCondLst>
                                        </p:cTn>
                                        <p:tgtEl>
                                          <p:spTgt spid="7"/>
                                        </p:tgtEl>
                                        <p:attrNameLst>
                                          <p:attrName>style.visibility</p:attrName>
                                        </p:attrNameLst>
                                      </p:cBhvr>
                                      <p:to>
                                        <p:strVal val="visible"/>
                                      </p:to>
                                    </p:set>
                                  </p:childTnLst>
                                </p:cTn>
                              </p:par>
                              <p:par>
                                <p:cTn id="11" presetID="6" presetClass="emph" presetSubtype="0" decel="100000" autoRev="1" fill="hold" nodeType="withEffect">
                                  <p:stCondLst>
                                    <p:cond delay="0"/>
                                  </p:stCondLst>
                                  <p:childTnLst>
                                    <p:animScale>
                                      <p:cBhvr>
                                        <p:cTn id="12" dur="500" fill="hold"/>
                                        <p:tgtEl>
                                          <p:spTgt spid="7"/>
                                        </p:tgtEl>
                                      </p:cBhvr>
                                      <p:by x="0" y="0"/>
                                    </p:animScale>
                                  </p:childTnLst>
                                </p:cTn>
                              </p:par>
                              <p:par>
                                <p:cTn id="13" presetID="10" presetClass="entr" presetSubtype="0" fill="hold" grpId="0" nodeType="withEffect">
                                  <p:stCondLst>
                                    <p:cond delay="650"/>
                                  </p:stCondLst>
                                  <p:childTnLst>
                                    <p:set>
                                      <p:cBhvr>
                                        <p:cTn id="14" dur="1" fill="hold">
                                          <p:stCondLst>
                                            <p:cond delay="0"/>
                                          </p:stCondLst>
                                        </p:cTn>
                                        <p:tgtEl>
                                          <p:spTgt spid="84"/>
                                        </p:tgtEl>
                                        <p:attrNameLst>
                                          <p:attrName>style.visibility</p:attrName>
                                        </p:attrNameLst>
                                      </p:cBhvr>
                                      <p:to>
                                        <p:strVal val="visible"/>
                                      </p:to>
                                    </p:set>
                                    <p:animEffect transition="in" filter="fade">
                                      <p:cBhvr>
                                        <p:cTn id="15" dur="500"/>
                                        <p:tgtEl>
                                          <p:spTgt spid="84"/>
                                        </p:tgtEl>
                                      </p:cBhvr>
                                    </p:animEffect>
                                  </p:childTnLst>
                                </p:cTn>
                              </p:par>
                              <p:par>
                                <p:cTn id="16" presetID="1" presetClass="entr" presetSubtype="0" fill="hold" nodeType="withEffect">
                                  <p:stCondLst>
                                    <p:cond delay="300"/>
                                  </p:stCondLst>
                                  <p:childTnLst>
                                    <p:set>
                                      <p:cBhvr>
                                        <p:cTn id="17" dur="1" fill="hold">
                                          <p:stCondLst>
                                            <p:cond delay="499"/>
                                          </p:stCondLst>
                                        </p:cTn>
                                        <p:tgtEl>
                                          <p:spTgt spid="18"/>
                                        </p:tgtEl>
                                        <p:attrNameLst>
                                          <p:attrName>style.visibility</p:attrName>
                                        </p:attrNameLst>
                                      </p:cBhvr>
                                      <p:to>
                                        <p:strVal val="visible"/>
                                      </p:to>
                                    </p:set>
                                  </p:childTnLst>
                                </p:cTn>
                              </p:par>
                              <p:par>
                                <p:cTn id="18" presetID="6" presetClass="emph" presetSubtype="0" decel="100000" autoRev="1" fill="hold" nodeType="withEffect">
                                  <p:stCondLst>
                                    <p:cond delay="300"/>
                                  </p:stCondLst>
                                  <p:childTnLst>
                                    <p:animScale>
                                      <p:cBhvr>
                                        <p:cTn id="19" dur="500" fill="hold"/>
                                        <p:tgtEl>
                                          <p:spTgt spid="18"/>
                                        </p:tgtEl>
                                      </p:cBhvr>
                                      <p:by x="0" y="0"/>
                                    </p:animScale>
                                  </p:childTnLst>
                                </p:cTn>
                              </p:par>
                              <p:par>
                                <p:cTn id="20" presetID="10" presetClass="entr" presetSubtype="0" fill="hold" grpId="0" nodeType="withEffect">
                                  <p:stCondLst>
                                    <p:cond delay="800"/>
                                  </p:stCondLst>
                                  <p:childTnLst>
                                    <p:set>
                                      <p:cBhvr>
                                        <p:cTn id="21" dur="1" fill="hold">
                                          <p:stCondLst>
                                            <p:cond delay="0"/>
                                          </p:stCondLst>
                                        </p:cTn>
                                        <p:tgtEl>
                                          <p:spTgt spid="81"/>
                                        </p:tgtEl>
                                        <p:attrNameLst>
                                          <p:attrName>style.visibility</p:attrName>
                                        </p:attrNameLst>
                                      </p:cBhvr>
                                      <p:to>
                                        <p:strVal val="visible"/>
                                      </p:to>
                                    </p:set>
                                    <p:animEffect transition="in" filter="fade">
                                      <p:cBhvr>
                                        <p:cTn id="22" dur="500"/>
                                        <p:tgtEl>
                                          <p:spTgt spid="81"/>
                                        </p:tgtEl>
                                      </p:cBhvr>
                                    </p:animEffect>
                                  </p:childTnLst>
                                </p:cTn>
                              </p:par>
                              <p:par>
                                <p:cTn id="23" presetID="1" presetClass="entr" presetSubtype="0" fill="hold" nodeType="withEffect">
                                  <p:stCondLst>
                                    <p:cond delay="450"/>
                                  </p:stCondLst>
                                  <p:childTnLst>
                                    <p:set>
                                      <p:cBhvr>
                                        <p:cTn id="24" dur="1" fill="hold">
                                          <p:stCondLst>
                                            <p:cond delay="499"/>
                                          </p:stCondLst>
                                        </p:cTn>
                                        <p:tgtEl>
                                          <p:spTgt spid="19"/>
                                        </p:tgtEl>
                                        <p:attrNameLst>
                                          <p:attrName>style.visibility</p:attrName>
                                        </p:attrNameLst>
                                      </p:cBhvr>
                                      <p:to>
                                        <p:strVal val="visible"/>
                                      </p:to>
                                    </p:set>
                                  </p:childTnLst>
                                </p:cTn>
                              </p:par>
                              <p:par>
                                <p:cTn id="25" presetID="6" presetClass="emph" presetSubtype="0" decel="100000" autoRev="1" fill="hold" nodeType="withEffect">
                                  <p:stCondLst>
                                    <p:cond delay="450"/>
                                  </p:stCondLst>
                                  <p:childTnLst>
                                    <p:animScale>
                                      <p:cBhvr>
                                        <p:cTn id="26" dur="500" fill="hold"/>
                                        <p:tgtEl>
                                          <p:spTgt spid="19"/>
                                        </p:tgtEl>
                                      </p:cBhvr>
                                      <p:by x="0" y="0"/>
                                    </p:animScale>
                                  </p:childTnLst>
                                </p:cTn>
                              </p:par>
                              <p:par>
                                <p:cTn id="27" presetID="10" presetClass="entr" presetSubtype="0" fill="hold" grpId="0" nodeType="withEffect">
                                  <p:stCondLst>
                                    <p:cond delay="950"/>
                                  </p:stCondLst>
                                  <p:childTnLst>
                                    <p:set>
                                      <p:cBhvr>
                                        <p:cTn id="28" dur="1" fill="hold">
                                          <p:stCondLst>
                                            <p:cond delay="0"/>
                                          </p:stCondLst>
                                        </p:cTn>
                                        <p:tgtEl>
                                          <p:spTgt spid="85"/>
                                        </p:tgtEl>
                                        <p:attrNameLst>
                                          <p:attrName>style.visibility</p:attrName>
                                        </p:attrNameLst>
                                      </p:cBhvr>
                                      <p:to>
                                        <p:strVal val="visible"/>
                                      </p:to>
                                    </p:set>
                                    <p:animEffect transition="in" filter="fade">
                                      <p:cBhvr>
                                        <p:cTn id="29" dur="500"/>
                                        <p:tgtEl>
                                          <p:spTgt spid="85"/>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1" decel="100000" fill="hold" grpId="0" nodeType="click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additive="base">
                                        <p:cTn id="34" dur="750" fill="hold"/>
                                        <p:tgtEl>
                                          <p:spTgt spid="6"/>
                                        </p:tgtEl>
                                        <p:attrNameLst>
                                          <p:attrName>ppt_x</p:attrName>
                                        </p:attrNameLst>
                                      </p:cBhvr>
                                      <p:tavLst>
                                        <p:tav tm="0">
                                          <p:val>
                                            <p:strVal val="#ppt_x"/>
                                          </p:val>
                                        </p:tav>
                                        <p:tav tm="100000">
                                          <p:val>
                                            <p:strVal val="#ppt_x"/>
                                          </p:val>
                                        </p:tav>
                                      </p:tavLst>
                                    </p:anim>
                                    <p:anim calcmode="lin" valueType="num">
                                      <p:cBhvr additive="base">
                                        <p:cTn id="35" dur="750" fill="hold"/>
                                        <p:tgtEl>
                                          <p:spTgt spid="6"/>
                                        </p:tgtEl>
                                        <p:attrNameLst>
                                          <p:attrName>ppt_y</p:attrName>
                                        </p:attrNameLst>
                                      </p:cBhvr>
                                      <p:tavLst>
                                        <p:tav tm="0">
                                          <p:val>
                                            <p:strVal val="0-#ppt_h/2"/>
                                          </p:val>
                                        </p:tav>
                                        <p:tav tm="100000">
                                          <p:val>
                                            <p:strVal val="#ppt_y"/>
                                          </p:val>
                                        </p:tav>
                                      </p:tavLst>
                                    </p:anim>
                                  </p:childTnLst>
                                </p:cTn>
                              </p:par>
                              <p:par>
                                <p:cTn id="36" presetID="1" presetClass="entr" presetSubtype="0" fill="hold" nodeType="withEffect">
                                  <p:stCondLst>
                                    <p:cond delay="0"/>
                                  </p:stCondLst>
                                  <p:childTnLst>
                                    <p:set>
                                      <p:cBhvr>
                                        <p:cTn id="37" dur="1" fill="hold">
                                          <p:stCondLst>
                                            <p:cond delay="499"/>
                                          </p:stCondLst>
                                        </p:cTn>
                                        <p:tgtEl>
                                          <p:spTgt spid="21"/>
                                        </p:tgtEl>
                                        <p:attrNameLst>
                                          <p:attrName>style.visibility</p:attrName>
                                        </p:attrNameLst>
                                      </p:cBhvr>
                                      <p:to>
                                        <p:strVal val="visible"/>
                                      </p:to>
                                    </p:set>
                                  </p:childTnLst>
                                </p:cTn>
                              </p:par>
                              <p:par>
                                <p:cTn id="38" presetID="6" presetClass="emph" presetSubtype="0" decel="100000" autoRev="1" fill="hold" nodeType="withEffect">
                                  <p:stCondLst>
                                    <p:cond delay="0"/>
                                  </p:stCondLst>
                                  <p:childTnLst>
                                    <p:animScale>
                                      <p:cBhvr>
                                        <p:cTn id="39" dur="500" fill="hold"/>
                                        <p:tgtEl>
                                          <p:spTgt spid="21"/>
                                        </p:tgtEl>
                                      </p:cBhvr>
                                      <p:by x="0" y="0"/>
                                    </p:animScale>
                                  </p:childTnLst>
                                </p:cTn>
                              </p:par>
                              <p:par>
                                <p:cTn id="40" presetID="10" presetClass="entr" presetSubtype="0" fill="hold" grpId="0" nodeType="withEffect">
                                  <p:stCondLst>
                                    <p:cond delay="650"/>
                                  </p:stCondLst>
                                  <p:childTnLst>
                                    <p:set>
                                      <p:cBhvr>
                                        <p:cTn id="41" dur="1" fill="hold">
                                          <p:stCondLst>
                                            <p:cond delay="0"/>
                                          </p:stCondLst>
                                        </p:cTn>
                                        <p:tgtEl>
                                          <p:spTgt spid="75"/>
                                        </p:tgtEl>
                                        <p:attrNameLst>
                                          <p:attrName>style.visibility</p:attrName>
                                        </p:attrNameLst>
                                      </p:cBhvr>
                                      <p:to>
                                        <p:strVal val="visible"/>
                                      </p:to>
                                    </p:set>
                                    <p:animEffect transition="in" filter="fade">
                                      <p:cBhvr>
                                        <p:cTn id="42" dur="500"/>
                                        <p:tgtEl>
                                          <p:spTgt spid="75"/>
                                        </p:tgtEl>
                                      </p:cBhvr>
                                    </p:animEffect>
                                  </p:childTnLst>
                                </p:cTn>
                              </p:par>
                              <p:par>
                                <p:cTn id="43" presetID="1" presetClass="entr" presetSubtype="0" fill="hold" nodeType="withEffect">
                                  <p:stCondLst>
                                    <p:cond delay="300"/>
                                  </p:stCondLst>
                                  <p:childTnLst>
                                    <p:set>
                                      <p:cBhvr>
                                        <p:cTn id="44" dur="1" fill="hold">
                                          <p:stCondLst>
                                            <p:cond delay="499"/>
                                          </p:stCondLst>
                                        </p:cTn>
                                        <p:tgtEl>
                                          <p:spTgt spid="22"/>
                                        </p:tgtEl>
                                        <p:attrNameLst>
                                          <p:attrName>style.visibility</p:attrName>
                                        </p:attrNameLst>
                                      </p:cBhvr>
                                      <p:to>
                                        <p:strVal val="visible"/>
                                      </p:to>
                                    </p:set>
                                  </p:childTnLst>
                                </p:cTn>
                              </p:par>
                              <p:par>
                                <p:cTn id="45" presetID="6" presetClass="emph" presetSubtype="0" decel="100000" autoRev="1" fill="hold" nodeType="withEffect">
                                  <p:stCondLst>
                                    <p:cond delay="300"/>
                                  </p:stCondLst>
                                  <p:childTnLst>
                                    <p:animScale>
                                      <p:cBhvr>
                                        <p:cTn id="46" dur="500" fill="hold"/>
                                        <p:tgtEl>
                                          <p:spTgt spid="22"/>
                                        </p:tgtEl>
                                      </p:cBhvr>
                                      <p:by x="0" y="0"/>
                                    </p:animScale>
                                  </p:childTnLst>
                                </p:cTn>
                              </p:par>
                              <p:par>
                                <p:cTn id="47" presetID="10" presetClass="entr" presetSubtype="0" fill="hold" grpId="0" nodeType="withEffect">
                                  <p:stCondLst>
                                    <p:cond delay="800"/>
                                  </p:stCondLst>
                                  <p:childTnLst>
                                    <p:set>
                                      <p:cBhvr>
                                        <p:cTn id="48" dur="1" fill="hold">
                                          <p:stCondLst>
                                            <p:cond delay="0"/>
                                          </p:stCondLst>
                                        </p:cTn>
                                        <p:tgtEl>
                                          <p:spTgt spid="62"/>
                                        </p:tgtEl>
                                        <p:attrNameLst>
                                          <p:attrName>style.visibility</p:attrName>
                                        </p:attrNameLst>
                                      </p:cBhvr>
                                      <p:to>
                                        <p:strVal val="visible"/>
                                      </p:to>
                                    </p:set>
                                    <p:animEffect transition="in" filter="fade">
                                      <p:cBhvr>
                                        <p:cTn id="49" dur="500"/>
                                        <p:tgtEl>
                                          <p:spTgt spid="62"/>
                                        </p:tgtEl>
                                      </p:cBhvr>
                                    </p:animEffect>
                                  </p:childTnLst>
                                </p:cTn>
                              </p:par>
                              <p:par>
                                <p:cTn id="50" presetID="1" presetClass="entr" presetSubtype="0" fill="hold" nodeType="withEffect">
                                  <p:stCondLst>
                                    <p:cond delay="450"/>
                                  </p:stCondLst>
                                  <p:childTnLst>
                                    <p:set>
                                      <p:cBhvr>
                                        <p:cTn id="51" dur="1" fill="hold">
                                          <p:stCondLst>
                                            <p:cond delay="499"/>
                                          </p:stCondLst>
                                        </p:cTn>
                                        <p:tgtEl>
                                          <p:spTgt spid="24"/>
                                        </p:tgtEl>
                                        <p:attrNameLst>
                                          <p:attrName>style.visibility</p:attrName>
                                        </p:attrNameLst>
                                      </p:cBhvr>
                                      <p:to>
                                        <p:strVal val="visible"/>
                                      </p:to>
                                    </p:set>
                                  </p:childTnLst>
                                </p:cTn>
                              </p:par>
                              <p:par>
                                <p:cTn id="52" presetID="6" presetClass="emph" presetSubtype="0" decel="100000" autoRev="1" fill="hold" nodeType="withEffect">
                                  <p:stCondLst>
                                    <p:cond delay="450"/>
                                  </p:stCondLst>
                                  <p:childTnLst>
                                    <p:animScale>
                                      <p:cBhvr>
                                        <p:cTn id="53" dur="500" fill="hold"/>
                                        <p:tgtEl>
                                          <p:spTgt spid="24"/>
                                        </p:tgtEl>
                                      </p:cBhvr>
                                      <p:by x="0" y="0"/>
                                    </p:animScale>
                                  </p:childTnLst>
                                </p:cTn>
                              </p:par>
                              <p:par>
                                <p:cTn id="54" presetID="10" presetClass="entr" presetSubtype="0" fill="hold" grpId="0" nodeType="withEffect">
                                  <p:stCondLst>
                                    <p:cond delay="950"/>
                                  </p:stCondLst>
                                  <p:childTnLst>
                                    <p:set>
                                      <p:cBhvr>
                                        <p:cTn id="55" dur="1" fill="hold">
                                          <p:stCondLst>
                                            <p:cond delay="0"/>
                                          </p:stCondLst>
                                        </p:cTn>
                                        <p:tgtEl>
                                          <p:spTgt spid="82"/>
                                        </p:tgtEl>
                                        <p:attrNameLst>
                                          <p:attrName>style.visibility</p:attrName>
                                        </p:attrNameLst>
                                      </p:cBhvr>
                                      <p:to>
                                        <p:strVal val="visible"/>
                                      </p:to>
                                    </p:set>
                                    <p:animEffect transition="in" filter="fade">
                                      <p:cBhvr>
                                        <p:cTn id="56" dur="500"/>
                                        <p:tgtEl>
                                          <p:spTgt spid="82"/>
                                        </p:tgtEl>
                                      </p:cBhvr>
                                    </p:animEffect>
                                  </p:childTnLst>
                                </p:cTn>
                              </p:par>
                              <p:par>
                                <p:cTn id="57" presetID="1" presetClass="entr" presetSubtype="0" fill="hold" nodeType="withEffect">
                                  <p:stCondLst>
                                    <p:cond delay="600"/>
                                  </p:stCondLst>
                                  <p:childTnLst>
                                    <p:set>
                                      <p:cBhvr>
                                        <p:cTn id="58" dur="1" fill="hold">
                                          <p:stCondLst>
                                            <p:cond delay="499"/>
                                          </p:stCondLst>
                                        </p:cTn>
                                        <p:tgtEl>
                                          <p:spTgt spid="27"/>
                                        </p:tgtEl>
                                        <p:attrNameLst>
                                          <p:attrName>style.visibility</p:attrName>
                                        </p:attrNameLst>
                                      </p:cBhvr>
                                      <p:to>
                                        <p:strVal val="visible"/>
                                      </p:to>
                                    </p:set>
                                  </p:childTnLst>
                                </p:cTn>
                              </p:par>
                              <p:par>
                                <p:cTn id="59" presetID="6" presetClass="emph" presetSubtype="0" decel="100000" autoRev="1" fill="hold" nodeType="withEffect">
                                  <p:stCondLst>
                                    <p:cond delay="600"/>
                                  </p:stCondLst>
                                  <p:childTnLst>
                                    <p:animScale>
                                      <p:cBhvr>
                                        <p:cTn id="60" dur="500" fill="hold"/>
                                        <p:tgtEl>
                                          <p:spTgt spid="27"/>
                                        </p:tgtEl>
                                      </p:cBhvr>
                                      <p:by x="0" y="0"/>
                                    </p:animScale>
                                  </p:childTnLst>
                                </p:cTn>
                              </p:par>
                              <p:par>
                                <p:cTn id="61" presetID="1" presetClass="entr" presetSubtype="0" fill="hold" nodeType="withEffect">
                                  <p:stCondLst>
                                    <p:cond delay="750"/>
                                  </p:stCondLst>
                                  <p:childTnLst>
                                    <p:set>
                                      <p:cBhvr>
                                        <p:cTn id="62" dur="1" fill="hold">
                                          <p:stCondLst>
                                            <p:cond delay="499"/>
                                          </p:stCondLst>
                                        </p:cTn>
                                        <p:tgtEl>
                                          <p:spTgt spid="32"/>
                                        </p:tgtEl>
                                        <p:attrNameLst>
                                          <p:attrName>style.visibility</p:attrName>
                                        </p:attrNameLst>
                                      </p:cBhvr>
                                      <p:to>
                                        <p:strVal val="visible"/>
                                      </p:to>
                                    </p:set>
                                  </p:childTnLst>
                                </p:cTn>
                              </p:par>
                              <p:par>
                                <p:cTn id="63" presetID="6" presetClass="emph" presetSubtype="0" decel="100000" autoRev="1" fill="hold" nodeType="withEffect">
                                  <p:stCondLst>
                                    <p:cond delay="750"/>
                                  </p:stCondLst>
                                  <p:childTnLst>
                                    <p:animScale>
                                      <p:cBhvr>
                                        <p:cTn id="64" dur="500" fill="hold"/>
                                        <p:tgtEl>
                                          <p:spTgt spid="32"/>
                                        </p:tgtEl>
                                      </p:cBhvr>
                                      <p:by x="0" y="0"/>
                                    </p:animScale>
                                  </p:childTnLst>
                                </p:cTn>
                              </p:par>
                              <p:par>
                                <p:cTn id="65" presetID="10" presetClass="entr" presetSubtype="0" fill="hold" grpId="0" nodeType="withEffect">
                                  <p:stCondLst>
                                    <p:cond delay="1100"/>
                                  </p:stCondLst>
                                  <p:childTnLst>
                                    <p:set>
                                      <p:cBhvr>
                                        <p:cTn id="66" dur="1" fill="hold">
                                          <p:stCondLst>
                                            <p:cond delay="0"/>
                                          </p:stCondLst>
                                        </p:cTn>
                                        <p:tgtEl>
                                          <p:spTgt spid="52"/>
                                        </p:tgtEl>
                                        <p:attrNameLst>
                                          <p:attrName>style.visibility</p:attrName>
                                        </p:attrNameLst>
                                      </p:cBhvr>
                                      <p:to>
                                        <p:strVal val="visible"/>
                                      </p:to>
                                    </p:set>
                                    <p:animEffect transition="in" filter="fade">
                                      <p:cBhvr>
                                        <p:cTn id="67" dur="500"/>
                                        <p:tgtEl>
                                          <p:spTgt spid="52"/>
                                        </p:tgtEl>
                                      </p:cBhvr>
                                    </p:animEffect>
                                  </p:childTnLst>
                                </p:cTn>
                              </p:par>
                              <p:par>
                                <p:cTn id="68" presetID="10" presetClass="entr" presetSubtype="0" fill="hold" grpId="0" nodeType="withEffect">
                                  <p:stCondLst>
                                    <p:cond delay="1350"/>
                                  </p:stCondLst>
                                  <p:childTnLst>
                                    <p:set>
                                      <p:cBhvr>
                                        <p:cTn id="69" dur="1" fill="hold">
                                          <p:stCondLst>
                                            <p:cond delay="0"/>
                                          </p:stCondLst>
                                        </p:cTn>
                                        <p:tgtEl>
                                          <p:spTgt spid="76"/>
                                        </p:tgtEl>
                                        <p:attrNameLst>
                                          <p:attrName>style.visibility</p:attrName>
                                        </p:attrNameLst>
                                      </p:cBhvr>
                                      <p:to>
                                        <p:strVal val="visible"/>
                                      </p:to>
                                    </p:set>
                                    <p:animEffect transition="in" filter="fade">
                                      <p:cBhvr>
                                        <p:cTn id="70" dur="500"/>
                                        <p:tgtEl>
                                          <p:spTgt spid="76"/>
                                        </p:tgtEl>
                                      </p:cBhvr>
                                    </p:animEffect>
                                  </p:childTnLst>
                                </p:cTn>
                              </p:par>
                              <p:par>
                                <p:cTn id="71" presetID="10" presetClass="entr" presetSubtype="0" fill="hold" grpId="0" nodeType="withEffect">
                                  <p:stCondLst>
                                    <p:cond delay="1350"/>
                                  </p:stCondLst>
                                  <p:childTnLst>
                                    <p:set>
                                      <p:cBhvr>
                                        <p:cTn id="72" dur="1" fill="hold">
                                          <p:stCondLst>
                                            <p:cond delay="0"/>
                                          </p:stCondLst>
                                        </p:cTn>
                                        <p:tgtEl>
                                          <p:spTgt spid="66"/>
                                        </p:tgtEl>
                                        <p:attrNameLst>
                                          <p:attrName>style.visibility</p:attrName>
                                        </p:attrNameLst>
                                      </p:cBhvr>
                                      <p:to>
                                        <p:strVal val="visible"/>
                                      </p:to>
                                    </p:set>
                                    <p:animEffect transition="in" filter="fade">
                                      <p:cBhvr>
                                        <p:cTn id="73" dur="500"/>
                                        <p:tgtEl>
                                          <p:spTgt spid="66"/>
                                        </p:tgtEl>
                                      </p:cBhvr>
                                    </p:animEffect>
                                  </p:childTnLst>
                                </p:cTn>
                              </p:par>
                              <p:par>
                                <p:cTn id="74" presetID="10" presetClass="entr" presetSubtype="0" fill="hold" grpId="0" nodeType="withEffect">
                                  <p:stCondLst>
                                    <p:cond delay="1350"/>
                                  </p:stCondLst>
                                  <p:childTnLst>
                                    <p:set>
                                      <p:cBhvr>
                                        <p:cTn id="75" dur="1" fill="hold">
                                          <p:stCondLst>
                                            <p:cond delay="0"/>
                                          </p:stCondLst>
                                        </p:cTn>
                                        <p:tgtEl>
                                          <p:spTgt spid="83"/>
                                        </p:tgtEl>
                                        <p:attrNameLst>
                                          <p:attrName>style.visibility</p:attrName>
                                        </p:attrNameLst>
                                      </p:cBhvr>
                                      <p:to>
                                        <p:strVal val="visible"/>
                                      </p:to>
                                    </p:set>
                                    <p:animEffect transition="in" filter="fade">
                                      <p:cBhvr>
                                        <p:cTn id="76" dur="500"/>
                                        <p:tgtEl>
                                          <p:spTgt spid="83"/>
                                        </p:tgtEl>
                                      </p:cBhvr>
                                    </p:animEffect>
                                  </p:childTnLst>
                                </p:cTn>
                              </p:par>
                              <p:par>
                                <p:cTn id="77" presetID="10" presetClass="entr" presetSubtype="0" fill="hold" grpId="0" nodeType="withEffect">
                                  <p:stCondLst>
                                    <p:cond delay="1350"/>
                                  </p:stCondLst>
                                  <p:childTnLst>
                                    <p:set>
                                      <p:cBhvr>
                                        <p:cTn id="78" dur="1" fill="hold">
                                          <p:stCondLst>
                                            <p:cond delay="0"/>
                                          </p:stCondLst>
                                        </p:cTn>
                                        <p:tgtEl>
                                          <p:spTgt spid="53"/>
                                        </p:tgtEl>
                                        <p:attrNameLst>
                                          <p:attrName>style.visibility</p:attrName>
                                        </p:attrNameLst>
                                      </p:cBhvr>
                                      <p:to>
                                        <p:strVal val="visible"/>
                                      </p:to>
                                    </p:set>
                                    <p:animEffect transition="in" filter="fade">
                                      <p:cBhvr>
                                        <p:cTn id="79" dur="500"/>
                                        <p:tgtEl>
                                          <p:spTgt spid="53"/>
                                        </p:tgtEl>
                                      </p:cBhvr>
                                    </p:animEffect>
                                  </p:childTnLst>
                                </p:cTn>
                              </p:par>
                              <p:par>
                                <p:cTn id="80" presetID="10" presetClass="entr" presetSubtype="0" fill="hold" grpId="0" nodeType="withEffect">
                                  <p:stCondLst>
                                    <p:cond delay="1350"/>
                                  </p:stCondLst>
                                  <p:childTnLst>
                                    <p:set>
                                      <p:cBhvr>
                                        <p:cTn id="81" dur="1" fill="hold">
                                          <p:stCondLst>
                                            <p:cond delay="0"/>
                                          </p:stCondLst>
                                        </p:cTn>
                                        <p:tgtEl>
                                          <p:spTgt spid="12"/>
                                        </p:tgtEl>
                                        <p:attrNameLst>
                                          <p:attrName>style.visibility</p:attrName>
                                        </p:attrNameLst>
                                      </p:cBhvr>
                                      <p:to>
                                        <p:strVal val="visible"/>
                                      </p:to>
                                    </p:set>
                                    <p:animEffect transition="in" filter="fade">
                                      <p:cBhvr>
                                        <p:cTn id="82" dur="500"/>
                                        <p:tgtEl>
                                          <p:spTgt spid="12"/>
                                        </p:tgtEl>
                                      </p:cBhvr>
                                    </p:animEffect>
                                  </p:childTnLst>
                                </p:cTn>
                              </p:par>
                              <p:par>
                                <p:cTn id="83" presetID="10" presetClass="entr" presetSubtype="0" fill="hold" grpId="0" nodeType="withEffect">
                                  <p:stCondLst>
                                    <p:cond delay="1250"/>
                                  </p:stCondLst>
                                  <p:childTnLst>
                                    <p:set>
                                      <p:cBhvr>
                                        <p:cTn id="84" dur="1" fill="hold">
                                          <p:stCondLst>
                                            <p:cond delay="0"/>
                                          </p:stCondLst>
                                        </p:cTn>
                                        <p:tgtEl>
                                          <p:spTgt spid="69"/>
                                        </p:tgtEl>
                                        <p:attrNameLst>
                                          <p:attrName>style.visibility</p:attrName>
                                        </p:attrNameLst>
                                      </p:cBhvr>
                                      <p:to>
                                        <p:strVal val="visible"/>
                                      </p:to>
                                    </p:set>
                                    <p:animEffect transition="in" filter="fade">
                                      <p:cBhvr>
                                        <p:cTn id="85" dur="500"/>
                                        <p:tgtEl>
                                          <p:spTgt spid="69"/>
                                        </p:tgtEl>
                                      </p:cBhvr>
                                    </p:animEffect>
                                  </p:childTnLst>
                                </p:cTn>
                              </p:par>
                              <p:par>
                                <p:cTn id="86" presetID="10" presetClass="entr" presetSubtype="0" fill="hold" grpId="0" nodeType="withEffect">
                                  <p:stCondLst>
                                    <p:cond delay="135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500"/>
                                        <p:tgtEl>
                                          <p:spTgt spid="44"/>
                                        </p:tgtEl>
                                      </p:cBhvr>
                                    </p:animEffect>
                                  </p:childTnLst>
                                </p:cTn>
                              </p:par>
                              <p:par>
                                <p:cTn id="89" presetID="10" presetClass="entr" presetSubtype="0" fill="hold" grpId="0" nodeType="withEffect">
                                  <p:stCondLst>
                                    <p:cond delay="1350"/>
                                  </p:stCondLst>
                                  <p:childTnLst>
                                    <p:set>
                                      <p:cBhvr>
                                        <p:cTn id="90" dur="1" fill="hold">
                                          <p:stCondLst>
                                            <p:cond delay="0"/>
                                          </p:stCondLst>
                                        </p:cTn>
                                        <p:tgtEl>
                                          <p:spTgt spid="3"/>
                                        </p:tgtEl>
                                        <p:attrNameLst>
                                          <p:attrName>style.visibility</p:attrName>
                                        </p:attrNameLst>
                                      </p:cBhvr>
                                      <p:to>
                                        <p:strVal val="visible"/>
                                      </p:to>
                                    </p:set>
                                    <p:animEffect transition="in" filter="fade">
                                      <p:cBhvr>
                                        <p:cTn id="91" dur="500"/>
                                        <p:tgtEl>
                                          <p:spTgt spid="3"/>
                                        </p:tgtEl>
                                      </p:cBhvr>
                                    </p:animEffect>
                                  </p:childTnLst>
                                </p:cTn>
                              </p:par>
                            </p:childTnLst>
                          </p:cTn>
                        </p:par>
                      </p:childTnLst>
                    </p:cTn>
                  </p:par>
                  <p:par>
                    <p:cTn id="92" fill="hold">
                      <p:stCondLst>
                        <p:cond delay="indefinite"/>
                      </p:stCondLst>
                      <p:childTnLst>
                        <p:par>
                          <p:cTn id="93" fill="hold">
                            <p:stCondLst>
                              <p:cond delay="0"/>
                            </p:stCondLst>
                            <p:childTnLst>
                              <p:par>
                                <p:cTn id="94" presetID="2" presetClass="entr" presetSubtype="4" decel="100000" fill="hold" grpId="0" nodeType="clickEffect">
                                  <p:stCondLst>
                                    <p:cond delay="0"/>
                                  </p:stCondLst>
                                  <p:childTnLst>
                                    <p:set>
                                      <p:cBhvr>
                                        <p:cTn id="95" dur="1" fill="hold">
                                          <p:stCondLst>
                                            <p:cond delay="0"/>
                                          </p:stCondLst>
                                        </p:cTn>
                                        <p:tgtEl>
                                          <p:spTgt spid="51"/>
                                        </p:tgtEl>
                                        <p:attrNameLst>
                                          <p:attrName>style.visibility</p:attrName>
                                        </p:attrNameLst>
                                      </p:cBhvr>
                                      <p:to>
                                        <p:strVal val="visible"/>
                                      </p:to>
                                    </p:set>
                                    <p:anim calcmode="lin" valueType="num">
                                      <p:cBhvr additive="base">
                                        <p:cTn id="96" dur="750" fill="hold"/>
                                        <p:tgtEl>
                                          <p:spTgt spid="51"/>
                                        </p:tgtEl>
                                        <p:attrNameLst>
                                          <p:attrName>ppt_x</p:attrName>
                                        </p:attrNameLst>
                                      </p:cBhvr>
                                      <p:tavLst>
                                        <p:tav tm="0">
                                          <p:val>
                                            <p:strVal val="#ppt_x"/>
                                          </p:val>
                                        </p:tav>
                                        <p:tav tm="100000">
                                          <p:val>
                                            <p:strVal val="#ppt_x"/>
                                          </p:val>
                                        </p:tav>
                                      </p:tavLst>
                                    </p:anim>
                                    <p:anim calcmode="lin" valueType="num">
                                      <p:cBhvr additive="base">
                                        <p:cTn id="97" dur="750" fill="hold"/>
                                        <p:tgtEl>
                                          <p:spTgt spid="51"/>
                                        </p:tgtEl>
                                        <p:attrNameLst>
                                          <p:attrName>ppt_y</p:attrName>
                                        </p:attrNameLst>
                                      </p:cBhvr>
                                      <p:tavLst>
                                        <p:tav tm="0">
                                          <p:val>
                                            <p:strVal val="1+#ppt_h/2"/>
                                          </p:val>
                                        </p:tav>
                                        <p:tav tm="100000">
                                          <p:val>
                                            <p:strVal val="#ppt_y"/>
                                          </p:val>
                                        </p:tav>
                                      </p:tavLst>
                                    </p:anim>
                                  </p:childTnLst>
                                </p:cTn>
                              </p:par>
                              <p:par>
                                <p:cTn id="98" presetID="10" presetClass="exit" presetSubtype="0" fill="hold" grpId="1" nodeType="withEffect">
                                  <p:stCondLst>
                                    <p:cond delay="0"/>
                                  </p:stCondLst>
                                  <p:childTnLst>
                                    <p:animEffect transition="out" filter="fade">
                                      <p:cBhvr>
                                        <p:cTn id="99" dur="500"/>
                                        <p:tgtEl>
                                          <p:spTgt spid="45"/>
                                        </p:tgtEl>
                                      </p:cBhvr>
                                    </p:animEffect>
                                    <p:set>
                                      <p:cBhvr>
                                        <p:cTn id="100" dur="1" fill="hold">
                                          <p:stCondLst>
                                            <p:cond delay="499"/>
                                          </p:stCondLst>
                                        </p:cTn>
                                        <p:tgtEl>
                                          <p:spTgt spid="45"/>
                                        </p:tgtEl>
                                        <p:attrNameLst>
                                          <p:attrName>style.visibility</p:attrName>
                                        </p:attrNameLst>
                                      </p:cBhvr>
                                      <p:to>
                                        <p:strVal val="hidden"/>
                                      </p:to>
                                    </p:set>
                                  </p:childTnLst>
                                </p:cTn>
                              </p:par>
                              <p:par>
                                <p:cTn id="101" presetID="10" presetClass="exit" presetSubtype="0" fill="hold" nodeType="withEffect">
                                  <p:stCondLst>
                                    <p:cond delay="0"/>
                                  </p:stCondLst>
                                  <p:childTnLst>
                                    <p:animEffect transition="out" filter="fade">
                                      <p:cBhvr>
                                        <p:cTn id="102" dur="500"/>
                                        <p:tgtEl>
                                          <p:spTgt spid="7"/>
                                        </p:tgtEl>
                                      </p:cBhvr>
                                    </p:animEffect>
                                    <p:set>
                                      <p:cBhvr>
                                        <p:cTn id="103" dur="1" fill="hold">
                                          <p:stCondLst>
                                            <p:cond delay="499"/>
                                          </p:stCondLst>
                                        </p:cTn>
                                        <p:tgtEl>
                                          <p:spTgt spid="7"/>
                                        </p:tgtEl>
                                        <p:attrNameLst>
                                          <p:attrName>style.visibility</p:attrName>
                                        </p:attrNameLst>
                                      </p:cBhvr>
                                      <p:to>
                                        <p:strVal val="hidden"/>
                                      </p:to>
                                    </p:set>
                                  </p:childTnLst>
                                </p:cTn>
                              </p:par>
                              <p:par>
                                <p:cTn id="104" presetID="10" presetClass="exit" presetSubtype="0" fill="hold" grpId="1" nodeType="withEffect">
                                  <p:stCondLst>
                                    <p:cond delay="0"/>
                                  </p:stCondLst>
                                  <p:childTnLst>
                                    <p:animEffect transition="out" filter="fade">
                                      <p:cBhvr>
                                        <p:cTn id="105" dur="500"/>
                                        <p:tgtEl>
                                          <p:spTgt spid="84"/>
                                        </p:tgtEl>
                                      </p:cBhvr>
                                    </p:animEffect>
                                    <p:set>
                                      <p:cBhvr>
                                        <p:cTn id="106" dur="1" fill="hold">
                                          <p:stCondLst>
                                            <p:cond delay="499"/>
                                          </p:stCondLst>
                                        </p:cTn>
                                        <p:tgtEl>
                                          <p:spTgt spid="84"/>
                                        </p:tgtEl>
                                        <p:attrNameLst>
                                          <p:attrName>style.visibility</p:attrName>
                                        </p:attrNameLst>
                                      </p:cBhvr>
                                      <p:to>
                                        <p:strVal val="hidden"/>
                                      </p:to>
                                    </p:set>
                                  </p:childTnLst>
                                </p:cTn>
                              </p:par>
                              <p:par>
                                <p:cTn id="107" presetID="10" presetClass="exit" presetSubtype="0" fill="hold" nodeType="withEffect">
                                  <p:stCondLst>
                                    <p:cond delay="0"/>
                                  </p:stCondLst>
                                  <p:childTnLst>
                                    <p:animEffect transition="out" filter="fade">
                                      <p:cBhvr>
                                        <p:cTn id="108" dur="500"/>
                                        <p:tgtEl>
                                          <p:spTgt spid="18"/>
                                        </p:tgtEl>
                                      </p:cBhvr>
                                    </p:animEffect>
                                    <p:set>
                                      <p:cBhvr>
                                        <p:cTn id="109" dur="1" fill="hold">
                                          <p:stCondLst>
                                            <p:cond delay="499"/>
                                          </p:stCondLst>
                                        </p:cTn>
                                        <p:tgtEl>
                                          <p:spTgt spid="18"/>
                                        </p:tgtEl>
                                        <p:attrNameLst>
                                          <p:attrName>style.visibility</p:attrName>
                                        </p:attrNameLst>
                                      </p:cBhvr>
                                      <p:to>
                                        <p:strVal val="hidden"/>
                                      </p:to>
                                    </p:set>
                                  </p:childTnLst>
                                </p:cTn>
                              </p:par>
                              <p:par>
                                <p:cTn id="110" presetID="10" presetClass="exit" presetSubtype="0" fill="hold" grpId="1" nodeType="withEffect">
                                  <p:stCondLst>
                                    <p:cond delay="0"/>
                                  </p:stCondLst>
                                  <p:childTnLst>
                                    <p:animEffect transition="out" filter="fade">
                                      <p:cBhvr>
                                        <p:cTn id="111" dur="500"/>
                                        <p:tgtEl>
                                          <p:spTgt spid="81"/>
                                        </p:tgtEl>
                                      </p:cBhvr>
                                    </p:animEffect>
                                    <p:set>
                                      <p:cBhvr>
                                        <p:cTn id="112" dur="1" fill="hold">
                                          <p:stCondLst>
                                            <p:cond delay="499"/>
                                          </p:stCondLst>
                                        </p:cTn>
                                        <p:tgtEl>
                                          <p:spTgt spid="81"/>
                                        </p:tgtEl>
                                        <p:attrNameLst>
                                          <p:attrName>style.visibility</p:attrName>
                                        </p:attrNameLst>
                                      </p:cBhvr>
                                      <p:to>
                                        <p:strVal val="hidden"/>
                                      </p:to>
                                    </p:set>
                                  </p:childTnLst>
                                </p:cTn>
                              </p:par>
                              <p:par>
                                <p:cTn id="113" presetID="10" presetClass="exit" presetSubtype="0" fill="hold" nodeType="withEffect">
                                  <p:stCondLst>
                                    <p:cond delay="0"/>
                                  </p:stCondLst>
                                  <p:childTnLst>
                                    <p:animEffect transition="out" filter="fade">
                                      <p:cBhvr>
                                        <p:cTn id="114" dur="500"/>
                                        <p:tgtEl>
                                          <p:spTgt spid="19"/>
                                        </p:tgtEl>
                                      </p:cBhvr>
                                    </p:animEffect>
                                    <p:set>
                                      <p:cBhvr>
                                        <p:cTn id="115" dur="1" fill="hold">
                                          <p:stCondLst>
                                            <p:cond delay="499"/>
                                          </p:stCondLst>
                                        </p:cTn>
                                        <p:tgtEl>
                                          <p:spTgt spid="19"/>
                                        </p:tgtEl>
                                        <p:attrNameLst>
                                          <p:attrName>style.visibility</p:attrName>
                                        </p:attrNameLst>
                                      </p:cBhvr>
                                      <p:to>
                                        <p:strVal val="hidden"/>
                                      </p:to>
                                    </p:set>
                                  </p:childTnLst>
                                </p:cTn>
                              </p:par>
                              <p:par>
                                <p:cTn id="116" presetID="10" presetClass="exit" presetSubtype="0" fill="hold" grpId="1" nodeType="withEffect">
                                  <p:stCondLst>
                                    <p:cond delay="0"/>
                                  </p:stCondLst>
                                  <p:childTnLst>
                                    <p:animEffect transition="out" filter="fade">
                                      <p:cBhvr>
                                        <p:cTn id="117" dur="500"/>
                                        <p:tgtEl>
                                          <p:spTgt spid="85"/>
                                        </p:tgtEl>
                                      </p:cBhvr>
                                    </p:animEffect>
                                    <p:set>
                                      <p:cBhvr>
                                        <p:cTn id="118" dur="1" fill="hold">
                                          <p:stCondLst>
                                            <p:cond delay="499"/>
                                          </p:stCondLst>
                                        </p:cTn>
                                        <p:tgtEl>
                                          <p:spTgt spid="85"/>
                                        </p:tgtEl>
                                        <p:attrNameLst>
                                          <p:attrName>style.visibility</p:attrName>
                                        </p:attrNameLst>
                                      </p:cBhvr>
                                      <p:to>
                                        <p:strVal val="hidden"/>
                                      </p:to>
                                    </p:set>
                                  </p:childTnLst>
                                </p:cTn>
                              </p:par>
                              <p:par>
                                <p:cTn id="119" presetID="2" presetClass="entr" presetSubtype="4" decel="100000" fill="hold" grpId="0" nodeType="withEffect">
                                  <p:stCondLst>
                                    <p:cond delay="100"/>
                                  </p:stCondLst>
                                  <p:childTnLst>
                                    <p:set>
                                      <p:cBhvr>
                                        <p:cTn id="120" dur="1" fill="hold">
                                          <p:stCondLst>
                                            <p:cond delay="0"/>
                                          </p:stCondLst>
                                        </p:cTn>
                                        <p:tgtEl>
                                          <p:spTgt spid="54"/>
                                        </p:tgtEl>
                                        <p:attrNameLst>
                                          <p:attrName>style.visibility</p:attrName>
                                        </p:attrNameLst>
                                      </p:cBhvr>
                                      <p:to>
                                        <p:strVal val="visible"/>
                                      </p:to>
                                    </p:set>
                                    <p:anim calcmode="lin" valueType="num">
                                      <p:cBhvr additive="base">
                                        <p:cTn id="121" dur="750" fill="hold"/>
                                        <p:tgtEl>
                                          <p:spTgt spid="54"/>
                                        </p:tgtEl>
                                        <p:attrNameLst>
                                          <p:attrName>ppt_x</p:attrName>
                                        </p:attrNameLst>
                                      </p:cBhvr>
                                      <p:tavLst>
                                        <p:tav tm="0">
                                          <p:val>
                                            <p:strVal val="#ppt_x"/>
                                          </p:val>
                                        </p:tav>
                                        <p:tav tm="100000">
                                          <p:val>
                                            <p:strVal val="#ppt_x"/>
                                          </p:val>
                                        </p:tav>
                                      </p:tavLst>
                                    </p:anim>
                                    <p:anim calcmode="lin" valueType="num">
                                      <p:cBhvr additive="base">
                                        <p:cTn id="122" dur="750" fill="hold"/>
                                        <p:tgtEl>
                                          <p:spTgt spid="54"/>
                                        </p:tgtEl>
                                        <p:attrNameLst>
                                          <p:attrName>ppt_y</p:attrName>
                                        </p:attrNameLst>
                                      </p:cBhvr>
                                      <p:tavLst>
                                        <p:tav tm="0">
                                          <p:val>
                                            <p:strVal val="1+#ppt_h/2"/>
                                          </p:val>
                                        </p:tav>
                                        <p:tav tm="100000">
                                          <p:val>
                                            <p:strVal val="#ppt_y"/>
                                          </p:val>
                                        </p:tav>
                                      </p:tavLst>
                                    </p:anim>
                                  </p:childTnLst>
                                </p:cTn>
                              </p:par>
                              <p:par>
                                <p:cTn id="123" presetID="2" presetClass="entr" presetSubtype="4" decel="100000" fill="hold" grpId="0" nodeType="withEffect">
                                  <p:stCondLst>
                                    <p:cond delay="200"/>
                                  </p:stCondLst>
                                  <p:childTnLst>
                                    <p:set>
                                      <p:cBhvr>
                                        <p:cTn id="124" dur="1" fill="hold">
                                          <p:stCondLst>
                                            <p:cond delay="0"/>
                                          </p:stCondLst>
                                        </p:cTn>
                                        <p:tgtEl>
                                          <p:spTgt spid="61"/>
                                        </p:tgtEl>
                                        <p:attrNameLst>
                                          <p:attrName>style.visibility</p:attrName>
                                        </p:attrNameLst>
                                      </p:cBhvr>
                                      <p:to>
                                        <p:strVal val="visible"/>
                                      </p:to>
                                    </p:set>
                                    <p:anim calcmode="lin" valueType="num">
                                      <p:cBhvr additive="base">
                                        <p:cTn id="125" dur="750" fill="hold"/>
                                        <p:tgtEl>
                                          <p:spTgt spid="61"/>
                                        </p:tgtEl>
                                        <p:attrNameLst>
                                          <p:attrName>ppt_x</p:attrName>
                                        </p:attrNameLst>
                                      </p:cBhvr>
                                      <p:tavLst>
                                        <p:tav tm="0">
                                          <p:val>
                                            <p:strVal val="#ppt_x"/>
                                          </p:val>
                                        </p:tav>
                                        <p:tav tm="100000">
                                          <p:val>
                                            <p:strVal val="#ppt_x"/>
                                          </p:val>
                                        </p:tav>
                                      </p:tavLst>
                                    </p:anim>
                                    <p:anim calcmode="lin" valueType="num">
                                      <p:cBhvr additive="base">
                                        <p:cTn id="126" dur="750" fill="hold"/>
                                        <p:tgtEl>
                                          <p:spTgt spid="61"/>
                                        </p:tgtEl>
                                        <p:attrNameLst>
                                          <p:attrName>ppt_y</p:attrName>
                                        </p:attrNameLst>
                                      </p:cBhvr>
                                      <p:tavLst>
                                        <p:tav tm="0">
                                          <p:val>
                                            <p:strVal val="1+#ppt_h/2"/>
                                          </p:val>
                                        </p:tav>
                                        <p:tav tm="100000">
                                          <p:val>
                                            <p:strVal val="#ppt_y"/>
                                          </p:val>
                                        </p:tav>
                                      </p:tavLst>
                                    </p:anim>
                                  </p:childTnLst>
                                </p:cTn>
                              </p:par>
                              <p:par>
                                <p:cTn id="127" presetID="2" presetClass="entr" presetSubtype="4" decel="100000" fill="hold" grpId="0" nodeType="withEffect">
                                  <p:stCondLst>
                                    <p:cond delay="300"/>
                                  </p:stCondLst>
                                  <p:childTnLst>
                                    <p:set>
                                      <p:cBhvr>
                                        <p:cTn id="128" dur="1" fill="hold">
                                          <p:stCondLst>
                                            <p:cond delay="0"/>
                                          </p:stCondLst>
                                        </p:cTn>
                                        <p:tgtEl>
                                          <p:spTgt spid="63"/>
                                        </p:tgtEl>
                                        <p:attrNameLst>
                                          <p:attrName>style.visibility</p:attrName>
                                        </p:attrNameLst>
                                      </p:cBhvr>
                                      <p:to>
                                        <p:strVal val="visible"/>
                                      </p:to>
                                    </p:set>
                                    <p:anim calcmode="lin" valueType="num">
                                      <p:cBhvr additive="base">
                                        <p:cTn id="129" dur="750" fill="hold"/>
                                        <p:tgtEl>
                                          <p:spTgt spid="63"/>
                                        </p:tgtEl>
                                        <p:attrNameLst>
                                          <p:attrName>ppt_x</p:attrName>
                                        </p:attrNameLst>
                                      </p:cBhvr>
                                      <p:tavLst>
                                        <p:tav tm="0">
                                          <p:val>
                                            <p:strVal val="#ppt_x"/>
                                          </p:val>
                                        </p:tav>
                                        <p:tav tm="100000">
                                          <p:val>
                                            <p:strVal val="#ppt_x"/>
                                          </p:val>
                                        </p:tav>
                                      </p:tavLst>
                                    </p:anim>
                                    <p:anim calcmode="lin" valueType="num">
                                      <p:cBhvr additive="base">
                                        <p:cTn id="130" dur="750" fill="hold"/>
                                        <p:tgtEl>
                                          <p:spTgt spid="63"/>
                                        </p:tgtEl>
                                        <p:attrNameLst>
                                          <p:attrName>ppt_y</p:attrName>
                                        </p:attrNameLst>
                                      </p:cBhvr>
                                      <p:tavLst>
                                        <p:tav tm="0">
                                          <p:val>
                                            <p:strVal val="1+#ppt_h/2"/>
                                          </p:val>
                                        </p:tav>
                                        <p:tav tm="100000">
                                          <p:val>
                                            <p:strVal val="#ppt_y"/>
                                          </p:val>
                                        </p:tav>
                                      </p:tavLst>
                                    </p:anim>
                                  </p:childTnLst>
                                </p:cTn>
                              </p:par>
                              <p:par>
                                <p:cTn id="131" presetID="2" presetClass="entr" presetSubtype="4" decel="100000" fill="hold" grpId="0" nodeType="withEffect">
                                  <p:stCondLst>
                                    <p:cond delay="400"/>
                                  </p:stCondLst>
                                  <p:childTnLst>
                                    <p:set>
                                      <p:cBhvr>
                                        <p:cTn id="132" dur="1" fill="hold">
                                          <p:stCondLst>
                                            <p:cond delay="0"/>
                                          </p:stCondLst>
                                        </p:cTn>
                                        <p:tgtEl>
                                          <p:spTgt spid="64"/>
                                        </p:tgtEl>
                                        <p:attrNameLst>
                                          <p:attrName>style.visibility</p:attrName>
                                        </p:attrNameLst>
                                      </p:cBhvr>
                                      <p:to>
                                        <p:strVal val="visible"/>
                                      </p:to>
                                    </p:set>
                                    <p:anim calcmode="lin" valueType="num">
                                      <p:cBhvr additive="base">
                                        <p:cTn id="133" dur="750" fill="hold"/>
                                        <p:tgtEl>
                                          <p:spTgt spid="64"/>
                                        </p:tgtEl>
                                        <p:attrNameLst>
                                          <p:attrName>ppt_x</p:attrName>
                                        </p:attrNameLst>
                                      </p:cBhvr>
                                      <p:tavLst>
                                        <p:tav tm="0">
                                          <p:val>
                                            <p:strVal val="#ppt_x"/>
                                          </p:val>
                                        </p:tav>
                                        <p:tav tm="100000">
                                          <p:val>
                                            <p:strVal val="#ppt_x"/>
                                          </p:val>
                                        </p:tav>
                                      </p:tavLst>
                                    </p:anim>
                                    <p:anim calcmode="lin" valueType="num">
                                      <p:cBhvr additive="base">
                                        <p:cTn id="134" dur="750" fill="hold"/>
                                        <p:tgtEl>
                                          <p:spTgt spid="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5" grpId="1" animBg="1"/>
      <p:bldP spid="6" grpId="0" animBg="1"/>
      <p:bldP spid="3" grpId="0" animBg="1"/>
      <p:bldP spid="12" grpId="0" animBg="1"/>
      <p:bldP spid="52" grpId="0"/>
      <p:bldP spid="62" grpId="0"/>
      <p:bldP spid="75" grpId="0"/>
      <p:bldP spid="82" grpId="0"/>
      <p:bldP spid="53" grpId="0"/>
      <p:bldP spid="66" grpId="0"/>
      <p:bldP spid="76" grpId="0"/>
      <p:bldP spid="83" grpId="0"/>
      <p:bldP spid="81" grpId="0"/>
      <p:bldP spid="81" grpId="1"/>
      <p:bldP spid="84" grpId="0"/>
      <p:bldP spid="84" grpId="1"/>
      <p:bldP spid="85" grpId="0"/>
      <p:bldP spid="85" grpId="1"/>
      <p:bldP spid="44" grpId="0"/>
      <p:bldP spid="51" grpId="0" animBg="1"/>
      <p:bldP spid="54" grpId="0" animBg="1"/>
      <p:bldP spid="61" grpId="0" animBg="1"/>
      <p:bldP spid="63" grpId="0" animBg="1"/>
      <p:bldP spid="64" grpId="0" animBg="1"/>
      <p:bldP spid="6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66"/>
          <p:cNvSpPr/>
          <p:nvPr/>
        </p:nvSpPr>
        <p:spPr bwMode="auto">
          <a:xfrm>
            <a:off x="1" y="1519604"/>
            <a:ext cx="12191999" cy="5338396"/>
          </a:xfrm>
          <a:prstGeom prst="rect">
            <a:avLst/>
          </a:prstGeom>
          <a:solidFill>
            <a:schemeClr val="bg1">
              <a:lumMod val="95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ctr"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34" name="Rectangle 33"/>
          <p:cNvSpPr/>
          <p:nvPr/>
        </p:nvSpPr>
        <p:spPr bwMode="auto">
          <a:xfrm>
            <a:off x="8633304" y="1846752"/>
            <a:ext cx="2474132" cy="2330705"/>
          </a:xfrm>
          <a:prstGeom prst="rect">
            <a:avLst/>
          </a:prstGeom>
          <a:solidFill>
            <a:srgbClr val="292929"/>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ctr"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6" name="Rectangle 5"/>
          <p:cNvSpPr/>
          <p:nvPr/>
        </p:nvSpPr>
        <p:spPr bwMode="auto">
          <a:xfrm>
            <a:off x="1059700" y="1846752"/>
            <a:ext cx="7523202" cy="2330705"/>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ctr"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52" name="TextBox 51"/>
          <p:cNvSpPr txBox="1"/>
          <p:nvPr/>
        </p:nvSpPr>
        <p:spPr>
          <a:xfrm>
            <a:off x="6266466" y="3433059"/>
            <a:ext cx="2059443" cy="561128"/>
          </a:xfrm>
          <a:prstGeom prst="rect">
            <a:avLst/>
          </a:prstGeom>
          <a:noFill/>
        </p:spPr>
        <p:txBody>
          <a:bodyPr wrap="none" lIns="268851" tIns="143387" rIns="268851" bIns="143387" rtlCol="0" anchor="t">
            <a:spAutoFit/>
          </a:bodyPr>
          <a:lstStyle>
            <a:defPPr>
              <a:defRPr lang="en-US"/>
            </a:defPPr>
            <a:lvl1pPr algn="ctr" defTabSz="932208">
              <a:lnSpc>
                <a:spcPct val="90000"/>
              </a:lnSpc>
              <a:spcAft>
                <a:spcPts val="0"/>
              </a:spcAft>
              <a:defRPr sz="2000" kern="0">
                <a:gradFill>
                  <a:gsLst>
                    <a:gs pos="0">
                      <a:srgbClr val="FFFFFF"/>
                    </a:gs>
                    <a:gs pos="100000">
                      <a:srgbClr val="FFFFFF"/>
                    </a:gs>
                  </a:gsLst>
                  <a:lin ang="5400000" scaled="0"/>
                </a:gradFill>
                <a:cs typeface="Segoe UI Semibold" panose="020B07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x-none"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Service </a:t>
            </a: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F</a:t>
            </a:r>
            <a:r>
              <a:rPr kumimoji="0" lang="x-none"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abric</a:t>
            </a:r>
          </a:p>
        </p:txBody>
      </p:sp>
      <p:sp>
        <p:nvSpPr>
          <p:cNvPr id="75" name="TextBox 74"/>
          <p:cNvSpPr txBox="1"/>
          <p:nvPr/>
        </p:nvSpPr>
        <p:spPr>
          <a:xfrm>
            <a:off x="1834353" y="3433059"/>
            <a:ext cx="924826" cy="561128"/>
          </a:xfrm>
          <a:prstGeom prst="rect">
            <a:avLst/>
          </a:prstGeom>
          <a:noFill/>
        </p:spPr>
        <p:txBody>
          <a:bodyPr wrap="none" lIns="268851" tIns="143387" rIns="268851" bIns="143387" rtlCol="0" anchor="t">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x-none"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VM</a:t>
            </a:r>
          </a:p>
        </p:txBody>
      </p:sp>
      <p:sp>
        <p:nvSpPr>
          <p:cNvPr id="82" name="TextBox 81"/>
          <p:cNvSpPr txBox="1"/>
          <p:nvPr/>
        </p:nvSpPr>
        <p:spPr>
          <a:xfrm>
            <a:off x="3955016" y="3433059"/>
            <a:ext cx="1732571" cy="561128"/>
          </a:xfrm>
          <a:prstGeom prst="rect">
            <a:avLst/>
          </a:prstGeom>
          <a:noFill/>
        </p:spPr>
        <p:txBody>
          <a:bodyPr wrap="none" lIns="268851" tIns="143387" rIns="268851" bIns="143387" rtlCol="0" anchor="t">
            <a:spAutoFit/>
          </a:bodyPr>
          <a:lstStyle>
            <a:defPPr>
              <a:defRPr lang="en-US"/>
            </a:defPPr>
            <a:lvl1pPr algn="ctr" defTabSz="932208">
              <a:lnSpc>
                <a:spcPct val="90000"/>
              </a:lnSpc>
              <a:spcAft>
                <a:spcPts val="0"/>
              </a:spcAft>
              <a:defRPr sz="2000" kern="0">
                <a:gradFill>
                  <a:gsLst>
                    <a:gs pos="0">
                      <a:srgbClr val="FFFFFF"/>
                    </a:gs>
                    <a:gs pos="100000">
                      <a:srgbClr val="FFFFFF"/>
                    </a:gs>
                  </a:gsLst>
                  <a:lin ang="5400000" scaled="0"/>
                </a:gradFill>
                <a:cs typeface="Segoe UI Semibold" panose="020B07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Containers</a:t>
            </a:r>
          </a:p>
        </p:txBody>
      </p:sp>
      <p:sp>
        <p:nvSpPr>
          <p:cNvPr id="53" name="TextBox 52"/>
          <p:cNvSpPr txBox="1"/>
          <p:nvPr/>
        </p:nvSpPr>
        <p:spPr>
          <a:xfrm>
            <a:off x="6115303" y="4349166"/>
            <a:ext cx="2474132" cy="999478"/>
          </a:xfrm>
          <a:prstGeom prst="rect">
            <a:avLst/>
          </a:prstGeom>
          <a:noFill/>
        </p:spPr>
        <p:txBody>
          <a:bodyPr wrap="square" lIns="91427" tIns="91427" rIns="91427" bIns="91427" rtlCol="0" anchor="t" anchorCtr="0">
            <a:spAutoFit/>
          </a:bodyPr>
          <a:lstStyle>
            <a:defPPr>
              <a:defRPr lang="en-US"/>
            </a:defPPr>
            <a:lvl1pPr algn="ctr" defTabSz="932208">
              <a:lnSpc>
                <a:spcPct val="90000"/>
              </a:lnSpc>
              <a:defRPr sz="1600" kern="0">
                <a:gradFill>
                  <a:gsLst>
                    <a:gs pos="0">
                      <a:schemeClr val="tx1"/>
                    </a:gs>
                    <a:gs pos="100000">
                      <a:schemeClr val="tx1"/>
                    </a:gs>
                  </a:gsLst>
                  <a:lin ang="5400000" scaled="0"/>
                </a:gradFill>
                <a:cs typeface="Segoe UI Light" panose="020B0502040204020203" pitchFamily="34" charset="0"/>
              </a:defRPr>
            </a:lvl1pPr>
          </a:lstStyle>
          <a:p>
            <a:pPr marL="0" marR="0" lvl="0" indent="0" algn="ctr" defTabSz="913844" rtl="0" eaLnBrk="1" fontAlgn="auto" latinLnBrk="0" hangingPunct="1">
              <a:lnSpc>
                <a:spcPct val="100000"/>
              </a:lnSpc>
              <a:spcBef>
                <a:spcPts val="0"/>
              </a:spcBef>
              <a:spcAft>
                <a:spcPts val="0"/>
              </a:spcAft>
              <a:buClrTx/>
              <a:buSzTx/>
              <a:buFontTx/>
              <a:buNone/>
              <a:tabLst/>
              <a:defRPr/>
            </a:pPr>
            <a:r>
              <a:rPr kumimoji="0" lang="x-none"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Always-on, scalable, distributed applications</a:t>
            </a:r>
          </a:p>
        </p:txBody>
      </p:sp>
      <p:sp>
        <p:nvSpPr>
          <p:cNvPr id="66" name="TextBox 65"/>
          <p:cNvSpPr txBox="1"/>
          <p:nvPr/>
        </p:nvSpPr>
        <p:spPr>
          <a:xfrm>
            <a:off x="3588423" y="4349166"/>
            <a:ext cx="2474132" cy="456253"/>
          </a:xfrm>
          <a:prstGeom prst="rect">
            <a:avLst/>
          </a:prstGeom>
          <a:noFill/>
        </p:spPr>
        <p:txBody>
          <a:bodyPr wrap="square" lIns="91427" tIns="91427" rIns="91427" bIns="91427" rtlCol="0" anchor="t" anchorCtr="0">
            <a:spAutoFit/>
          </a:bodyPr>
          <a:lstStyle>
            <a:defPPr>
              <a:defRPr lang="en-US"/>
            </a:defPPr>
            <a:lvl1pPr algn="ctr" defTabSz="932208">
              <a:lnSpc>
                <a:spcPct val="90000"/>
              </a:lnSpc>
              <a:defRPr sz="1600" kern="0">
                <a:gradFill>
                  <a:gsLst>
                    <a:gs pos="0">
                      <a:schemeClr val="tx1"/>
                    </a:gs>
                    <a:gs pos="100000">
                      <a:schemeClr val="tx1"/>
                    </a:gs>
                  </a:gsLst>
                  <a:lin ang="5400000" scaled="0"/>
                </a:gradFill>
                <a:cs typeface="Segoe UI Light" panose="020B0502040204020203" pitchFamily="34" charset="0"/>
              </a:defRPr>
            </a:lvl1pPr>
          </a:lstStyle>
          <a:p>
            <a:pPr marL="0" marR="0" lvl="0" indent="0" algn="ctr" defTabSz="913844" rtl="0" eaLnBrk="1" fontAlgn="auto" latinLnBrk="0" hangingPunct="1">
              <a:lnSpc>
                <a:spcPct val="100000"/>
              </a:lnSpc>
              <a:spcBef>
                <a:spcPts val="0"/>
              </a:spcBef>
              <a:spcAft>
                <a:spcPts val="0"/>
              </a:spcAft>
              <a:buClrTx/>
              <a:buSzTx/>
              <a:buFontTx/>
              <a:buNone/>
              <a:tabLst/>
              <a:defRPr/>
            </a:pPr>
            <a:r>
              <a:rPr kumimoji="0" lang="x-none"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Efficiency </a:t>
            </a:r>
            <a:r>
              <a:rPr kumimoji="0" lang="en-NZ"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and</a:t>
            </a:r>
            <a:r>
              <a:rPr kumimoji="0" lang="x-none"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 </a:t>
            </a:r>
            <a:r>
              <a:rPr kumimoji="0" lang="en-NZ"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s</a:t>
            </a:r>
            <a:r>
              <a:rPr kumimoji="0" lang="x-none"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peed</a:t>
            </a:r>
          </a:p>
        </p:txBody>
      </p:sp>
      <p:sp>
        <p:nvSpPr>
          <p:cNvPr id="76" name="TextBox 75"/>
          <p:cNvSpPr txBox="1"/>
          <p:nvPr/>
        </p:nvSpPr>
        <p:spPr>
          <a:xfrm>
            <a:off x="1061544" y="4349166"/>
            <a:ext cx="2474132" cy="727865"/>
          </a:xfrm>
          <a:prstGeom prst="rect">
            <a:avLst/>
          </a:prstGeom>
          <a:noFill/>
        </p:spPr>
        <p:txBody>
          <a:bodyPr wrap="square" lIns="91427" tIns="91427" rIns="91427" bIns="91427" rtlCol="0" anchor="t" anchorCtr="0">
            <a:spAutoFit/>
          </a:bodyPr>
          <a:lstStyle/>
          <a:p>
            <a:pPr marL="0" marR="0" lvl="0" indent="0" algn="ctr" defTabSz="913844" rtl="0" eaLnBrk="1" fontAlgn="auto" latinLnBrk="0" hangingPunct="1">
              <a:lnSpc>
                <a:spcPct val="100000"/>
              </a:lnSpc>
              <a:spcBef>
                <a:spcPts val="0"/>
              </a:spcBef>
              <a:spcAft>
                <a:spcPts val="0"/>
              </a:spcAft>
              <a:buClrTx/>
              <a:buSzTx/>
              <a:buFontTx/>
              <a:buNone/>
              <a:tabLst/>
              <a:defRPr/>
            </a:pPr>
            <a:r>
              <a:rPr kumimoji="0" lang="x-none"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Legacy applications, no change</a:t>
            </a:r>
          </a:p>
        </p:txBody>
      </p:sp>
      <p:sp>
        <p:nvSpPr>
          <p:cNvPr id="51" name="Rectangle 50"/>
          <p:cNvSpPr/>
          <p:nvPr/>
        </p:nvSpPr>
        <p:spPr bwMode="auto">
          <a:xfrm>
            <a:off x="1059700" y="5700928"/>
            <a:ext cx="2474132" cy="77127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t"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188F"/>
                </a:solidFill>
                <a:effectLst/>
                <a:uLnTx/>
                <a:uFillTx/>
                <a:latin typeface="Segoe UI"/>
                <a:ea typeface="+mn-ea"/>
                <a:cs typeface="+mn-cs"/>
              </a:rPr>
              <a:t>Lift and shift</a:t>
            </a:r>
          </a:p>
        </p:txBody>
      </p:sp>
      <p:sp>
        <p:nvSpPr>
          <p:cNvPr id="61" name="Rectangle 60"/>
          <p:cNvSpPr/>
          <p:nvPr/>
        </p:nvSpPr>
        <p:spPr bwMode="auto">
          <a:xfrm>
            <a:off x="3584234" y="5700928"/>
            <a:ext cx="2474132" cy="77127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t"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188F"/>
                </a:solidFill>
                <a:effectLst/>
                <a:uLnTx/>
                <a:uFillTx/>
                <a:latin typeface="Segoe UI"/>
                <a:ea typeface="+mn-ea"/>
                <a:cs typeface="+mn-cs"/>
              </a:rPr>
              <a:t>Improved </a:t>
            </a:r>
            <a:br>
              <a:rPr kumimoji="0" lang="en-US" sz="1800" b="0" i="0" u="none" strike="noStrike" kern="1200" cap="none" spc="0" normalizeH="0" baseline="0" noProof="0">
                <a:ln>
                  <a:noFill/>
                </a:ln>
                <a:solidFill>
                  <a:srgbClr val="00188F"/>
                </a:solidFill>
                <a:effectLst/>
                <a:uLnTx/>
                <a:uFillTx/>
                <a:latin typeface="Segoe UI"/>
                <a:ea typeface="+mn-ea"/>
                <a:cs typeface="+mn-cs"/>
              </a:rPr>
            </a:br>
            <a:r>
              <a:rPr kumimoji="0" lang="en-US" sz="1800" b="0" i="0" u="none" strike="noStrike" kern="1200" cap="none" spc="0" normalizeH="0" baseline="0" noProof="0">
                <a:ln>
                  <a:noFill/>
                </a:ln>
                <a:solidFill>
                  <a:srgbClr val="00188F"/>
                </a:solidFill>
                <a:effectLst/>
                <a:uLnTx/>
                <a:uFillTx/>
                <a:latin typeface="Segoe UI"/>
                <a:ea typeface="+mn-ea"/>
                <a:cs typeface="+mn-cs"/>
              </a:rPr>
              <a:t>DevOps</a:t>
            </a:r>
          </a:p>
        </p:txBody>
      </p:sp>
      <p:sp>
        <p:nvSpPr>
          <p:cNvPr id="63" name="Rectangle 62"/>
          <p:cNvSpPr/>
          <p:nvPr/>
        </p:nvSpPr>
        <p:spPr bwMode="auto">
          <a:xfrm>
            <a:off x="6108769" y="5700928"/>
            <a:ext cx="2474132" cy="77127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t"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err="1">
                <a:ln>
                  <a:noFill/>
                </a:ln>
                <a:solidFill>
                  <a:srgbClr val="00188F"/>
                </a:solidFill>
                <a:effectLst/>
                <a:uLnTx/>
                <a:uFillTx/>
                <a:latin typeface="Segoe UI"/>
                <a:ea typeface="+mn-ea"/>
                <a:cs typeface="+mn-cs"/>
              </a:rPr>
              <a:t>Hyperscale</a:t>
            </a:r>
            <a:endParaRPr kumimoji="0" lang="en-US" sz="1800" b="0" i="0" u="none" strike="noStrike" kern="1200" cap="none" spc="0" normalizeH="0" baseline="0" noProof="0">
              <a:ln>
                <a:noFill/>
              </a:ln>
              <a:solidFill>
                <a:srgbClr val="00188F"/>
              </a:solidFill>
              <a:effectLst/>
              <a:uLnTx/>
              <a:uFillTx/>
              <a:latin typeface="Segoe UI"/>
              <a:ea typeface="+mn-ea"/>
              <a:cs typeface="+mn-cs"/>
            </a:endParaRPr>
          </a:p>
          <a:p>
            <a:pPr marL="0" marR="0" lvl="0" indent="0" algn="ctr" defTabSz="913751"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188F"/>
                </a:solidFill>
                <a:effectLst/>
                <a:uLnTx/>
                <a:uFillTx/>
                <a:latin typeface="Segoe UI"/>
                <a:ea typeface="+mn-ea"/>
                <a:cs typeface="+mn-cs"/>
              </a:rPr>
              <a:t>(e.g. IOT)</a:t>
            </a:r>
          </a:p>
        </p:txBody>
      </p:sp>
      <p:sp>
        <p:nvSpPr>
          <p:cNvPr id="35" name="TextBox 34"/>
          <p:cNvSpPr txBox="1"/>
          <p:nvPr/>
        </p:nvSpPr>
        <p:spPr>
          <a:xfrm>
            <a:off x="8642184" y="4349166"/>
            <a:ext cx="2474132" cy="999478"/>
          </a:xfrm>
          <a:prstGeom prst="rect">
            <a:avLst/>
          </a:prstGeom>
          <a:noFill/>
        </p:spPr>
        <p:txBody>
          <a:bodyPr wrap="square" lIns="91427" tIns="91427" rIns="91427" bIns="91427" rtlCol="0" anchor="t" anchorCtr="0">
            <a:spAutoFit/>
          </a:bodyPr>
          <a:lstStyle>
            <a:defPPr>
              <a:defRPr lang="en-US"/>
            </a:defPPr>
            <a:lvl1pPr algn="ctr" defTabSz="932208">
              <a:lnSpc>
                <a:spcPct val="90000"/>
              </a:lnSpc>
              <a:defRPr sz="1600" kern="0">
                <a:gradFill>
                  <a:gsLst>
                    <a:gs pos="0">
                      <a:schemeClr val="tx1"/>
                    </a:gs>
                    <a:gs pos="100000">
                      <a:schemeClr val="tx1"/>
                    </a:gs>
                  </a:gsLst>
                  <a:lin ang="5400000" scaled="0"/>
                </a:gradFill>
                <a:cs typeface="Segoe UI Light" panose="020B0502040204020203" pitchFamily="34" charset="0"/>
              </a:defRPr>
            </a:lvl1pPr>
          </a:lstStyle>
          <a:p>
            <a:pPr marL="0" marR="0" lvl="0" indent="0" algn="ctr" defTabSz="913844" rtl="0" eaLnBrk="1" fontAlgn="auto" latinLnBrk="0" hangingPunct="1">
              <a:lnSpc>
                <a:spcPct val="100000"/>
              </a:lnSpc>
              <a:spcBef>
                <a:spcPts val="0"/>
              </a:spcBef>
              <a:spcAft>
                <a:spcPts val="0"/>
              </a:spcAft>
              <a:buClrTx/>
              <a:buSzTx/>
              <a:buFontTx/>
              <a:buNone/>
              <a:tabLst/>
              <a:defRPr/>
            </a:pPr>
            <a:r>
              <a:rPr kumimoji="0" lang="en-NZ"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Cloud Foundry, </a:t>
            </a:r>
            <a:r>
              <a:rPr kumimoji="0" lang="en-NZ" sz="1765" b="0" i="0" u="none" strike="noStrike" kern="0" cap="none" spc="0" normalizeH="0" baseline="0" noProof="0" err="1">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OpenShift</a:t>
            </a:r>
            <a:r>
              <a:rPr kumimoji="0" lang="en-NZ"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 </a:t>
            </a:r>
            <a:r>
              <a:rPr kumimoji="0" lang="en-NZ" sz="1765" b="0" i="0" u="none" strike="noStrike" kern="0" cap="none" spc="0" normalizeH="0" baseline="0" noProof="0" err="1">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Apprenda</a:t>
            </a:r>
            <a:r>
              <a:rPr kumimoji="0" lang="en-NZ"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 </a:t>
            </a:r>
            <a:r>
              <a:rPr kumimoji="0" lang="en-NZ" sz="1765" b="0" i="0" u="none" strike="noStrike" kern="0" cap="none" spc="0" normalizeH="0" baseline="0" noProof="0" err="1">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Jelastic</a:t>
            </a:r>
            <a:r>
              <a:rPr kumimoji="0" lang="en-NZ"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 etc.</a:t>
            </a:r>
          </a:p>
        </p:txBody>
      </p:sp>
      <p:sp>
        <p:nvSpPr>
          <p:cNvPr id="36" name="Rectangle 35"/>
          <p:cNvSpPr/>
          <p:nvPr/>
        </p:nvSpPr>
        <p:spPr bwMode="auto">
          <a:xfrm>
            <a:off x="8633304" y="5700928"/>
            <a:ext cx="2474132" cy="77127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t"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188F"/>
                </a:solidFill>
                <a:effectLst/>
                <a:uLnTx/>
                <a:uFillTx/>
                <a:latin typeface="Segoe UI"/>
                <a:ea typeface="+mn-ea"/>
                <a:cs typeface="+mn-cs"/>
              </a:rPr>
              <a:t>Third-party</a:t>
            </a:r>
            <a:br>
              <a:rPr kumimoji="0" lang="en-US" sz="1800" b="0" i="0" u="none" strike="noStrike" kern="1200" cap="none" spc="0" normalizeH="0" baseline="0" noProof="0">
                <a:ln>
                  <a:noFill/>
                </a:ln>
                <a:solidFill>
                  <a:srgbClr val="00188F"/>
                </a:solidFill>
                <a:effectLst/>
                <a:uLnTx/>
                <a:uFillTx/>
                <a:latin typeface="Segoe UI"/>
                <a:ea typeface="+mn-ea"/>
                <a:cs typeface="+mn-cs"/>
              </a:rPr>
            </a:br>
            <a:r>
              <a:rPr kumimoji="0" lang="en-US" sz="1800" b="0" i="0" u="none" strike="noStrike" kern="1200" cap="none" spc="0" normalizeH="0" baseline="0" noProof="0">
                <a:ln>
                  <a:noFill/>
                </a:ln>
                <a:solidFill>
                  <a:srgbClr val="00188F"/>
                </a:solidFill>
                <a:effectLst/>
                <a:uLnTx/>
                <a:uFillTx/>
                <a:latin typeface="Segoe UI"/>
                <a:ea typeface="+mn-ea"/>
                <a:cs typeface="+mn-cs"/>
              </a:rPr>
              <a:t>frameworks</a:t>
            </a:r>
          </a:p>
        </p:txBody>
      </p:sp>
      <p:grpSp>
        <p:nvGrpSpPr>
          <p:cNvPr id="11" name="Group 10"/>
          <p:cNvGrpSpPr>
            <a:grpSpLocks noChangeAspect="1"/>
          </p:cNvGrpSpPr>
          <p:nvPr/>
        </p:nvGrpSpPr>
        <p:grpSpPr>
          <a:xfrm>
            <a:off x="9526598" y="2448870"/>
            <a:ext cx="687544" cy="699376"/>
            <a:chOff x="9212930" y="2075755"/>
            <a:chExt cx="633657" cy="644562"/>
          </a:xfrm>
          <a:solidFill>
            <a:schemeClr val="bg1"/>
          </a:solidFill>
        </p:grpSpPr>
        <p:sp>
          <p:nvSpPr>
            <p:cNvPr id="41" name="Freeform 9"/>
            <p:cNvSpPr>
              <a:spLocks/>
            </p:cNvSpPr>
            <p:nvPr/>
          </p:nvSpPr>
          <p:spPr bwMode="auto">
            <a:xfrm>
              <a:off x="9212930" y="2075755"/>
              <a:ext cx="290692" cy="296333"/>
            </a:xfrm>
            <a:custGeom>
              <a:avLst/>
              <a:gdLst>
                <a:gd name="T0" fmla="*/ 0 w 1546"/>
                <a:gd name="T1" fmla="*/ 0 h 1576"/>
                <a:gd name="T2" fmla="*/ 0 w 1546"/>
                <a:gd name="T3" fmla="*/ 1198 h 1576"/>
                <a:gd name="T4" fmla="*/ 360 w 1546"/>
                <a:gd name="T5" fmla="*/ 830 h 1576"/>
                <a:gd name="T6" fmla="*/ 1092 w 1546"/>
                <a:gd name="T7" fmla="*/ 1576 h 1576"/>
                <a:gd name="T8" fmla="*/ 1546 w 1546"/>
                <a:gd name="T9" fmla="*/ 1115 h 1576"/>
                <a:gd name="T10" fmla="*/ 814 w 1546"/>
                <a:gd name="T11" fmla="*/ 370 h 1576"/>
                <a:gd name="T12" fmla="*/ 1181 w 1546"/>
                <a:gd name="T13" fmla="*/ 0 h 1576"/>
                <a:gd name="T14" fmla="*/ 0 w 1546"/>
                <a:gd name="T15" fmla="*/ 0 h 1576"/>
                <a:gd name="T16" fmla="*/ 0 w 1546"/>
                <a:gd name="T17" fmla="*/ 0 h 1576"/>
                <a:gd name="T18" fmla="*/ 0 w 1546"/>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76">
                  <a:moveTo>
                    <a:pt x="0" y="0"/>
                  </a:moveTo>
                  <a:lnTo>
                    <a:pt x="0" y="1198"/>
                  </a:lnTo>
                  <a:lnTo>
                    <a:pt x="360" y="830"/>
                  </a:lnTo>
                  <a:lnTo>
                    <a:pt x="1092" y="1576"/>
                  </a:lnTo>
                  <a:lnTo>
                    <a:pt x="1546" y="1115"/>
                  </a:lnTo>
                  <a:lnTo>
                    <a:pt x="814" y="370"/>
                  </a:lnTo>
                  <a:lnTo>
                    <a:pt x="118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sysClr val="windowText" lastClr="000000"/>
                </a:solidFill>
                <a:effectLst/>
                <a:uLnTx/>
                <a:uFillTx/>
                <a:latin typeface="Segoe UI Light"/>
                <a:ea typeface="+mn-ea"/>
                <a:cs typeface="+mn-cs"/>
              </a:endParaRPr>
            </a:p>
          </p:txBody>
        </p:sp>
        <p:sp>
          <p:nvSpPr>
            <p:cNvPr id="42" name="Freeform 10"/>
            <p:cNvSpPr>
              <a:spLocks/>
            </p:cNvSpPr>
            <p:nvPr/>
          </p:nvSpPr>
          <p:spPr bwMode="auto">
            <a:xfrm>
              <a:off x="9555518" y="2075755"/>
              <a:ext cx="291069" cy="296333"/>
            </a:xfrm>
            <a:custGeom>
              <a:avLst/>
              <a:gdLst>
                <a:gd name="T0" fmla="*/ 1548 w 1548"/>
                <a:gd name="T1" fmla="*/ 0 h 1576"/>
                <a:gd name="T2" fmla="*/ 1548 w 1548"/>
                <a:gd name="T3" fmla="*/ 1198 h 1576"/>
                <a:gd name="T4" fmla="*/ 1181 w 1548"/>
                <a:gd name="T5" fmla="*/ 830 h 1576"/>
                <a:gd name="T6" fmla="*/ 449 w 1548"/>
                <a:gd name="T7" fmla="*/ 1576 h 1576"/>
                <a:gd name="T8" fmla="*/ 0 w 1548"/>
                <a:gd name="T9" fmla="*/ 1115 h 1576"/>
                <a:gd name="T10" fmla="*/ 727 w 1548"/>
                <a:gd name="T11" fmla="*/ 370 h 1576"/>
                <a:gd name="T12" fmla="*/ 362 w 1548"/>
                <a:gd name="T13" fmla="*/ 0 h 1576"/>
                <a:gd name="T14" fmla="*/ 1548 w 1548"/>
                <a:gd name="T15" fmla="*/ 0 h 1576"/>
                <a:gd name="T16" fmla="*/ 1548 w 1548"/>
                <a:gd name="T17" fmla="*/ 0 h 1576"/>
                <a:gd name="T18" fmla="*/ 1548 w 1548"/>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76">
                  <a:moveTo>
                    <a:pt x="1548" y="0"/>
                  </a:moveTo>
                  <a:lnTo>
                    <a:pt x="1548" y="1198"/>
                  </a:lnTo>
                  <a:lnTo>
                    <a:pt x="1181" y="830"/>
                  </a:lnTo>
                  <a:lnTo>
                    <a:pt x="449" y="1576"/>
                  </a:lnTo>
                  <a:lnTo>
                    <a:pt x="0" y="1115"/>
                  </a:lnTo>
                  <a:lnTo>
                    <a:pt x="727" y="370"/>
                  </a:lnTo>
                  <a:lnTo>
                    <a:pt x="362" y="0"/>
                  </a:lnTo>
                  <a:lnTo>
                    <a:pt x="1548" y="0"/>
                  </a:lnTo>
                  <a:lnTo>
                    <a:pt x="1548" y="0"/>
                  </a:lnTo>
                  <a:lnTo>
                    <a:pt x="15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sysClr val="windowText" lastClr="000000"/>
                </a:solidFill>
                <a:effectLst/>
                <a:uLnTx/>
                <a:uFillTx/>
                <a:latin typeface="Segoe UI Light"/>
                <a:ea typeface="+mn-ea"/>
                <a:cs typeface="+mn-cs"/>
              </a:endParaRPr>
            </a:p>
          </p:txBody>
        </p:sp>
        <p:sp>
          <p:nvSpPr>
            <p:cNvPr id="43" name="Freeform 11"/>
            <p:cNvSpPr>
              <a:spLocks/>
            </p:cNvSpPr>
            <p:nvPr/>
          </p:nvSpPr>
          <p:spPr bwMode="auto">
            <a:xfrm>
              <a:off x="9212930" y="2421540"/>
              <a:ext cx="290692" cy="298777"/>
            </a:xfrm>
            <a:custGeom>
              <a:avLst/>
              <a:gdLst>
                <a:gd name="T0" fmla="*/ 0 w 1546"/>
                <a:gd name="T1" fmla="*/ 1589 h 1589"/>
                <a:gd name="T2" fmla="*/ 0 w 1546"/>
                <a:gd name="T3" fmla="*/ 385 h 1589"/>
                <a:gd name="T4" fmla="*/ 360 w 1546"/>
                <a:gd name="T5" fmla="*/ 756 h 1589"/>
                <a:gd name="T6" fmla="*/ 1092 w 1546"/>
                <a:gd name="T7" fmla="*/ 0 h 1589"/>
                <a:gd name="T8" fmla="*/ 1546 w 1546"/>
                <a:gd name="T9" fmla="*/ 469 h 1589"/>
                <a:gd name="T10" fmla="*/ 814 w 1546"/>
                <a:gd name="T11" fmla="*/ 1219 h 1589"/>
                <a:gd name="T12" fmla="*/ 1181 w 1546"/>
                <a:gd name="T13" fmla="*/ 1589 h 1589"/>
                <a:gd name="T14" fmla="*/ 0 w 1546"/>
                <a:gd name="T15" fmla="*/ 1589 h 1589"/>
                <a:gd name="T16" fmla="*/ 0 w 1546"/>
                <a:gd name="T17" fmla="*/ 1589 h 1589"/>
                <a:gd name="T18" fmla="*/ 0 w 1546"/>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89">
                  <a:moveTo>
                    <a:pt x="0" y="1589"/>
                  </a:moveTo>
                  <a:lnTo>
                    <a:pt x="0" y="385"/>
                  </a:lnTo>
                  <a:lnTo>
                    <a:pt x="360" y="756"/>
                  </a:lnTo>
                  <a:lnTo>
                    <a:pt x="1092" y="0"/>
                  </a:lnTo>
                  <a:lnTo>
                    <a:pt x="1546" y="469"/>
                  </a:lnTo>
                  <a:lnTo>
                    <a:pt x="814" y="1219"/>
                  </a:lnTo>
                  <a:lnTo>
                    <a:pt x="1181" y="1589"/>
                  </a:lnTo>
                  <a:lnTo>
                    <a:pt x="0" y="1589"/>
                  </a:lnTo>
                  <a:lnTo>
                    <a:pt x="0" y="1589"/>
                  </a:lnTo>
                  <a:lnTo>
                    <a:pt x="0" y="15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srgbClr val="D83B01"/>
                </a:solidFill>
                <a:effectLst/>
                <a:uLnTx/>
                <a:uFillTx/>
                <a:latin typeface="Segoe UI Light"/>
                <a:ea typeface="+mn-ea"/>
                <a:cs typeface="+mn-cs"/>
              </a:endParaRPr>
            </a:p>
          </p:txBody>
        </p:sp>
        <p:sp>
          <p:nvSpPr>
            <p:cNvPr id="44" name="Freeform 12"/>
            <p:cNvSpPr>
              <a:spLocks/>
            </p:cNvSpPr>
            <p:nvPr/>
          </p:nvSpPr>
          <p:spPr bwMode="auto">
            <a:xfrm>
              <a:off x="9555518" y="2421540"/>
              <a:ext cx="291069" cy="298777"/>
            </a:xfrm>
            <a:custGeom>
              <a:avLst/>
              <a:gdLst>
                <a:gd name="T0" fmla="*/ 1548 w 1548"/>
                <a:gd name="T1" fmla="*/ 1589 h 1589"/>
                <a:gd name="T2" fmla="*/ 1548 w 1548"/>
                <a:gd name="T3" fmla="*/ 385 h 1589"/>
                <a:gd name="T4" fmla="*/ 1181 w 1548"/>
                <a:gd name="T5" fmla="*/ 756 h 1589"/>
                <a:gd name="T6" fmla="*/ 449 w 1548"/>
                <a:gd name="T7" fmla="*/ 0 h 1589"/>
                <a:gd name="T8" fmla="*/ 0 w 1548"/>
                <a:gd name="T9" fmla="*/ 469 h 1589"/>
                <a:gd name="T10" fmla="*/ 727 w 1548"/>
                <a:gd name="T11" fmla="*/ 1219 h 1589"/>
                <a:gd name="T12" fmla="*/ 362 w 1548"/>
                <a:gd name="T13" fmla="*/ 1589 h 1589"/>
                <a:gd name="T14" fmla="*/ 1548 w 1548"/>
                <a:gd name="T15" fmla="*/ 1589 h 1589"/>
                <a:gd name="T16" fmla="*/ 1548 w 1548"/>
                <a:gd name="T17" fmla="*/ 1589 h 1589"/>
                <a:gd name="T18" fmla="*/ 1548 w 1548"/>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89">
                  <a:moveTo>
                    <a:pt x="1548" y="1589"/>
                  </a:moveTo>
                  <a:lnTo>
                    <a:pt x="1548" y="385"/>
                  </a:lnTo>
                  <a:lnTo>
                    <a:pt x="1181" y="756"/>
                  </a:lnTo>
                  <a:lnTo>
                    <a:pt x="449" y="0"/>
                  </a:lnTo>
                  <a:lnTo>
                    <a:pt x="0" y="469"/>
                  </a:lnTo>
                  <a:lnTo>
                    <a:pt x="727" y="1219"/>
                  </a:lnTo>
                  <a:lnTo>
                    <a:pt x="362" y="1589"/>
                  </a:lnTo>
                  <a:lnTo>
                    <a:pt x="1548" y="1589"/>
                  </a:lnTo>
                  <a:lnTo>
                    <a:pt x="1548" y="1589"/>
                  </a:lnTo>
                  <a:lnTo>
                    <a:pt x="1548" y="15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srgbClr val="D83B01"/>
                </a:solidFill>
                <a:effectLst/>
                <a:uLnTx/>
                <a:uFillTx/>
                <a:latin typeface="Segoe UI Light"/>
                <a:ea typeface="+mn-ea"/>
                <a:cs typeface="+mn-cs"/>
              </a:endParaRPr>
            </a:p>
          </p:txBody>
        </p:sp>
      </p:grpSp>
      <p:sp>
        <p:nvSpPr>
          <p:cNvPr id="37" name="TextBox 36"/>
          <p:cNvSpPr txBox="1"/>
          <p:nvPr/>
        </p:nvSpPr>
        <p:spPr>
          <a:xfrm>
            <a:off x="9230234" y="3433059"/>
            <a:ext cx="1180978" cy="561128"/>
          </a:xfrm>
          <a:prstGeom prst="rect">
            <a:avLst/>
          </a:prstGeom>
          <a:noFill/>
        </p:spPr>
        <p:txBody>
          <a:bodyPr wrap="none" lIns="268851" tIns="143387" rIns="268851" bIns="143387" rtlCol="0" anchor="t">
            <a:spAutoFit/>
          </a:bodyPr>
          <a:lstStyle>
            <a:defPPr>
              <a:defRPr lang="en-US"/>
            </a:defPPr>
            <a:lvl1pPr algn="ctr" defTabSz="932208">
              <a:lnSpc>
                <a:spcPct val="90000"/>
              </a:lnSpc>
              <a:spcAft>
                <a:spcPts val="0"/>
              </a:spcAft>
              <a:defRPr sz="2000" kern="0">
                <a:gradFill>
                  <a:gsLst>
                    <a:gs pos="0">
                      <a:srgbClr val="FFFFFF"/>
                    </a:gs>
                    <a:gs pos="100000">
                      <a:srgbClr val="FFFFFF"/>
                    </a:gs>
                  </a:gsLst>
                  <a:lin ang="5400000" scaled="0"/>
                </a:gradFill>
                <a:cs typeface="Segoe UI Semibold" panose="020B07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Other</a:t>
            </a:r>
          </a:p>
        </p:txBody>
      </p:sp>
      <p:pic>
        <p:nvPicPr>
          <p:cNvPr id="4" name="Picture 3"/>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934162" y="2388962"/>
            <a:ext cx="786800" cy="786800"/>
          </a:xfrm>
          <a:prstGeom prst="rect">
            <a:avLst/>
          </a:prstGeom>
        </p:spPr>
      </p:pic>
      <p:pic>
        <p:nvPicPr>
          <p:cNvPr id="7" name="Picture 6"/>
          <p:cNvPicPr>
            <a:picLocks noChangeAspect="1"/>
          </p:cNvPicPr>
          <p:nvPr/>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394150" y="2325311"/>
            <a:ext cx="874220" cy="874220"/>
          </a:xfrm>
          <a:prstGeom prst="rect">
            <a:avLst/>
          </a:prstGeom>
        </p:spPr>
      </p:pic>
      <p:pic>
        <p:nvPicPr>
          <p:cNvPr id="8" name="Picture 7"/>
          <p:cNvPicPr>
            <a:picLocks noChangeAspect="1"/>
          </p:cNvPicPr>
          <p:nvPr/>
        </p:nvPicPr>
        <p:blipFill>
          <a:blip r:embed="rId7" cstate="print">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908723" y="2351808"/>
            <a:ext cx="874220" cy="874220"/>
          </a:xfrm>
          <a:prstGeom prst="rect">
            <a:avLst/>
          </a:prstGeom>
        </p:spPr>
      </p:pic>
      <p:sp>
        <p:nvSpPr>
          <p:cNvPr id="38" name="Rectangle 37"/>
          <p:cNvSpPr/>
          <p:nvPr/>
        </p:nvSpPr>
        <p:spPr bwMode="auto">
          <a:xfrm>
            <a:off x="1" y="487"/>
            <a:ext cx="12192000" cy="1556794"/>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Title 1"/>
          <p:cNvSpPr txBox="1">
            <a:spLocks/>
          </p:cNvSpPr>
          <p:nvPr/>
        </p:nvSpPr>
        <p:spPr>
          <a:xfrm>
            <a:off x="269240" y="289958"/>
            <a:ext cx="11655840" cy="899537"/>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075"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102"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Build apps faster and easier - IAAS</a:t>
            </a:r>
            <a:endParaRPr kumimoji="0" lang="en-US" sz="4000" b="0" i="0" u="none" strike="noStrike" kern="1200" cap="none" spc="-29"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endParaRPr>
          </a:p>
        </p:txBody>
      </p:sp>
      <p:sp>
        <p:nvSpPr>
          <p:cNvPr id="46" name="Freeform 13"/>
          <p:cNvSpPr>
            <a:spLocks noChangeAspect="1" noEditPoints="1"/>
          </p:cNvSpPr>
          <p:nvPr/>
        </p:nvSpPr>
        <p:spPr bwMode="auto">
          <a:xfrm>
            <a:off x="10411212" y="302743"/>
            <a:ext cx="802888" cy="556040"/>
          </a:xfrm>
          <a:custGeom>
            <a:avLst/>
            <a:gdLst>
              <a:gd name="T0" fmla="*/ 28 w 128"/>
              <a:gd name="T1" fmla="*/ 88 h 88"/>
              <a:gd name="T2" fmla="*/ 94 w 128"/>
              <a:gd name="T3" fmla="*/ 88 h 88"/>
              <a:gd name="T4" fmla="*/ 128 w 128"/>
              <a:gd name="T5" fmla="*/ 54 h 88"/>
              <a:gd name="T6" fmla="*/ 96 w 128"/>
              <a:gd name="T7" fmla="*/ 20 h 88"/>
              <a:gd name="T8" fmla="*/ 64 w 128"/>
              <a:gd name="T9" fmla="*/ 0 h 88"/>
              <a:gd name="T10" fmla="*/ 28 w 128"/>
              <a:gd name="T11" fmla="*/ 32 h 88"/>
              <a:gd name="T12" fmla="*/ 28 w 128"/>
              <a:gd name="T13" fmla="*/ 32 h 88"/>
              <a:gd name="T14" fmla="*/ 0 w 128"/>
              <a:gd name="T15" fmla="*/ 60 h 88"/>
              <a:gd name="T16" fmla="*/ 28 w 128"/>
              <a:gd name="T17" fmla="*/ 88 h 88"/>
              <a:gd name="T18" fmla="*/ 28 w 128"/>
              <a:gd name="T19" fmla="*/ 40 h 88"/>
              <a:gd name="T20" fmla="*/ 31 w 128"/>
              <a:gd name="T21" fmla="*/ 41 h 88"/>
              <a:gd name="T22" fmla="*/ 36 w 128"/>
              <a:gd name="T23" fmla="*/ 41 h 88"/>
              <a:gd name="T24" fmla="*/ 36 w 128"/>
              <a:gd name="T25" fmla="*/ 36 h 88"/>
              <a:gd name="T26" fmla="*/ 64 w 128"/>
              <a:gd name="T27" fmla="*/ 8 h 88"/>
              <a:gd name="T28" fmla="*/ 90 w 128"/>
              <a:gd name="T29" fmla="*/ 26 h 88"/>
              <a:gd name="T30" fmla="*/ 91 w 128"/>
              <a:gd name="T31" fmla="*/ 28 h 88"/>
              <a:gd name="T32" fmla="*/ 94 w 128"/>
              <a:gd name="T33" fmla="*/ 28 h 88"/>
              <a:gd name="T34" fmla="*/ 120 w 128"/>
              <a:gd name="T35" fmla="*/ 54 h 88"/>
              <a:gd name="T36" fmla="*/ 94 w 128"/>
              <a:gd name="T37" fmla="*/ 80 h 88"/>
              <a:gd name="T38" fmla="*/ 28 w 128"/>
              <a:gd name="T39" fmla="*/ 80 h 88"/>
              <a:gd name="T40" fmla="*/ 8 w 128"/>
              <a:gd name="T41" fmla="*/ 60 h 88"/>
              <a:gd name="T42" fmla="*/ 28 w 128"/>
              <a:gd name="T43" fmla="*/ 4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 h="88">
                <a:moveTo>
                  <a:pt x="28" y="88"/>
                </a:moveTo>
                <a:cubicBezTo>
                  <a:pt x="94" y="88"/>
                  <a:pt x="94" y="88"/>
                  <a:pt x="94" y="88"/>
                </a:cubicBezTo>
                <a:cubicBezTo>
                  <a:pt x="113" y="88"/>
                  <a:pt x="128" y="73"/>
                  <a:pt x="128" y="54"/>
                </a:cubicBezTo>
                <a:cubicBezTo>
                  <a:pt x="128" y="36"/>
                  <a:pt x="114" y="21"/>
                  <a:pt x="96" y="20"/>
                </a:cubicBezTo>
                <a:cubicBezTo>
                  <a:pt x="90" y="8"/>
                  <a:pt x="78" y="0"/>
                  <a:pt x="64" y="0"/>
                </a:cubicBezTo>
                <a:cubicBezTo>
                  <a:pt x="46" y="0"/>
                  <a:pt x="30" y="14"/>
                  <a:pt x="28" y="32"/>
                </a:cubicBezTo>
                <a:cubicBezTo>
                  <a:pt x="28" y="32"/>
                  <a:pt x="28" y="32"/>
                  <a:pt x="28" y="32"/>
                </a:cubicBezTo>
                <a:cubicBezTo>
                  <a:pt x="13" y="32"/>
                  <a:pt x="0" y="45"/>
                  <a:pt x="0" y="60"/>
                </a:cubicBezTo>
                <a:cubicBezTo>
                  <a:pt x="0" y="76"/>
                  <a:pt x="13" y="88"/>
                  <a:pt x="28" y="88"/>
                </a:cubicBezTo>
                <a:close/>
                <a:moveTo>
                  <a:pt x="28" y="40"/>
                </a:moveTo>
                <a:cubicBezTo>
                  <a:pt x="29" y="40"/>
                  <a:pt x="30" y="40"/>
                  <a:pt x="31" y="41"/>
                </a:cubicBezTo>
                <a:cubicBezTo>
                  <a:pt x="36" y="41"/>
                  <a:pt x="36" y="41"/>
                  <a:pt x="36" y="41"/>
                </a:cubicBezTo>
                <a:cubicBezTo>
                  <a:pt x="36" y="36"/>
                  <a:pt x="36" y="36"/>
                  <a:pt x="36" y="36"/>
                </a:cubicBezTo>
                <a:cubicBezTo>
                  <a:pt x="36" y="21"/>
                  <a:pt x="49" y="8"/>
                  <a:pt x="64" y="8"/>
                </a:cubicBezTo>
                <a:cubicBezTo>
                  <a:pt x="76" y="8"/>
                  <a:pt x="86" y="15"/>
                  <a:pt x="90" y="26"/>
                </a:cubicBezTo>
                <a:cubicBezTo>
                  <a:pt x="91" y="28"/>
                  <a:pt x="91" y="28"/>
                  <a:pt x="91" y="28"/>
                </a:cubicBezTo>
                <a:cubicBezTo>
                  <a:pt x="94" y="28"/>
                  <a:pt x="94" y="28"/>
                  <a:pt x="94" y="28"/>
                </a:cubicBezTo>
                <a:cubicBezTo>
                  <a:pt x="108" y="28"/>
                  <a:pt x="120" y="40"/>
                  <a:pt x="120" y="54"/>
                </a:cubicBezTo>
                <a:cubicBezTo>
                  <a:pt x="120" y="69"/>
                  <a:pt x="108" y="80"/>
                  <a:pt x="94" y="80"/>
                </a:cubicBezTo>
                <a:cubicBezTo>
                  <a:pt x="28" y="80"/>
                  <a:pt x="28" y="80"/>
                  <a:pt x="28" y="80"/>
                </a:cubicBezTo>
                <a:cubicBezTo>
                  <a:pt x="17" y="80"/>
                  <a:pt x="8" y="71"/>
                  <a:pt x="8" y="60"/>
                </a:cubicBezTo>
                <a:cubicBezTo>
                  <a:pt x="8" y="49"/>
                  <a:pt x="17" y="40"/>
                  <a:pt x="28" y="40"/>
                </a:cubicBezTo>
                <a:close/>
              </a:path>
            </a:pathLst>
          </a:custGeom>
          <a:solidFill>
            <a:schemeClr val="bg1"/>
          </a:solidFill>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Semilight"/>
              <a:ea typeface="+mn-ea"/>
              <a:cs typeface="+mn-cs"/>
            </a:endParaRPr>
          </a:p>
        </p:txBody>
      </p:sp>
      <p:cxnSp>
        <p:nvCxnSpPr>
          <p:cNvPr id="12" name="Straight Connector 11"/>
          <p:cNvCxnSpPr/>
          <p:nvPr/>
        </p:nvCxnSpPr>
        <p:spPr>
          <a:xfrm>
            <a:off x="1185863" y="5546419"/>
            <a:ext cx="2243137" cy="0"/>
          </a:xfrm>
          <a:prstGeom prst="line">
            <a:avLst/>
          </a:prstGeom>
          <a:ln w="28575">
            <a:solidFill>
              <a:srgbClr val="00188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3771901" y="5546419"/>
            <a:ext cx="2243137" cy="0"/>
          </a:xfrm>
          <a:prstGeom prst="line">
            <a:avLst/>
          </a:prstGeom>
          <a:ln w="28575">
            <a:solidFill>
              <a:srgbClr val="00188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6315076" y="5546419"/>
            <a:ext cx="2243137" cy="0"/>
          </a:xfrm>
          <a:prstGeom prst="line">
            <a:avLst/>
          </a:prstGeom>
          <a:ln w="28575">
            <a:solidFill>
              <a:srgbClr val="00188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8829676" y="5546419"/>
            <a:ext cx="2243137" cy="0"/>
          </a:xfrm>
          <a:prstGeom prst="line">
            <a:avLst/>
          </a:prstGeom>
          <a:ln w="28575">
            <a:solidFill>
              <a:srgbClr val="00188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3584234" y="2334570"/>
            <a:ext cx="0" cy="1318960"/>
          </a:xfrm>
          <a:prstGeom prst="line">
            <a:avLst/>
          </a:prstGeom>
          <a:ln w="28575">
            <a:solidFill>
              <a:schemeClr val="bg1">
                <a:lumMod val="9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V="1">
            <a:off x="6115303" y="2334570"/>
            <a:ext cx="0" cy="1318960"/>
          </a:xfrm>
          <a:prstGeom prst="line">
            <a:avLst/>
          </a:prstGeom>
          <a:ln w="28575">
            <a:solidFill>
              <a:schemeClr val="bg1">
                <a:lumMod val="9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9288607" y="940490"/>
            <a:ext cx="3068494" cy="497407"/>
          </a:xfrm>
          <a:prstGeom prst="rect">
            <a:avLst/>
          </a:prstGeom>
        </p:spPr>
        <p:txBody>
          <a:bodyPr wrap="square" lIns="179285" tIns="143428" rIns="179285" bIns="143428">
            <a:spAutoFit/>
          </a:bodyPr>
          <a:lstStyle/>
          <a:p>
            <a:pPr marL="0" marR="0" lvl="0" indent="0" algn="ctr" defTabSz="914139" rtl="0" eaLnBrk="1" fontAlgn="auto" latinLnBrk="0" hangingPunct="1">
              <a:lnSpc>
                <a:spcPct val="90000"/>
              </a:lnSpc>
              <a:spcBef>
                <a:spcPts val="0"/>
              </a:spcBef>
              <a:spcAft>
                <a:spcPts val="0"/>
              </a:spcAft>
              <a:buClrTx/>
              <a:buSzTx/>
              <a:buFontTx/>
              <a:buNone/>
              <a:tabLst/>
              <a:defRPr/>
            </a:pPr>
            <a:r>
              <a:rPr kumimoji="0" lang="en-US" sz="1400" b="1" i="0" u="none" strike="noStrike" kern="0" cap="none" spc="0" normalizeH="0" baseline="0" noProof="0">
                <a:ln w="3175">
                  <a:noFill/>
                </a:ln>
                <a:solidFill>
                  <a:srgbClr val="FFFFFF"/>
                </a:solidFill>
                <a:effectLst/>
                <a:uLnTx/>
                <a:uFillTx/>
                <a:latin typeface="Segoe UI"/>
                <a:ea typeface="+mn-ea"/>
                <a:cs typeface="Segoe UI" pitchFamily="34" charset="0"/>
              </a:rPr>
              <a:t>App innovation</a:t>
            </a:r>
          </a:p>
        </p:txBody>
      </p:sp>
    </p:spTree>
    <p:extLst>
      <p:ext uri="{BB962C8B-B14F-4D97-AF65-F5344CB8AC3E}">
        <p14:creationId xmlns:p14="http://schemas.microsoft.com/office/powerpoint/2010/main" val="1402822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p:cNvSpPr/>
          <p:nvPr/>
        </p:nvSpPr>
        <p:spPr bwMode="auto">
          <a:xfrm>
            <a:off x="1" y="1519604"/>
            <a:ext cx="12191999" cy="5338396"/>
          </a:xfrm>
          <a:prstGeom prst="rect">
            <a:avLst/>
          </a:prstGeom>
          <a:solidFill>
            <a:schemeClr val="bg1">
              <a:lumMod val="95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ctr"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45" name="Rectangle 44"/>
          <p:cNvSpPr/>
          <p:nvPr/>
        </p:nvSpPr>
        <p:spPr bwMode="auto">
          <a:xfrm>
            <a:off x="1059700" y="1846752"/>
            <a:ext cx="7523202" cy="2330705"/>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ctr"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39" name="Rectangle 38"/>
          <p:cNvSpPr/>
          <p:nvPr/>
        </p:nvSpPr>
        <p:spPr bwMode="auto">
          <a:xfrm>
            <a:off x="8641297" y="1853301"/>
            <a:ext cx="2474133" cy="2330704"/>
          </a:xfrm>
          <a:prstGeom prst="rect">
            <a:avLst/>
          </a:prstGeom>
          <a:solidFill>
            <a:schemeClr val="tx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ctr"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endParaRPr kumimoji="0" lang="en-US" sz="1600" b="1" i="0" u="none" strike="noStrike" kern="0" cap="none" spc="0" normalizeH="0" baseline="0" noProof="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42" name="TextBox 41"/>
          <p:cNvSpPr txBox="1"/>
          <p:nvPr/>
        </p:nvSpPr>
        <p:spPr>
          <a:xfrm>
            <a:off x="6487544" y="3427226"/>
            <a:ext cx="1732572" cy="561128"/>
          </a:xfrm>
          <a:prstGeom prst="rect">
            <a:avLst/>
          </a:prstGeom>
          <a:noFill/>
        </p:spPr>
        <p:txBody>
          <a:bodyPr wrap="none" lIns="268851" tIns="143387" rIns="268851" bIns="143387" rtlCol="0" anchor="t">
            <a:spAutoFit/>
          </a:bodyPr>
          <a:lstStyle>
            <a:defPPr>
              <a:defRPr lang="en-US"/>
            </a:defPPr>
            <a:lvl1pPr algn="ctr" defTabSz="932208">
              <a:lnSpc>
                <a:spcPct val="90000"/>
              </a:lnSpc>
              <a:spcAft>
                <a:spcPts val="0"/>
              </a:spcAft>
              <a:defRPr sz="2000" kern="0">
                <a:gradFill>
                  <a:gsLst>
                    <a:gs pos="0">
                      <a:srgbClr val="FFFFFF"/>
                    </a:gs>
                    <a:gs pos="100000">
                      <a:srgbClr val="FFFFFF"/>
                    </a:gs>
                  </a:gsLst>
                  <a:lin ang="5400000" scaled="0"/>
                </a:gradFill>
                <a:cs typeface="Segoe UI Semibold" panose="020B07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Logic apps</a:t>
            </a:r>
            <a:endParaRPr kumimoji="0" lang="x-none"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endParaRPr>
          </a:p>
        </p:txBody>
      </p:sp>
      <p:sp>
        <p:nvSpPr>
          <p:cNvPr id="43" name="TextBox 42"/>
          <p:cNvSpPr txBox="1"/>
          <p:nvPr/>
        </p:nvSpPr>
        <p:spPr>
          <a:xfrm>
            <a:off x="1391328" y="3427226"/>
            <a:ext cx="1826862" cy="561128"/>
          </a:xfrm>
          <a:prstGeom prst="rect">
            <a:avLst/>
          </a:prstGeom>
          <a:noFill/>
        </p:spPr>
        <p:txBody>
          <a:bodyPr wrap="none" lIns="268851" tIns="143387" rIns="268851" bIns="143387" rtlCol="0" anchor="t">
            <a:spAutoFit/>
          </a:bodyPr>
          <a:lstStyle>
            <a:defPPr>
              <a:defRPr lang="en-US"/>
            </a:defPPr>
            <a:lvl1pPr algn="ctr">
              <a:lnSpc>
                <a:spcPct val="90000"/>
              </a:lnSpc>
              <a:spcAft>
                <a:spcPts val="600"/>
              </a:spcAft>
              <a:defRPr>
                <a:gradFill>
                  <a:gsLst>
                    <a:gs pos="0">
                      <a:schemeClr val="tx1"/>
                    </a:gs>
                    <a:gs pos="100000">
                      <a:schemeClr val="tx1"/>
                    </a:gs>
                  </a:gsLst>
                  <a:lin ang="5400000" scaled="1"/>
                </a:gradFill>
                <a:cs typeface="Segoe UI Semibold" panose="020B07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App service</a:t>
            </a:r>
            <a:endParaRPr kumimoji="0" lang="x-none"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endParaRPr>
          </a:p>
        </p:txBody>
      </p:sp>
      <p:sp>
        <p:nvSpPr>
          <p:cNvPr id="44" name="TextBox 43"/>
          <p:cNvSpPr txBox="1"/>
          <p:nvPr/>
        </p:nvSpPr>
        <p:spPr>
          <a:xfrm>
            <a:off x="4023511" y="3427226"/>
            <a:ext cx="1611568" cy="561128"/>
          </a:xfrm>
          <a:prstGeom prst="rect">
            <a:avLst/>
          </a:prstGeom>
          <a:noFill/>
        </p:spPr>
        <p:txBody>
          <a:bodyPr wrap="none" lIns="268851" tIns="143387" rIns="268851" bIns="143387" rtlCol="0" anchor="t">
            <a:spAutoFit/>
          </a:bodyPr>
          <a:lstStyle>
            <a:defPPr>
              <a:defRPr lang="en-US"/>
            </a:defPPr>
            <a:lvl1pPr algn="ctr" defTabSz="932208">
              <a:lnSpc>
                <a:spcPct val="90000"/>
              </a:lnSpc>
              <a:spcAft>
                <a:spcPts val="0"/>
              </a:spcAft>
              <a:defRPr sz="2000" kern="0">
                <a:gradFill>
                  <a:gsLst>
                    <a:gs pos="0">
                      <a:srgbClr val="FFFFFF"/>
                    </a:gs>
                    <a:gs pos="100000">
                      <a:srgbClr val="FFFFFF"/>
                    </a:gs>
                  </a:gsLst>
                  <a:lin ang="5400000" scaled="0"/>
                </a:gradFill>
                <a:cs typeface="Segoe UI Semibold" panose="020B07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Functions</a:t>
            </a:r>
          </a:p>
        </p:txBody>
      </p:sp>
      <p:sp>
        <p:nvSpPr>
          <p:cNvPr id="47" name="TextBox 46"/>
          <p:cNvSpPr txBox="1"/>
          <p:nvPr/>
        </p:nvSpPr>
        <p:spPr>
          <a:xfrm>
            <a:off x="6123296" y="4545300"/>
            <a:ext cx="2474133" cy="673436"/>
          </a:xfrm>
          <a:prstGeom prst="rect">
            <a:avLst/>
          </a:prstGeom>
          <a:noFill/>
        </p:spPr>
        <p:txBody>
          <a:bodyPr wrap="square" lIns="91427" tIns="91427" rIns="91427" bIns="91427" rtlCol="0" anchor="t" anchorCtr="0">
            <a:spAutoFit/>
          </a:bodyPr>
          <a:lstStyle>
            <a:defPPr>
              <a:defRPr lang="en-US"/>
            </a:defPPr>
            <a:lvl1pPr algn="ctr" defTabSz="932208">
              <a:lnSpc>
                <a:spcPct val="90000"/>
              </a:lnSpc>
              <a:defRPr sz="1600" kern="0">
                <a:gradFill>
                  <a:gsLst>
                    <a:gs pos="0">
                      <a:schemeClr val="tx1"/>
                    </a:gs>
                    <a:gs pos="100000">
                      <a:schemeClr val="tx1"/>
                    </a:gs>
                  </a:gsLst>
                  <a:lin ang="5400000" scaled="0"/>
                </a:gradFill>
                <a:cs typeface="Segoe UI Light" panose="020B05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NZ"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Workflow &amp; Integration</a:t>
            </a:r>
            <a:endParaRPr kumimoji="0" lang="x-none"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endParaRPr>
          </a:p>
        </p:txBody>
      </p:sp>
      <p:sp>
        <p:nvSpPr>
          <p:cNvPr id="49" name="TextBox 48"/>
          <p:cNvSpPr txBox="1"/>
          <p:nvPr/>
        </p:nvSpPr>
        <p:spPr>
          <a:xfrm>
            <a:off x="3596416" y="4545300"/>
            <a:ext cx="2474133" cy="429038"/>
          </a:xfrm>
          <a:prstGeom prst="rect">
            <a:avLst/>
          </a:prstGeom>
          <a:noFill/>
        </p:spPr>
        <p:txBody>
          <a:bodyPr wrap="square" lIns="91427" tIns="91427" rIns="91427" bIns="91427" rtlCol="0" anchor="t" anchorCtr="0">
            <a:spAutoFit/>
          </a:bodyPr>
          <a:lstStyle>
            <a:defPPr>
              <a:defRPr lang="en-US"/>
            </a:defPPr>
            <a:lvl1pPr algn="ctr" defTabSz="932208">
              <a:lnSpc>
                <a:spcPct val="90000"/>
              </a:lnSpc>
              <a:defRPr sz="1600" kern="0">
                <a:gradFill>
                  <a:gsLst>
                    <a:gs pos="0">
                      <a:schemeClr val="tx1"/>
                    </a:gs>
                    <a:gs pos="100000">
                      <a:schemeClr val="tx1"/>
                    </a:gs>
                  </a:gsLst>
                  <a:lin ang="5400000" scaled="0"/>
                </a:gradFill>
                <a:cs typeface="Segoe UI Light" panose="020B05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US" sz="1765" b="0" i="0" u="none" strike="noStrike" kern="0" cap="none" spc="0" normalizeH="0" baseline="0" noProof="0" err="1">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Serverless</a:t>
            </a:r>
            <a:r>
              <a:rPr kumimoji="0" lang="en-US"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 compute</a:t>
            </a:r>
            <a:endParaRPr kumimoji="0" lang="x-none"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endParaRPr>
          </a:p>
        </p:txBody>
      </p:sp>
      <p:sp>
        <p:nvSpPr>
          <p:cNvPr id="50" name="TextBox 49"/>
          <p:cNvSpPr txBox="1"/>
          <p:nvPr/>
        </p:nvSpPr>
        <p:spPr>
          <a:xfrm>
            <a:off x="1069536" y="4545300"/>
            <a:ext cx="2474133" cy="673436"/>
          </a:xfrm>
          <a:prstGeom prst="rect">
            <a:avLst/>
          </a:prstGeom>
          <a:noFill/>
        </p:spPr>
        <p:txBody>
          <a:bodyPr wrap="square" lIns="91427" tIns="91427" rIns="91427" bIns="91427" rtlCol="0" anchor="t" anchorCtr="0">
            <a:spAutoFit/>
          </a:body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NZ"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Web, mobile, and API apps</a:t>
            </a:r>
            <a:endParaRPr kumimoji="0" lang="x-none"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endParaRPr>
          </a:p>
        </p:txBody>
      </p:sp>
      <p:sp>
        <p:nvSpPr>
          <p:cNvPr id="52" name="Rectangle 51"/>
          <p:cNvSpPr/>
          <p:nvPr/>
        </p:nvSpPr>
        <p:spPr bwMode="auto">
          <a:xfrm>
            <a:off x="1067692" y="5729287"/>
            <a:ext cx="2474133" cy="742951"/>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t"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188F"/>
                </a:solidFill>
                <a:effectLst/>
                <a:uLnTx/>
                <a:uFillTx/>
                <a:latin typeface="Segoe UI"/>
                <a:ea typeface="+mn-ea"/>
                <a:cs typeface="+mn-cs"/>
              </a:rPr>
              <a:t>Web and mobile</a:t>
            </a:r>
          </a:p>
        </p:txBody>
      </p:sp>
      <p:sp>
        <p:nvSpPr>
          <p:cNvPr id="53" name="Rectangle 52"/>
          <p:cNvSpPr/>
          <p:nvPr/>
        </p:nvSpPr>
        <p:spPr bwMode="auto">
          <a:xfrm>
            <a:off x="3592227" y="5729287"/>
            <a:ext cx="2474133" cy="742951"/>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t"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188F"/>
                </a:solidFill>
                <a:effectLst/>
                <a:uLnTx/>
                <a:uFillTx/>
                <a:latin typeface="Segoe UI"/>
                <a:ea typeface="+mn-ea"/>
                <a:cs typeface="+mn-cs"/>
              </a:rPr>
              <a:t>Event-driven microservices</a:t>
            </a:r>
          </a:p>
        </p:txBody>
      </p:sp>
      <p:sp>
        <p:nvSpPr>
          <p:cNvPr id="54" name="Rectangle 53"/>
          <p:cNvSpPr/>
          <p:nvPr/>
        </p:nvSpPr>
        <p:spPr bwMode="auto">
          <a:xfrm>
            <a:off x="6116762" y="5729287"/>
            <a:ext cx="2474133" cy="742951"/>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t"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188F"/>
                </a:solidFill>
                <a:effectLst/>
                <a:uLnTx/>
                <a:uFillTx/>
                <a:latin typeface="Segoe UI"/>
                <a:ea typeface="+mn-ea"/>
                <a:cs typeface="+mn-cs"/>
              </a:rPr>
              <a:t>LOB integration and hybrid apps</a:t>
            </a:r>
          </a:p>
        </p:txBody>
      </p:sp>
      <p:sp>
        <p:nvSpPr>
          <p:cNvPr id="55" name="TextBox 54"/>
          <p:cNvSpPr txBox="1"/>
          <p:nvPr/>
        </p:nvSpPr>
        <p:spPr>
          <a:xfrm>
            <a:off x="8650176" y="4545300"/>
            <a:ext cx="2474133" cy="429038"/>
          </a:xfrm>
          <a:prstGeom prst="rect">
            <a:avLst/>
          </a:prstGeom>
          <a:noFill/>
        </p:spPr>
        <p:txBody>
          <a:bodyPr wrap="square" lIns="91427" tIns="91427" rIns="91427" bIns="91427" rtlCol="0" anchor="t" anchorCtr="0">
            <a:spAutoFit/>
          </a:bodyPr>
          <a:lstStyle>
            <a:defPPr>
              <a:defRPr lang="en-US"/>
            </a:defPPr>
            <a:lvl1pPr algn="ctr" defTabSz="932208">
              <a:lnSpc>
                <a:spcPct val="90000"/>
              </a:lnSpc>
              <a:defRPr sz="1600" kern="0">
                <a:gradFill>
                  <a:gsLst>
                    <a:gs pos="0">
                      <a:schemeClr val="tx1"/>
                    </a:gs>
                    <a:gs pos="100000">
                      <a:schemeClr val="tx1"/>
                    </a:gs>
                  </a:gsLst>
                  <a:lin ang="5400000" scaled="0"/>
                </a:gradFill>
                <a:cs typeface="Segoe UI Light" panose="020B05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NZ" sz="1765" b="0" i="0" u="none" strike="noStrike" kern="0" cap="none" spc="0" normalizeH="0" baseline="0" noProof="0">
                <a:ln>
                  <a:noFill/>
                </a:ln>
                <a:gradFill>
                  <a:gsLst>
                    <a:gs pos="0">
                      <a:srgbClr val="505050"/>
                    </a:gs>
                    <a:gs pos="100000">
                      <a:srgbClr val="505050"/>
                    </a:gs>
                  </a:gsLst>
                  <a:lin ang="5400000" scaled="0"/>
                </a:gradFill>
                <a:effectLst/>
                <a:uLnTx/>
                <a:uFillTx/>
                <a:latin typeface="Segoe UI"/>
                <a:ea typeface="+mn-ea"/>
                <a:cs typeface="Segoe UI Light" panose="020B0502040204020203" pitchFamily="34" charset="0"/>
              </a:rPr>
              <a:t>Self-service</a:t>
            </a:r>
          </a:p>
        </p:txBody>
      </p:sp>
      <p:sp>
        <p:nvSpPr>
          <p:cNvPr id="56" name="Rectangle 55"/>
          <p:cNvSpPr/>
          <p:nvPr/>
        </p:nvSpPr>
        <p:spPr bwMode="auto">
          <a:xfrm>
            <a:off x="8641297" y="5729287"/>
            <a:ext cx="2474133" cy="742951"/>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6" rIns="0" bIns="45706" numCol="1" rtlCol="0" anchor="t" anchorCtr="0" compatLnSpc="1">
            <a:prstTxWarp prst="textNoShape">
              <a:avLst/>
            </a:prstTxWarp>
          </a:bodyPr>
          <a:lstStyle/>
          <a:p>
            <a:pPr marL="0" marR="0" lvl="0" indent="0" algn="ctr" defTabSz="913751"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188F"/>
                </a:solidFill>
                <a:effectLst/>
                <a:uLnTx/>
                <a:uFillTx/>
                <a:latin typeface="Segoe UI"/>
                <a:ea typeface="+mn-ea"/>
                <a:cs typeface="+mn-cs"/>
              </a:rPr>
              <a:t>No-code apps</a:t>
            </a:r>
          </a:p>
        </p:txBody>
      </p:sp>
      <p:sp>
        <p:nvSpPr>
          <p:cNvPr id="66" name="TextBox 65"/>
          <p:cNvSpPr txBox="1"/>
          <p:nvPr/>
        </p:nvSpPr>
        <p:spPr>
          <a:xfrm>
            <a:off x="8961791" y="3427226"/>
            <a:ext cx="1833148" cy="561128"/>
          </a:xfrm>
          <a:prstGeom prst="rect">
            <a:avLst/>
          </a:prstGeom>
          <a:noFill/>
        </p:spPr>
        <p:txBody>
          <a:bodyPr wrap="none" lIns="268851" tIns="143387" rIns="268851" bIns="143387" rtlCol="0" anchor="t">
            <a:spAutoFit/>
          </a:bodyPr>
          <a:lstStyle>
            <a:defPPr>
              <a:defRPr lang="en-US"/>
            </a:defPPr>
            <a:lvl1pPr algn="ctr" defTabSz="932208">
              <a:lnSpc>
                <a:spcPct val="90000"/>
              </a:lnSpc>
              <a:spcAft>
                <a:spcPts val="0"/>
              </a:spcAft>
              <a:defRPr sz="2000" kern="0">
                <a:gradFill>
                  <a:gsLst>
                    <a:gs pos="0">
                      <a:srgbClr val="FFFFFF"/>
                    </a:gs>
                    <a:gs pos="100000">
                      <a:srgbClr val="FFFFFF"/>
                    </a:gs>
                  </a:gsLst>
                  <a:lin ang="5400000" scaled="0"/>
                </a:gradFill>
                <a:cs typeface="Segoe UI Semibold" panose="020B0702040204020203" pitchFamily="34" charset="0"/>
              </a:defRPr>
            </a:lvl1pPr>
          </a:lstStyle>
          <a:p>
            <a:pPr marL="0" marR="0" lvl="0" indent="0" algn="ctr" defTabSz="913844" rtl="0" eaLnBrk="1" fontAlgn="auto" latinLnBrk="0" hangingPunct="1">
              <a:lnSpc>
                <a:spcPct val="90000"/>
              </a:lnSpc>
              <a:spcBef>
                <a:spcPts val="0"/>
              </a:spcBef>
              <a:spcAft>
                <a:spcPts val="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Semibold" panose="020B0702040204020203" pitchFamily="34" charset="0"/>
              </a:rPr>
              <a:t>Power apps</a:t>
            </a:r>
          </a:p>
        </p:txBody>
      </p:sp>
      <p:sp>
        <p:nvSpPr>
          <p:cNvPr id="78" name="Freeform 5"/>
          <p:cNvSpPr>
            <a:spLocks noChangeAspect="1" noEditPoints="1"/>
          </p:cNvSpPr>
          <p:nvPr/>
        </p:nvSpPr>
        <p:spPr bwMode="auto">
          <a:xfrm>
            <a:off x="9448056" y="2526158"/>
            <a:ext cx="880029" cy="731417"/>
          </a:xfrm>
          <a:custGeom>
            <a:avLst/>
            <a:gdLst>
              <a:gd name="T0" fmla="*/ 778 w 1914"/>
              <a:gd name="T1" fmla="*/ 1301 h 1588"/>
              <a:gd name="T2" fmla="*/ 941 w 1914"/>
              <a:gd name="T3" fmla="*/ 1409 h 1588"/>
              <a:gd name="T4" fmla="*/ 833 w 1914"/>
              <a:gd name="T5" fmla="*/ 1572 h 1588"/>
              <a:gd name="T6" fmla="*/ 670 w 1914"/>
              <a:gd name="T7" fmla="*/ 1465 h 1588"/>
              <a:gd name="T8" fmla="*/ 724 w 1914"/>
              <a:gd name="T9" fmla="*/ 1355 h 1588"/>
              <a:gd name="T10" fmla="*/ 867 w 1914"/>
              <a:gd name="T11" fmla="*/ 1212 h 1588"/>
              <a:gd name="T12" fmla="*/ 975 w 1914"/>
              <a:gd name="T13" fmla="*/ 1376 h 1588"/>
              <a:gd name="T14" fmla="*/ 1138 w 1914"/>
              <a:gd name="T15" fmla="*/ 1268 h 1588"/>
              <a:gd name="T16" fmla="*/ 1030 w 1914"/>
              <a:gd name="T17" fmla="*/ 1104 h 1588"/>
              <a:gd name="T18" fmla="*/ 921 w 1914"/>
              <a:gd name="T19" fmla="*/ 1158 h 1588"/>
              <a:gd name="T20" fmla="*/ 1061 w 1914"/>
              <a:gd name="T21" fmla="*/ 1018 h 1588"/>
              <a:gd name="T22" fmla="*/ 1169 w 1914"/>
              <a:gd name="T23" fmla="*/ 1181 h 1588"/>
              <a:gd name="T24" fmla="*/ 1332 w 1914"/>
              <a:gd name="T25" fmla="*/ 1073 h 1588"/>
              <a:gd name="T26" fmla="*/ 1225 w 1914"/>
              <a:gd name="T27" fmla="*/ 910 h 1588"/>
              <a:gd name="T28" fmla="*/ 1115 w 1914"/>
              <a:gd name="T29" fmla="*/ 964 h 1588"/>
              <a:gd name="T30" fmla="*/ 867 w 1914"/>
              <a:gd name="T31" fmla="*/ 824 h 1588"/>
              <a:gd name="T32" fmla="*/ 975 w 1914"/>
              <a:gd name="T33" fmla="*/ 987 h 1588"/>
              <a:gd name="T34" fmla="*/ 1138 w 1914"/>
              <a:gd name="T35" fmla="*/ 879 h 1588"/>
              <a:gd name="T36" fmla="*/ 1031 w 1914"/>
              <a:gd name="T37" fmla="*/ 716 h 1588"/>
              <a:gd name="T38" fmla="*/ 921 w 1914"/>
              <a:gd name="T39" fmla="*/ 770 h 1588"/>
              <a:gd name="T40" fmla="*/ 670 w 1914"/>
              <a:gd name="T41" fmla="*/ 626 h 1588"/>
              <a:gd name="T42" fmla="*/ 778 w 1914"/>
              <a:gd name="T43" fmla="*/ 790 h 1588"/>
              <a:gd name="T44" fmla="*/ 941 w 1914"/>
              <a:gd name="T45" fmla="*/ 682 h 1588"/>
              <a:gd name="T46" fmla="*/ 833 w 1914"/>
              <a:gd name="T47" fmla="*/ 519 h 1588"/>
              <a:gd name="T48" fmla="*/ 724 w 1914"/>
              <a:gd name="T49" fmla="*/ 573 h 1588"/>
              <a:gd name="T50" fmla="*/ 1914 w 1914"/>
              <a:gd name="T51" fmla="*/ 878 h 1588"/>
              <a:gd name="T52" fmla="*/ 1481 w 1914"/>
              <a:gd name="T53" fmla="*/ 1113 h 1588"/>
              <a:gd name="T54" fmla="*/ 1481 w 1914"/>
              <a:gd name="T55" fmla="*/ 983 h 1588"/>
              <a:gd name="T56" fmla="*/ 1784 w 1914"/>
              <a:gd name="T57" fmla="*/ 878 h 1588"/>
              <a:gd name="T58" fmla="*/ 1679 w 1914"/>
              <a:gd name="T59" fmla="*/ 130 h 1588"/>
              <a:gd name="T60" fmla="*/ 130 w 1914"/>
              <a:gd name="T61" fmla="*/ 235 h 1588"/>
              <a:gd name="T62" fmla="*/ 235 w 1914"/>
              <a:gd name="T63" fmla="*/ 983 h 1588"/>
              <a:gd name="T64" fmla="*/ 319 w 1914"/>
              <a:gd name="T65" fmla="*/ 976 h 1588"/>
              <a:gd name="T66" fmla="*/ 542 w 1914"/>
              <a:gd name="T67" fmla="*/ 752 h 1588"/>
              <a:gd name="T68" fmla="*/ 903 w 1914"/>
              <a:gd name="T69" fmla="*/ 976 h 1588"/>
              <a:gd name="T70" fmla="*/ 679 w 1914"/>
              <a:gd name="T71" fmla="*/ 1336 h 1588"/>
              <a:gd name="T72" fmla="*/ 319 w 1914"/>
              <a:gd name="T73" fmla="*/ 1113 h 1588"/>
              <a:gd name="T74" fmla="*/ 0 w 1914"/>
              <a:gd name="T75" fmla="*/ 878 h 1588"/>
              <a:gd name="T76" fmla="*/ 235 w 1914"/>
              <a:gd name="T77" fmla="*/ 0 h 1588"/>
              <a:gd name="T78" fmla="*/ 1914 w 1914"/>
              <a:gd name="T79" fmla="*/ 235 h 1588"/>
              <a:gd name="T80" fmla="*/ 583 w 1914"/>
              <a:gd name="T81" fmla="*/ 1180 h 1588"/>
              <a:gd name="T82" fmla="*/ 747 w 1914"/>
              <a:gd name="T83" fmla="*/ 1072 h 1588"/>
              <a:gd name="T84" fmla="*/ 639 w 1914"/>
              <a:gd name="T85" fmla="*/ 909 h 1588"/>
              <a:gd name="T86" fmla="*/ 529 w 1914"/>
              <a:gd name="T87" fmla="*/ 963 h 1588"/>
              <a:gd name="T88" fmla="*/ 475 w 1914"/>
              <a:gd name="T89" fmla="*/ 1072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14" h="1588">
                <a:moveTo>
                  <a:pt x="724" y="1355"/>
                </a:moveTo>
                <a:cubicBezTo>
                  <a:pt x="778" y="1301"/>
                  <a:pt x="778" y="1301"/>
                  <a:pt x="778" y="1301"/>
                </a:cubicBezTo>
                <a:cubicBezTo>
                  <a:pt x="793" y="1286"/>
                  <a:pt x="818" y="1286"/>
                  <a:pt x="833" y="1301"/>
                </a:cubicBezTo>
                <a:cubicBezTo>
                  <a:pt x="941" y="1409"/>
                  <a:pt x="941" y="1409"/>
                  <a:pt x="941" y="1409"/>
                </a:cubicBezTo>
                <a:cubicBezTo>
                  <a:pt x="956" y="1424"/>
                  <a:pt x="956" y="1449"/>
                  <a:pt x="941" y="1465"/>
                </a:cubicBezTo>
                <a:cubicBezTo>
                  <a:pt x="833" y="1572"/>
                  <a:pt x="833" y="1572"/>
                  <a:pt x="833" y="1572"/>
                </a:cubicBezTo>
                <a:cubicBezTo>
                  <a:pt x="818" y="1588"/>
                  <a:pt x="793" y="1588"/>
                  <a:pt x="778" y="1572"/>
                </a:cubicBezTo>
                <a:cubicBezTo>
                  <a:pt x="670" y="1465"/>
                  <a:pt x="670" y="1465"/>
                  <a:pt x="670" y="1465"/>
                </a:cubicBezTo>
                <a:cubicBezTo>
                  <a:pt x="655" y="1449"/>
                  <a:pt x="655" y="1424"/>
                  <a:pt x="670" y="1409"/>
                </a:cubicBezTo>
                <a:cubicBezTo>
                  <a:pt x="724" y="1355"/>
                  <a:pt x="724" y="1355"/>
                  <a:pt x="724" y="1355"/>
                </a:cubicBezTo>
                <a:close/>
                <a:moveTo>
                  <a:pt x="921" y="1158"/>
                </a:moveTo>
                <a:cubicBezTo>
                  <a:pt x="867" y="1212"/>
                  <a:pt x="867" y="1212"/>
                  <a:pt x="867" y="1212"/>
                </a:cubicBezTo>
                <a:cubicBezTo>
                  <a:pt x="851" y="1228"/>
                  <a:pt x="851" y="1253"/>
                  <a:pt x="867" y="1268"/>
                </a:cubicBezTo>
                <a:cubicBezTo>
                  <a:pt x="975" y="1376"/>
                  <a:pt x="975" y="1376"/>
                  <a:pt x="975" y="1376"/>
                </a:cubicBezTo>
                <a:cubicBezTo>
                  <a:pt x="990" y="1391"/>
                  <a:pt x="1015" y="1391"/>
                  <a:pt x="1030" y="1376"/>
                </a:cubicBezTo>
                <a:cubicBezTo>
                  <a:pt x="1138" y="1268"/>
                  <a:pt x="1138" y="1268"/>
                  <a:pt x="1138" y="1268"/>
                </a:cubicBezTo>
                <a:cubicBezTo>
                  <a:pt x="1153" y="1253"/>
                  <a:pt x="1153" y="1228"/>
                  <a:pt x="1138" y="1212"/>
                </a:cubicBezTo>
                <a:cubicBezTo>
                  <a:pt x="1030" y="1104"/>
                  <a:pt x="1030" y="1104"/>
                  <a:pt x="1030" y="1104"/>
                </a:cubicBezTo>
                <a:cubicBezTo>
                  <a:pt x="1015" y="1089"/>
                  <a:pt x="990" y="1089"/>
                  <a:pt x="975" y="1104"/>
                </a:cubicBezTo>
                <a:cubicBezTo>
                  <a:pt x="921" y="1158"/>
                  <a:pt x="921" y="1158"/>
                  <a:pt x="921" y="1158"/>
                </a:cubicBezTo>
                <a:close/>
                <a:moveTo>
                  <a:pt x="1115" y="964"/>
                </a:moveTo>
                <a:cubicBezTo>
                  <a:pt x="1061" y="1018"/>
                  <a:pt x="1061" y="1018"/>
                  <a:pt x="1061" y="1018"/>
                </a:cubicBezTo>
                <a:cubicBezTo>
                  <a:pt x="1046" y="1033"/>
                  <a:pt x="1046" y="1058"/>
                  <a:pt x="1061" y="1073"/>
                </a:cubicBezTo>
                <a:cubicBezTo>
                  <a:pt x="1169" y="1181"/>
                  <a:pt x="1169" y="1181"/>
                  <a:pt x="1169" y="1181"/>
                </a:cubicBezTo>
                <a:cubicBezTo>
                  <a:pt x="1184" y="1196"/>
                  <a:pt x="1209" y="1196"/>
                  <a:pt x="1225" y="1181"/>
                </a:cubicBezTo>
                <a:cubicBezTo>
                  <a:pt x="1332" y="1073"/>
                  <a:pt x="1332" y="1073"/>
                  <a:pt x="1332" y="1073"/>
                </a:cubicBezTo>
                <a:cubicBezTo>
                  <a:pt x="1348" y="1058"/>
                  <a:pt x="1348" y="1033"/>
                  <a:pt x="1332" y="1018"/>
                </a:cubicBezTo>
                <a:cubicBezTo>
                  <a:pt x="1225" y="910"/>
                  <a:pt x="1225" y="910"/>
                  <a:pt x="1225" y="910"/>
                </a:cubicBezTo>
                <a:cubicBezTo>
                  <a:pt x="1209" y="895"/>
                  <a:pt x="1184" y="895"/>
                  <a:pt x="1169" y="910"/>
                </a:cubicBezTo>
                <a:cubicBezTo>
                  <a:pt x="1115" y="964"/>
                  <a:pt x="1115" y="964"/>
                  <a:pt x="1115" y="964"/>
                </a:cubicBezTo>
                <a:close/>
                <a:moveTo>
                  <a:pt x="921" y="770"/>
                </a:moveTo>
                <a:cubicBezTo>
                  <a:pt x="867" y="824"/>
                  <a:pt x="867" y="824"/>
                  <a:pt x="867" y="824"/>
                </a:cubicBezTo>
                <a:cubicBezTo>
                  <a:pt x="852" y="839"/>
                  <a:pt x="852" y="864"/>
                  <a:pt x="867" y="879"/>
                </a:cubicBezTo>
                <a:cubicBezTo>
                  <a:pt x="975" y="987"/>
                  <a:pt x="975" y="987"/>
                  <a:pt x="975" y="987"/>
                </a:cubicBezTo>
                <a:cubicBezTo>
                  <a:pt x="990" y="1002"/>
                  <a:pt x="1015" y="1002"/>
                  <a:pt x="1031" y="987"/>
                </a:cubicBezTo>
                <a:cubicBezTo>
                  <a:pt x="1138" y="879"/>
                  <a:pt x="1138" y="879"/>
                  <a:pt x="1138" y="879"/>
                </a:cubicBezTo>
                <a:cubicBezTo>
                  <a:pt x="1154" y="864"/>
                  <a:pt x="1154" y="839"/>
                  <a:pt x="1138" y="824"/>
                </a:cubicBezTo>
                <a:cubicBezTo>
                  <a:pt x="1031" y="716"/>
                  <a:pt x="1031" y="716"/>
                  <a:pt x="1031" y="716"/>
                </a:cubicBezTo>
                <a:cubicBezTo>
                  <a:pt x="1015" y="701"/>
                  <a:pt x="990" y="701"/>
                  <a:pt x="975" y="716"/>
                </a:cubicBezTo>
                <a:cubicBezTo>
                  <a:pt x="921" y="770"/>
                  <a:pt x="921" y="770"/>
                  <a:pt x="921" y="770"/>
                </a:cubicBezTo>
                <a:close/>
                <a:moveTo>
                  <a:pt x="724" y="573"/>
                </a:moveTo>
                <a:cubicBezTo>
                  <a:pt x="670" y="626"/>
                  <a:pt x="670" y="626"/>
                  <a:pt x="670" y="626"/>
                </a:cubicBezTo>
                <a:cubicBezTo>
                  <a:pt x="655" y="642"/>
                  <a:pt x="655" y="667"/>
                  <a:pt x="670" y="682"/>
                </a:cubicBezTo>
                <a:cubicBezTo>
                  <a:pt x="778" y="790"/>
                  <a:pt x="778" y="790"/>
                  <a:pt x="778" y="790"/>
                </a:cubicBezTo>
                <a:cubicBezTo>
                  <a:pt x="793" y="805"/>
                  <a:pt x="818" y="805"/>
                  <a:pt x="833" y="790"/>
                </a:cubicBezTo>
                <a:cubicBezTo>
                  <a:pt x="941" y="682"/>
                  <a:pt x="941" y="682"/>
                  <a:pt x="941" y="682"/>
                </a:cubicBezTo>
                <a:cubicBezTo>
                  <a:pt x="956" y="667"/>
                  <a:pt x="956" y="642"/>
                  <a:pt x="941" y="626"/>
                </a:cubicBezTo>
                <a:cubicBezTo>
                  <a:pt x="833" y="519"/>
                  <a:pt x="833" y="519"/>
                  <a:pt x="833" y="519"/>
                </a:cubicBezTo>
                <a:cubicBezTo>
                  <a:pt x="818" y="503"/>
                  <a:pt x="793" y="503"/>
                  <a:pt x="778" y="519"/>
                </a:cubicBezTo>
                <a:cubicBezTo>
                  <a:pt x="724" y="573"/>
                  <a:pt x="724" y="573"/>
                  <a:pt x="724" y="573"/>
                </a:cubicBezTo>
                <a:close/>
                <a:moveTo>
                  <a:pt x="1914" y="235"/>
                </a:moveTo>
                <a:cubicBezTo>
                  <a:pt x="1914" y="878"/>
                  <a:pt x="1914" y="878"/>
                  <a:pt x="1914" y="878"/>
                </a:cubicBezTo>
                <a:cubicBezTo>
                  <a:pt x="1914" y="1008"/>
                  <a:pt x="1808" y="1113"/>
                  <a:pt x="1679" y="1113"/>
                </a:cubicBezTo>
                <a:cubicBezTo>
                  <a:pt x="1481" y="1113"/>
                  <a:pt x="1481" y="1113"/>
                  <a:pt x="1481" y="1113"/>
                </a:cubicBezTo>
                <a:cubicBezTo>
                  <a:pt x="1445" y="1113"/>
                  <a:pt x="1416" y="1084"/>
                  <a:pt x="1416" y="1048"/>
                </a:cubicBezTo>
                <a:cubicBezTo>
                  <a:pt x="1416" y="1012"/>
                  <a:pt x="1445" y="983"/>
                  <a:pt x="1481" y="983"/>
                </a:cubicBezTo>
                <a:cubicBezTo>
                  <a:pt x="1679" y="983"/>
                  <a:pt x="1679" y="983"/>
                  <a:pt x="1679" y="983"/>
                </a:cubicBezTo>
                <a:cubicBezTo>
                  <a:pt x="1736" y="983"/>
                  <a:pt x="1784" y="935"/>
                  <a:pt x="1784" y="878"/>
                </a:cubicBezTo>
                <a:cubicBezTo>
                  <a:pt x="1784" y="235"/>
                  <a:pt x="1784" y="235"/>
                  <a:pt x="1784" y="235"/>
                </a:cubicBezTo>
                <a:cubicBezTo>
                  <a:pt x="1784" y="178"/>
                  <a:pt x="1736" y="130"/>
                  <a:pt x="1679" y="130"/>
                </a:cubicBezTo>
                <a:cubicBezTo>
                  <a:pt x="235" y="130"/>
                  <a:pt x="235" y="130"/>
                  <a:pt x="235" y="130"/>
                </a:cubicBezTo>
                <a:cubicBezTo>
                  <a:pt x="178" y="130"/>
                  <a:pt x="130" y="178"/>
                  <a:pt x="130" y="235"/>
                </a:cubicBezTo>
                <a:cubicBezTo>
                  <a:pt x="130" y="878"/>
                  <a:pt x="130" y="878"/>
                  <a:pt x="130" y="878"/>
                </a:cubicBezTo>
                <a:cubicBezTo>
                  <a:pt x="130" y="935"/>
                  <a:pt x="178" y="983"/>
                  <a:pt x="235" y="983"/>
                </a:cubicBezTo>
                <a:cubicBezTo>
                  <a:pt x="313" y="983"/>
                  <a:pt x="313" y="983"/>
                  <a:pt x="313" y="983"/>
                </a:cubicBezTo>
                <a:cubicBezTo>
                  <a:pt x="315" y="980"/>
                  <a:pt x="317" y="978"/>
                  <a:pt x="319" y="976"/>
                </a:cubicBezTo>
                <a:cubicBezTo>
                  <a:pt x="431" y="864"/>
                  <a:pt x="431" y="864"/>
                  <a:pt x="431" y="864"/>
                </a:cubicBezTo>
                <a:cubicBezTo>
                  <a:pt x="542" y="752"/>
                  <a:pt x="542" y="752"/>
                  <a:pt x="542" y="752"/>
                </a:cubicBezTo>
                <a:cubicBezTo>
                  <a:pt x="580" y="715"/>
                  <a:pt x="642" y="715"/>
                  <a:pt x="679" y="752"/>
                </a:cubicBezTo>
                <a:cubicBezTo>
                  <a:pt x="903" y="976"/>
                  <a:pt x="903" y="976"/>
                  <a:pt x="903" y="976"/>
                </a:cubicBezTo>
                <a:cubicBezTo>
                  <a:pt x="940" y="1013"/>
                  <a:pt x="940" y="1075"/>
                  <a:pt x="903" y="1113"/>
                </a:cubicBezTo>
                <a:cubicBezTo>
                  <a:pt x="679" y="1336"/>
                  <a:pt x="679" y="1336"/>
                  <a:pt x="679" y="1336"/>
                </a:cubicBezTo>
                <a:cubicBezTo>
                  <a:pt x="642" y="1374"/>
                  <a:pt x="580" y="1374"/>
                  <a:pt x="542" y="1336"/>
                </a:cubicBezTo>
                <a:cubicBezTo>
                  <a:pt x="319" y="1113"/>
                  <a:pt x="319" y="1113"/>
                  <a:pt x="319" y="1113"/>
                </a:cubicBezTo>
                <a:cubicBezTo>
                  <a:pt x="235" y="1113"/>
                  <a:pt x="235" y="1113"/>
                  <a:pt x="235" y="1113"/>
                </a:cubicBezTo>
                <a:cubicBezTo>
                  <a:pt x="105" y="1113"/>
                  <a:pt x="0" y="1008"/>
                  <a:pt x="0" y="878"/>
                </a:cubicBezTo>
                <a:cubicBezTo>
                  <a:pt x="0" y="235"/>
                  <a:pt x="0" y="235"/>
                  <a:pt x="0" y="235"/>
                </a:cubicBezTo>
                <a:cubicBezTo>
                  <a:pt x="0" y="105"/>
                  <a:pt x="105" y="0"/>
                  <a:pt x="235" y="0"/>
                </a:cubicBezTo>
                <a:cubicBezTo>
                  <a:pt x="1679" y="0"/>
                  <a:pt x="1679" y="0"/>
                  <a:pt x="1679" y="0"/>
                </a:cubicBezTo>
                <a:cubicBezTo>
                  <a:pt x="1808" y="0"/>
                  <a:pt x="1914" y="105"/>
                  <a:pt x="1914" y="235"/>
                </a:cubicBezTo>
                <a:close/>
                <a:moveTo>
                  <a:pt x="475" y="1072"/>
                </a:moveTo>
                <a:cubicBezTo>
                  <a:pt x="583" y="1180"/>
                  <a:pt x="583" y="1180"/>
                  <a:pt x="583" y="1180"/>
                </a:cubicBezTo>
                <a:cubicBezTo>
                  <a:pt x="598" y="1195"/>
                  <a:pt x="623" y="1195"/>
                  <a:pt x="639" y="1180"/>
                </a:cubicBezTo>
                <a:cubicBezTo>
                  <a:pt x="747" y="1072"/>
                  <a:pt x="747" y="1072"/>
                  <a:pt x="747" y="1072"/>
                </a:cubicBezTo>
                <a:cubicBezTo>
                  <a:pt x="762" y="1057"/>
                  <a:pt x="762" y="1032"/>
                  <a:pt x="747" y="1017"/>
                </a:cubicBezTo>
                <a:cubicBezTo>
                  <a:pt x="639" y="909"/>
                  <a:pt x="639" y="909"/>
                  <a:pt x="639" y="909"/>
                </a:cubicBezTo>
                <a:cubicBezTo>
                  <a:pt x="623" y="893"/>
                  <a:pt x="598" y="893"/>
                  <a:pt x="583" y="909"/>
                </a:cubicBezTo>
                <a:cubicBezTo>
                  <a:pt x="529" y="963"/>
                  <a:pt x="529" y="963"/>
                  <a:pt x="529" y="963"/>
                </a:cubicBezTo>
                <a:cubicBezTo>
                  <a:pt x="475" y="1017"/>
                  <a:pt x="475" y="1017"/>
                  <a:pt x="475" y="1017"/>
                </a:cubicBezTo>
                <a:cubicBezTo>
                  <a:pt x="460" y="1032"/>
                  <a:pt x="460" y="1057"/>
                  <a:pt x="475" y="1072"/>
                </a:cubicBezTo>
                <a:close/>
              </a:path>
            </a:pathLst>
          </a:custGeom>
          <a:solidFill>
            <a:schemeClr val="bg1"/>
          </a:solidFill>
          <a:ln>
            <a:noFill/>
          </a:ln>
        </p:spPr>
        <p:txBody>
          <a:bodyPr vert="horz" wrap="square" lIns="89630" tIns="44814" rIns="89630" bIns="44814" numCol="1" anchor="t" anchorCtr="0" compatLnSpc="1">
            <a:prstTxWarp prst="textNoShape">
              <a:avLst/>
            </a:prstTxWarp>
          </a:bodyPr>
          <a:lstStyle/>
          <a:p>
            <a:pPr marL="0" marR="0" lvl="0" indent="0" algn="l" defTabSz="896214"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highlight>
                <a:srgbClr val="FFFFFF"/>
              </a:highlight>
              <a:uLnTx/>
              <a:uFillTx/>
              <a:latin typeface="Segoe UI"/>
              <a:ea typeface="+mn-ea"/>
              <a:cs typeface="+mn-cs"/>
            </a:endParaRPr>
          </a:p>
        </p:txBody>
      </p:sp>
      <p:pic>
        <p:nvPicPr>
          <p:cNvPr id="79" name="Picture 78"/>
          <p:cNvPicPr>
            <a:picLocks noChangeAspect="1"/>
          </p:cNvPicPr>
          <p:nvPr/>
        </p:nvPicPr>
        <p:blipFill>
          <a:blip r:embed="rId3" cstate="print">
            <a:lum bright="100000"/>
            <a:extLst>
              <a:ext uri="{28A0092B-C50C-407E-A947-70E740481C1C}">
                <a14:useLocalDpi xmlns:a14="http://schemas.microsoft.com/office/drawing/2010/main" val="0"/>
              </a:ext>
            </a:extLst>
          </a:blip>
          <a:stretch>
            <a:fillRect/>
          </a:stretch>
        </p:blipFill>
        <p:spPr>
          <a:xfrm>
            <a:off x="1923892" y="2475949"/>
            <a:ext cx="731417" cy="730840"/>
          </a:xfrm>
          <a:prstGeom prst="rect">
            <a:avLst/>
          </a:prstGeom>
        </p:spPr>
      </p:pic>
      <p:pic>
        <p:nvPicPr>
          <p:cNvPr id="80" name="Picture 79"/>
          <p:cNvPicPr>
            <a:picLocks noChangeAspect="1"/>
          </p:cNvPicPr>
          <p:nvPr/>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414500" y="2434731"/>
            <a:ext cx="822843" cy="822843"/>
          </a:xfrm>
          <a:prstGeom prst="rect">
            <a:avLst/>
          </a:prstGeom>
        </p:spPr>
      </p:pic>
      <p:sp>
        <p:nvSpPr>
          <p:cNvPr id="10" name="Freeform 5"/>
          <p:cNvSpPr>
            <a:spLocks noChangeAspect="1" noEditPoints="1"/>
          </p:cNvSpPr>
          <p:nvPr/>
        </p:nvSpPr>
        <p:spPr bwMode="auto">
          <a:xfrm>
            <a:off x="6951361" y="2526158"/>
            <a:ext cx="804932" cy="627497"/>
          </a:xfrm>
          <a:custGeom>
            <a:avLst/>
            <a:gdLst>
              <a:gd name="T0" fmla="*/ 512 w 1137"/>
              <a:gd name="T1" fmla="*/ 130 h 885"/>
              <a:gd name="T2" fmla="*/ 609 w 1137"/>
              <a:gd name="T3" fmla="*/ 130 h 885"/>
              <a:gd name="T4" fmla="*/ 863 w 1137"/>
              <a:gd name="T5" fmla="*/ 559 h 885"/>
              <a:gd name="T6" fmla="*/ 882 w 1137"/>
              <a:gd name="T7" fmla="*/ 726 h 885"/>
              <a:gd name="T8" fmla="*/ 713 w 1137"/>
              <a:gd name="T9" fmla="*/ 757 h 885"/>
              <a:gd name="T10" fmla="*/ 681 w 1137"/>
              <a:gd name="T11" fmla="*/ 588 h 885"/>
              <a:gd name="T12" fmla="*/ 752 w 1137"/>
              <a:gd name="T13" fmla="*/ 557 h 885"/>
              <a:gd name="T14" fmla="*/ 729 w 1137"/>
              <a:gd name="T15" fmla="*/ 465 h 885"/>
              <a:gd name="T16" fmla="*/ 526 w 1137"/>
              <a:gd name="T17" fmla="*/ 436 h 885"/>
              <a:gd name="T18" fmla="*/ 377 w 1137"/>
              <a:gd name="T19" fmla="*/ 494 h 885"/>
              <a:gd name="T20" fmla="*/ 426 w 1137"/>
              <a:gd name="T21" fmla="*/ 559 h 885"/>
              <a:gd name="T22" fmla="*/ 445 w 1137"/>
              <a:gd name="T23" fmla="*/ 726 h 885"/>
              <a:gd name="T24" fmla="*/ 276 w 1137"/>
              <a:gd name="T25" fmla="*/ 757 h 885"/>
              <a:gd name="T26" fmla="*/ 245 w 1137"/>
              <a:gd name="T27" fmla="*/ 588 h 885"/>
              <a:gd name="T28" fmla="*/ 321 w 1137"/>
              <a:gd name="T29" fmla="*/ 557 h 885"/>
              <a:gd name="T30" fmla="*/ 387 w 1137"/>
              <a:gd name="T31" fmla="*/ 411 h 885"/>
              <a:gd name="T32" fmla="*/ 536 w 1137"/>
              <a:gd name="T33" fmla="*/ 353 h 885"/>
              <a:gd name="T34" fmla="*/ 467 w 1137"/>
              <a:gd name="T35" fmla="*/ 272 h 885"/>
              <a:gd name="T36" fmla="*/ 467 w 1137"/>
              <a:gd name="T37" fmla="*/ 84 h 885"/>
              <a:gd name="T38" fmla="*/ 629 w 1137"/>
              <a:gd name="T39" fmla="*/ 74 h 885"/>
              <a:gd name="T40" fmla="*/ 665 w 1137"/>
              <a:gd name="T41" fmla="*/ 109 h 885"/>
              <a:gd name="T42" fmla="*/ 629 w 1137"/>
              <a:gd name="T43" fmla="*/ 282 h 885"/>
              <a:gd name="T44" fmla="*/ 599 w 1137"/>
              <a:gd name="T45" fmla="*/ 371 h 885"/>
              <a:gd name="T46" fmla="*/ 789 w 1137"/>
              <a:gd name="T47" fmla="*/ 441 h 885"/>
              <a:gd name="T48" fmla="*/ 961 w 1137"/>
              <a:gd name="T49" fmla="*/ 3 h 885"/>
              <a:gd name="T50" fmla="*/ 1052 w 1137"/>
              <a:gd name="T51" fmla="*/ 29 h 885"/>
              <a:gd name="T52" fmla="*/ 1086 w 1137"/>
              <a:gd name="T53" fmla="*/ 407 h 885"/>
              <a:gd name="T54" fmla="*/ 1137 w 1137"/>
              <a:gd name="T55" fmla="*/ 472 h 885"/>
              <a:gd name="T56" fmla="*/ 1077 w 1137"/>
              <a:gd name="T57" fmla="*/ 502 h 885"/>
              <a:gd name="T58" fmla="*/ 992 w 1137"/>
              <a:gd name="T59" fmla="*/ 885 h 885"/>
              <a:gd name="T60" fmla="*/ 992 w 1137"/>
              <a:gd name="T61" fmla="*/ 829 h 885"/>
              <a:gd name="T62" fmla="*/ 1021 w 1137"/>
              <a:gd name="T63" fmla="*/ 502 h 885"/>
              <a:gd name="T64" fmla="*/ 1021 w 1137"/>
              <a:gd name="T65" fmla="*/ 89 h 885"/>
              <a:gd name="T66" fmla="*/ 992 w 1137"/>
              <a:gd name="T67" fmla="*/ 59 h 885"/>
              <a:gd name="T68" fmla="*/ 176 w 1137"/>
              <a:gd name="T69" fmla="*/ 56 h 885"/>
              <a:gd name="T70" fmla="*/ 116 w 1137"/>
              <a:gd name="T71" fmla="*/ 85 h 885"/>
              <a:gd name="T72" fmla="*/ 116 w 1137"/>
              <a:gd name="T73" fmla="*/ 498 h 885"/>
              <a:gd name="T74" fmla="*/ 146 w 1137"/>
              <a:gd name="T75" fmla="*/ 825 h 885"/>
              <a:gd name="T76" fmla="*/ 146 w 1137"/>
              <a:gd name="T77" fmla="*/ 881 h 885"/>
              <a:gd name="T78" fmla="*/ 60 w 1137"/>
              <a:gd name="T79" fmla="*/ 498 h 885"/>
              <a:gd name="T80" fmla="*/ 31 w 1137"/>
              <a:gd name="T81" fmla="*/ 468 h 885"/>
              <a:gd name="T82" fmla="*/ 31 w 1137"/>
              <a:gd name="T83" fmla="*/ 412 h 885"/>
              <a:gd name="T84" fmla="*/ 60 w 1137"/>
              <a:gd name="T85" fmla="*/ 85 h 885"/>
              <a:gd name="T86" fmla="*/ 176 w 1137"/>
              <a:gd name="T87" fmla="*/ 0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7" h="885">
                <a:moveTo>
                  <a:pt x="609" y="130"/>
                </a:moveTo>
                <a:cubicBezTo>
                  <a:pt x="561" y="130"/>
                  <a:pt x="561" y="130"/>
                  <a:pt x="561" y="130"/>
                </a:cubicBezTo>
                <a:cubicBezTo>
                  <a:pt x="512" y="130"/>
                  <a:pt x="512" y="130"/>
                  <a:pt x="512" y="130"/>
                </a:cubicBezTo>
                <a:cubicBezTo>
                  <a:pt x="512" y="226"/>
                  <a:pt x="512" y="226"/>
                  <a:pt x="512" y="226"/>
                </a:cubicBezTo>
                <a:cubicBezTo>
                  <a:pt x="609" y="226"/>
                  <a:pt x="609" y="226"/>
                  <a:pt x="609" y="226"/>
                </a:cubicBezTo>
                <a:cubicBezTo>
                  <a:pt x="609" y="130"/>
                  <a:pt x="609" y="130"/>
                  <a:pt x="609" y="130"/>
                </a:cubicBezTo>
                <a:moveTo>
                  <a:pt x="808" y="557"/>
                </a:moveTo>
                <a:cubicBezTo>
                  <a:pt x="851" y="557"/>
                  <a:pt x="851" y="557"/>
                  <a:pt x="851" y="557"/>
                </a:cubicBezTo>
                <a:cubicBezTo>
                  <a:pt x="855" y="557"/>
                  <a:pt x="859" y="557"/>
                  <a:pt x="863" y="559"/>
                </a:cubicBezTo>
                <a:cubicBezTo>
                  <a:pt x="867" y="561"/>
                  <a:pt x="870" y="563"/>
                  <a:pt x="873" y="566"/>
                </a:cubicBezTo>
                <a:cubicBezTo>
                  <a:pt x="878" y="571"/>
                  <a:pt x="882" y="579"/>
                  <a:pt x="882" y="588"/>
                </a:cubicBezTo>
                <a:cubicBezTo>
                  <a:pt x="882" y="726"/>
                  <a:pt x="882" y="726"/>
                  <a:pt x="882" y="726"/>
                </a:cubicBezTo>
                <a:cubicBezTo>
                  <a:pt x="882" y="734"/>
                  <a:pt x="878" y="742"/>
                  <a:pt x="873" y="748"/>
                </a:cubicBezTo>
                <a:cubicBezTo>
                  <a:pt x="867" y="754"/>
                  <a:pt x="859" y="757"/>
                  <a:pt x="851" y="757"/>
                </a:cubicBezTo>
                <a:cubicBezTo>
                  <a:pt x="713" y="757"/>
                  <a:pt x="713" y="757"/>
                  <a:pt x="713" y="757"/>
                </a:cubicBezTo>
                <a:cubicBezTo>
                  <a:pt x="704" y="757"/>
                  <a:pt x="696" y="754"/>
                  <a:pt x="691" y="748"/>
                </a:cubicBezTo>
                <a:cubicBezTo>
                  <a:pt x="685" y="742"/>
                  <a:pt x="681" y="734"/>
                  <a:pt x="681" y="726"/>
                </a:cubicBezTo>
                <a:cubicBezTo>
                  <a:pt x="681" y="588"/>
                  <a:pt x="681" y="588"/>
                  <a:pt x="681" y="588"/>
                </a:cubicBezTo>
                <a:cubicBezTo>
                  <a:pt x="681" y="579"/>
                  <a:pt x="685" y="571"/>
                  <a:pt x="691" y="566"/>
                </a:cubicBezTo>
                <a:cubicBezTo>
                  <a:pt x="696" y="560"/>
                  <a:pt x="704" y="557"/>
                  <a:pt x="713" y="557"/>
                </a:cubicBezTo>
                <a:cubicBezTo>
                  <a:pt x="752" y="557"/>
                  <a:pt x="752" y="557"/>
                  <a:pt x="752" y="557"/>
                </a:cubicBezTo>
                <a:cubicBezTo>
                  <a:pt x="752" y="494"/>
                  <a:pt x="752" y="494"/>
                  <a:pt x="752" y="494"/>
                </a:cubicBezTo>
                <a:cubicBezTo>
                  <a:pt x="752" y="487"/>
                  <a:pt x="750" y="481"/>
                  <a:pt x="745" y="476"/>
                </a:cubicBezTo>
                <a:cubicBezTo>
                  <a:pt x="741" y="471"/>
                  <a:pt x="736" y="467"/>
                  <a:pt x="729" y="465"/>
                </a:cubicBezTo>
                <a:cubicBezTo>
                  <a:pt x="603" y="436"/>
                  <a:pt x="603" y="436"/>
                  <a:pt x="603" y="436"/>
                </a:cubicBezTo>
                <a:cubicBezTo>
                  <a:pt x="588" y="433"/>
                  <a:pt x="575" y="426"/>
                  <a:pt x="564" y="416"/>
                </a:cubicBezTo>
                <a:cubicBezTo>
                  <a:pt x="554" y="426"/>
                  <a:pt x="541" y="433"/>
                  <a:pt x="526" y="436"/>
                </a:cubicBezTo>
                <a:cubicBezTo>
                  <a:pt x="400" y="465"/>
                  <a:pt x="400" y="465"/>
                  <a:pt x="400" y="465"/>
                </a:cubicBezTo>
                <a:cubicBezTo>
                  <a:pt x="393" y="467"/>
                  <a:pt x="387" y="471"/>
                  <a:pt x="383" y="476"/>
                </a:cubicBezTo>
                <a:cubicBezTo>
                  <a:pt x="379" y="481"/>
                  <a:pt x="377" y="487"/>
                  <a:pt x="377" y="494"/>
                </a:cubicBezTo>
                <a:cubicBezTo>
                  <a:pt x="377" y="557"/>
                  <a:pt x="377" y="557"/>
                  <a:pt x="377" y="557"/>
                </a:cubicBezTo>
                <a:cubicBezTo>
                  <a:pt x="414" y="557"/>
                  <a:pt x="414" y="557"/>
                  <a:pt x="414" y="557"/>
                </a:cubicBezTo>
                <a:cubicBezTo>
                  <a:pt x="418" y="557"/>
                  <a:pt x="422" y="557"/>
                  <a:pt x="426" y="559"/>
                </a:cubicBezTo>
                <a:cubicBezTo>
                  <a:pt x="430" y="561"/>
                  <a:pt x="433" y="563"/>
                  <a:pt x="436" y="566"/>
                </a:cubicBezTo>
                <a:cubicBezTo>
                  <a:pt x="442" y="571"/>
                  <a:pt x="445" y="579"/>
                  <a:pt x="445" y="588"/>
                </a:cubicBezTo>
                <a:cubicBezTo>
                  <a:pt x="445" y="726"/>
                  <a:pt x="445" y="726"/>
                  <a:pt x="445" y="726"/>
                </a:cubicBezTo>
                <a:cubicBezTo>
                  <a:pt x="445" y="734"/>
                  <a:pt x="442" y="742"/>
                  <a:pt x="436" y="748"/>
                </a:cubicBezTo>
                <a:cubicBezTo>
                  <a:pt x="430" y="754"/>
                  <a:pt x="423" y="757"/>
                  <a:pt x="414" y="757"/>
                </a:cubicBezTo>
                <a:cubicBezTo>
                  <a:pt x="276" y="757"/>
                  <a:pt x="276" y="757"/>
                  <a:pt x="276" y="757"/>
                </a:cubicBezTo>
                <a:cubicBezTo>
                  <a:pt x="268" y="757"/>
                  <a:pt x="260" y="754"/>
                  <a:pt x="254" y="748"/>
                </a:cubicBezTo>
                <a:cubicBezTo>
                  <a:pt x="248" y="742"/>
                  <a:pt x="245" y="734"/>
                  <a:pt x="245" y="726"/>
                </a:cubicBezTo>
                <a:cubicBezTo>
                  <a:pt x="245" y="588"/>
                  <a:pt x="245" y="588"/>
                  <a:pt x="245" y="588"/>
                </a:cubicBezTo>
                <a:cubicBezTo>
                  <a:pt x="245" y="579"/>
                  <a:pt x="248" y="571"/>
                  <a:pt x="254" y="566"/>
                </a:cubicBezTo>
                <a:cubicBezTo>
                  <a:pt x="260" y="560"/>
                  <a:pt x="268" y="557"/>
                  <a:pt x="276" y="557"/>
                </a:cubicBezTo>
                <a:cubicBezTo>
                  <a:pt x="321" y="557"/>
                  <a:pt x="321" y="557"/>
                  <a:pt x="321" y="557"/>
                </a:cubicBezTo>
                <a:cubicBezTo>
                  <a:pt x="321" y="494"/>
                  <a:pt x="321" y="494"/>
                  <a:pt x="321" y="494"/>
                </a:cubicBezTo>
                <a:cubicBezTo>
                  <a:pt x="321" y="474"/>
                  <a:pt x="328" y="456"/>
                  <a:pt x="339" y="441"/>
                </a:cubicBezTo>
                <a:cubicBezTo>
                  <a:pt x="351" y="426"/>
                  <a:pt x="368" y="415"/>
                  <a:pt x="387" y="411"/>
                </a:cubicBezTo>
                <a:cubicBezTo>
                  <a:pt x="513" y="382"/>
                  <a:pt x="513" y="382"/>
                  <a:pt x="513" y="382"/>
                </a:cubicBezTo>
                <a:cubicBezTo>
                  <a:pt x="520" y="380"/>
                  <a:pt x="526" y="376"/>
                  <a:pt x="530" y="371"/>
                </a:cubicBezTo>
                <a:cubicBezTo>
                  <a:pt x="534" y="366"/>
                  <a:pt x="536" y="360"/>
                  <a:pt x="536" y="353"/>
                </a:cubicBezTo>
                <a:cubicBezTo>
                  <a:pt x="536" y="282"/>
                  <a:pt x="536" y="282"/>
                  <a:pt x="536" y="282"/>
                </a:cubicBezTo>
                <a:cubicBezTo>
                  <a:pt x="492" y="282"/>
                  <a:pt x="492" y="282"/>
                  <a:pt x="492" y="282"/>
                </a:cubicBezTo>
                <a:cubicBezTo>
                  <a:pt x="482" y="282"/>
                  <a:pt x="473" y="278"/>
                  <a:pt x="467" y="272"/>
                </a:cubicBezTo>
                <a:cubicBezTo>
                  <a:pt x="460" y="266"/>
                  <a:pt x="456" y="257"/>
                  <a:pt x="456" y="247"/>
                </a:cubicBezTo>
                <a:cubicBezTo>
                  <a:pt x="456" y="109"/>
                  <a:pt x="456" y="109"/>
                  <a:pt x="456" y="109"/>
                </a:cubicBezTo>
                <a:cubicBezTo>
                  <a:pt x="456" y="100"/>
                  <a:pt x="460" y="91"/>
                  <a:pt x="467" y="84"/>
                </a:cubicBezTo>
                <a:cubicBezTo>
                  <a:pt x="473" y="78"/>
                  <a:pt x="482" y="74"/>
                  <a:pt x="492" y="74"/>
                </a:cubicBezTo>
                <a:cubicBezTo>
                  <a:pt x="561" y="74"/>
                  <a:pt x="561" y="74"/>
                  <a:pt x="561" y="74"/>
                </a:cubicBezTo>
                <a:cubicBezTo>
                  <a:pt x="629" y="74"/>
                  <a:pt x="629" y="74"/>
                  <a:pt x="629" y="74"/>
                </a:cubicBezTo>
                <a:cubicBezTo>
                  <a:pt x="634" y="74"/>
                  <a:pt x="639" y="75"/>
                  <a:pt x="643" y="77"/>
                </a:cubicBezTo>
                <a:cubicBezTo>
                  <a:pt x="647" y="79"/>
                  <a:pt x="651" y="81"/>
                  <a:pt x="654" y="84"/>
                </a:cubicBezTo>
                <a:cubicBezTo>
                  <a:pt x="661" y="91"/>
                  <a:pt x="665" y="100"/>
                  <a:pt x="665" y="109"/>
                </a:cubicBezTo>
                <a:cubicBezTo>
                  <a:pt x="665" y="247"/>
                  <a:pt x="665" y="247"/>
                  <a:pt x="665" y="247"/>
                </a:cubicBezTo>
                <a:cubicBezTo>
                  <a:pt x="665" y="257"/>
                  <a:pt x="661" y="266"/>
                  <a:pt x="654" y="272"/>
                </a:cubicBezTo>
                <a:cubicBezTo>
                  <a:pt x="648" y="278"/>
                  <a:pt x="639" y="282"/>
                  <a:pt x="629" y="282"/>
                </a:cubicBezTo>
                <a:cubicBezTo>
                  <a:pt x="592" y="282"/>
                  <a:pt x="592" y="282"/>
                  <a:pt x="592" y="282"/>
                </a:cubicBezTo>
                <a:cubicBezTo>
                  <a:pt x="592" y="353"/>
                  <a:pt x="592" y="353"/>
                  <a:pt x="592" y="353"/>
                </a:cubicBezTo>
                <a:cubicBezTo>
                  <a:pt x="592" y="360"/>
                  <a:pt x="595" y="366"/>
                  <a:pt x="599" y="371"/>
                </a:cubicBezTo>
                <a:cubicBezTo>
                  <a:pt x="603" y="376"/>
                  <a:pt x="608" y="380"/>
                  <a:pt x="615" y="382"/>
                </a:cubicBezTo>
                <a:cubicBezTo>
                  <a:pt x="741" y="411"/>
                  <a:pt x="741" y="411"/>
                  <a:pt x="741" y="411"/>
                </a:cubicBezTo>
                <a:cubicBezTo>
                  <a:pt x="761" y="415"/>
                  <a:pt x="778" y="426"/>
                  <a:pt x="789" y="441"/>
                </a:cubicBezTo>
                <a:cubicBezTo>
                  <a:pt x="801" y="456"/>
                  <a:pt x="808" y="474"/>
                  <a:pt x="808" y="494"/>
                </a:cubicBezTo>
                <a:cubicBezTo>
                  <a:pt x="808" y="557"/>
                  <a:pt x="808" y="557"/>
                  <a:pt x="808" y="557"/>
                </a:cubicBezTo>
                <a:moveTo>
                  <a:pt x="961" y="3"/>
                </a:moveTo>
                <a:cubicBezTo>
                  <a:pt x="992" y="3"/>
                  <a:pt x="992" y="3"/>
                  <a:pt x="992" y="3"/>
                </a:cubicBezTo>
                <a:cubicBezTo>
                  <a:pt x="1003" y="3"/>
                  <a:pt x="1015" y="6"/>
                  <a:pt x="1025" y="10"/>
                </a:cubicBezTo>
                <a:cubicBezTo>
                  <a:pt x="1035" y="15"/>
                  <a:pt x="1044" y="21"/>
                  <a:pt x="1052" y="29"/>
                </a:cubicBezTo>
                <a:cubicBezTo>
                  <a:pt x="1068" y="44"/>
                  <a:pt x="1077" y="65"/>
                  <a:pt x="1077" y="89"/>
                </a:cubicBezTo>
                <a:cubicBezTo>
                  <a:pt x="1077" y="387"/>
                  <a:pt x="1077" y="387"/>
                  <a:pt x="1077" y="387"/>
                </a:cubicBezTo>
                <a:cubicBezTo>
                  <a:pt x="1077" y="395"/>
                  <a:pt x="1081" y="402"/>
                  <a:pt x="1086" y="407"/>
                </a:cubicBezTo>
                <a:cubicBezTo>
                  <a:pt x="1091" y="413"/>
                  <a:pt x="1099" y="416"/>
                  <a:pt x="1107" y="416"/>
                </a:cubicBezTo>
                <a:cubicBezTo>
                  <a:pt x="1137" y="416"/>
                  <a:pt x="1137" y="416"/>
                  <a:pt x="1137" y="416"/>
                </a:cubicBezTo>
                <a:cubicBezTo>
                  <a:pt x="1137" y="472"/>
                  <a:pt x="1137" y="472"/>
                  <a:pt x="1137" y="472"/>
                </a:cubicBezTo>
                <a:cubicBezTo>
                  <a:pt x="1107" y="472"/>
                  <a:pt x="1107" y="472"/>
                  <a:pt x="1107" y="472"/>
                </a:cubicBezTo>
                <a:cubicBezTo>
                  <a:pt x="1099" y="472"/>
                  <a:pt x="1091" y="476"/>
                  <a:pt x="1086" y="481"/>
                </a:cubicBezTo>
                <a:cubicBezTo>
                  <a:pt x="1081" y="486"/>
                  <a:pt x="1077" y="494"/>
                  <a:pt x="1077" y="502"/>
                </a:cubicBezTo>
                <a:cubicBezTo>
                  <a:pt x="1077" y="800"/>
                  <a:pt x="1077" y="800"/>
                  <a:pt x="1077" y="800"/>
                </a:cubicBezTo>
                <a:cubicBezTo>
                  <a:pt x="1077" y="823"/>
                  <a:pt x="1068" y="844"/>
                  <a:pt x="1052" y="860"/>
                </a:cubicBezTo>
                <a:cubicBezTo>
                  <a:pt x="1037" y="875"/>
                  <a:pt x="1015" y="885"/>
                  <a:pt x="992" y="885"/>
                </a:cubicBezTo>
                <a:cubicBezTo>
                  <a:pt x="961" y="885"/>
                  <a:pt x="961" y="885"/>
                  <a:pt x="961" y="885"/>
                </a:cubicBezTo>
                <a:cubicBezTo>
                  <a:pt x="961" y="829"/>
                  <a:pt x="961" y="829"/>
                  <a:pt x="961" y="829"/>
                </a:cubicBezTo>
                <a:cubicBezTo>
                  <a:pt x="992" y="829"/>
                  <a:pt x="992" y="829"/>
                  <a:pt x="992" y="829"/>
                </a:cubicBezTo>
                <a:cubicBezTo>
                  <a:pt x="1000" y="829"/>
                  <a:pt x="1007" y="826"/>
                  <a:pt x="1012" y="820"/>
                </a:cubicBezTo>
                <a:cubicBezTo>
                  <a:pt x="1018" y="815"/>
                  <a:pt x="1021" y="808"/>
                  <a:pt x="1021" y="800"/>
                </a:cubicBezTo>
                <a:cubicBezTo>
                  <a:pt x="1021" y="502"/>
                  <a:pt x="1021" y="502"/>
                  <a:pt x="1021" y="502"/>
                </a:cubicBezTo>
                <a:cubicBezTo>
                  <a:pt x="1021" y="480"/>
                  <a:pt x="1030" y="459"/>
                  <a:pt x="1044" y="444"/>
                </a:cubicBezTo>
                <a:cubicBezTo>
                  <a:pt x="1030" y="429"/>
                  <a:pt x="1021" y="409"/>
                  <a:pt x="1021" y="387"/>
                </a:cubicBezTo>
                <a:cubicBezTo>
                  <a:pt x="1021" y="89"/>
                  <a:pt x="1021" y="89"/>
                  <a:pt x="1021" y="89"/>
                </a:cubicBezTo>
                <a:cubicBezTo>
                  <a:pt x="1021" y="81"/>
                  <a:pt x="1018" y="74"/>
                  <a:pt x="1012" y="68"/>
                </a:cubicBezTo>
                <a:cubicBezTo>
                  <a:pt x="1010" y="65"/>
                  <a:pt x="1007" y="63"/>
                  <a:pt x="1003" y="62"/>
                </a:cubicBezTo>
                <a:cubicBezTo>
                  <a:pt x="1000" y="60"/>
                  <a:pt x="996" y="59"/>
                  <a:pt x="992" y="59"/>
                </a:cubicBezTo>
                <a:cubicBezTo>
                  <a:pt x="961" y="59"/>
                  <a:pt x="961" y="59"/>
                  <a:pt x="961" y="59"/>
                </a:cubicBezTo>
                <a:cubicBezTo>
                  <a:pt x="961" y="3"/>
                  <a:pt x="961" y="3"/>
                  <a:pt x="961" y="3"/>
                </a:cubicBezTo>
                <a:moveTo>
                  <a:pt x="176" y="56"/>
                </a:moveTo>
                <a:cubicBezTo>
                  <a:pt x="146" y="56"/>
                  <a:pt x="146" y="56"/>
                  <a:pt x="146" y="56"/>
                </a:cubicBezTo>
                <a:cubicBezTo>
                  <a:pt x="138" y="56"/>
                  <a:pt x="130" y="59"/>
                  <a:pt x="125" y="64"/>
                </a:cubicBezTo>
                <a:cubicBezTo>
                  <a:pt x="119" y="70"/>
                  <a:pt x="116" y="77"/>
                  <a:pt x="116" y="85"/>
                </a:cubicBezTo>
                <a:cubicBezTo>
                  <a:pt x="116" y="383"/>
                  <a:pt x="116" y="383"/>
                  <a:pt x="116" y="383"/>
                </a:cubicBezTo>
                <a:cubicBezTo>
                  <a:pt x="116" y="405"/>
                  <a:pt x="108" y="425"/>
                  <a:pt x="94" y="440"/>
                </a:cubicBezTo>
                <a:cubicBezTo>
                  <a:pt x="108" y="456"/>
                  <a:pt x="116" y="476"/>
                  <a:pt x="116" y="498"/>
                </a:cubicBezTo>
                <a:cubicBezTo>
                  <a:pt x="116" y="796"/>
                  <a:pt x="116" y="796"/>
                  <a:pt x="116" y="796"/>
                </a:cubicBezTo>
                <a:cubicBezTo>
                  <a:pt x="116" y="804"/>
                  <a:pt x="119" y="811"/>
                  <a:pt x="125" y="817"/>
                </a:cubicBezTo>
                <a:cubicBezTo>
                  <a:pt x="130" y="822"/>
                  <a:pt x="138" y="825"/>
                  <a:pt x="146" y="825"/>
                </a:cubicBezTo>
                <a:cubicBezTo>
                  <a:pt x="176" y="825"/>
                  <a:pt x="176" y="825"/>
                  <a:pt x="176" y="825"/>
                </a:cubicBezTo>
                <a:cubicBezTo>
                  <a:pt x="176" y="881"/>
                  <a:pt x="176" y="881"/>
                  <a:pt x="176" y="881"/>
                </a:cubicBezTo>
                <a:cubicBezTo>
                  <a:pt x="146" y="881"/>
                  <a:pt x="146" y="881"/>
                  <a:pt x="146" y="881"/>
                </a:cubicBezTo>
                <a:cubicBezTo>
                  <a:pt x="122" y="881"/>
                  <a:pt x="101" y="872"/>
                  <a:pt x="85" y="856"/>
                </a:cubicBezTo>
                <a:cubicBezTo>
                  <a:pt x="70" y="841"/>
                  <a:pt x="60" y="819"/>
                  <a:pt x="60" y="796"/>
                </a:cubicBezTo>
                <a:cubicBezTo>
                  <a:pt x="60" y="498"/>
                  <a:pt x="60" y="498"/>
                  <a:pt x="60" y="498"/>
                </a:cubicBezTo>
                <a:cubicBezTo>
                  <a:pt x="60" y="490"/>
                  <a:pt x="57" y="483"/>
                  <a:pt x="51" y="477"/>
                </a:cubicBezTo>
                <a:cubicBezTo>
                  <a:pt x="49" y="474"/>
                  <a:pt x="45" y="472"/>
                  <a:pt x="42" y="471"/>
                </a:cubicBezTo>
                <a:cubicBezTo>
                  <a:pt x="38" y="469"/>
                  <a:pt x="35" y="468"/>
                  <a:pt x="31" y="468"/>
                </a:cubicBezTo>
                <a:cubicBezTo>
                  <a:pt x="0" y="468"/>
                  <a:pt x="0" y="468"/>
                  <a:pt x="0" y="468"/>
                </a:cubicBezTo>
                <a:cubicBezTo>
                  <a:pt x="0" y="412"/>
                  <a:pt x="0" y="412"/>
                  <a:pt x="0" y="412"/>
                </a:cubicBezTo>
                <a:cubicBezTo>
                  <a:pt x="31" y="412"/>
                  <a:pt x="31" y="412"/>
                  <a:pt x="31" y="412"/>
                </a:cubicBezTo>
                <a:cubicBezTo>
                  <a:pt x="39" y="412"/>
                  <a:pt x="46" y="409"/>
                  <a:pt x="51" y="404"/>
                </a:cubicBezTo>
                <a:cubicBezTo>
                  <a:pt x="57" y="398"/>
                  <a:pt x="60" y="391"/>
                  <a:pt x="60" y="383"/>
                </a:cubicBezTo>
                <a:cubicBezTo>
                  <a:pt x="60" y="85"/>
                  <a:pt x="60" y="85"/>
                  <a:pt x="60" y="85"/>
                </a:cubicBezTo>
                <a:cubicBezTo>
                  <a:pt x="60" y="62"/>
                  <a:pt x="70" y="40"/>
                  <a:pt x="85" y="25"/>
                </a:cubicBezTo>
                <a:cubicBezTo>
                  <a:pt x="101" y="9"/>
                  <a:pt x="122" y="0"/>
                  <a:pt x="146" y="0"/>
                </a:cubicBezTo>
                <a:cubicBezTo>
                  <a:pt x="176" y="0"/>
                  <a:pt x="176" y="0"/>
                  <a:pt x="176" y="0"/>
                </a:cubicBezTo>
                <a:cubicBezTo>
                  <a:pt x="176" y="56"/>
                  <a:pt x="176" y="56"/>
                  <a:pt x="176" y="56"/>
                </a:cubicBezTo>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2" name="Rectangle 31"/>
          <p:cNvSpPr/>
          <p:nvPr/>
        </p:nvSpPr>
        <p:spPr bwMode="auto">
          <a:xfrm>
            <a:off x="1" y="487"/>
            <a:ext cx="12192000" cy="1556794"/>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Title 1"/>
          <p:cNvSpPr txBox="1">
            <a:spLocks/>
          </p:cNvSpPr>
          <p:nvPr/>
        </p:nvSpPr>
        <p:spPr>
          <a:xfrm>
            <a:off x="269240" y="289958"/>
            <a:ext cx="11655840" cy="899537"/>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075"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102"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Build apps faster and easier - PAAS</a:t>
            </a:r>
            <a:endParaRPr kumimoji="0" lang="en-US" sz="4000" b="0" i="0" u="none" strike="noStrike" kern="1200" cap="none" spc="-29"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endParaRPr>
          </a:p>
        </p:txBody>
      </p:sp>
      <p:sp>
        <p:nvSpPr>
          <p:cNvPr id="36" name="Freeform 13"/>
          <p:cNvSpPr>
            <a:spLocks noChangeAspect="1" noEditPoints="1"/>
          </p:cNvSpPr>
          <p:nvPr/>
        </p:nvSpPr>
        <p:spPr bwMode="auto">
          <a:xfrm>
            <a:off x="10411212" y="302743"/>
            <a:ext cx="802888" cy="556040"/>
          </a:xfrm>
          <a:custGeom>
            <a:avLst/>
            <a:gdLst>
              <a:gd name="T0" fmla="*/ 28 w 128"/>
              <a:gd name="T1" fmla="*/ 88 h 88"/>
              <a:gd name="T2" fmla="*/ 94 w 128"/>
              <a:gd name="T3" fmla="*/ 88 h 88"/>
              <a:gd name="T4" fmla="*/ 128 w 128"/>
              <a:gd name="T5" fmla="*/ 54 h 88"/>
              <a:gd name="T6" fmla="*/ 96 w 128"/>
              <a:gd name="T7" fmla="*/ 20 h 88"/>
              <a:gd name="T8" fmla="*/ 64 w 128"/>
              <a:gd name="T9" fmla="*/ 0 h 88"/>
              <a:gd name="T10" fmla="*/ 28 w 128"/>
              <a:gd name="T11" fmla="*/ 32 h 88"/>
              <a:gd name="T12" fmla="*/ 28 w 128"/>
              <a:gd name="T13" fmla="*/ 32 h 88"/>
              <a:gd name="T14" fmla="*/ 0 w 128"/>
              <a:gd name="T15" fmla="*/ 60 h 88"/>
              <a:gd name="T16" fmla="*/ 28 w 128"/>
              <a:gd name="T17" fmla="*/ 88 h 88"/>
              <a:gd name="T18" fmla="*/ 28 w 128"/>
              <a:gd name="T19" fmla="*/ 40 h 88"/>
              <a:gd name="T20" fmla="*/ 31 w 128"/>
              <a:gd name="T21" fmla="*/ 41 h 88"/>
              <a:gd name="T22" fmla="*/ 36 w 128"/>
              <a:gd name="T23" fmla="*/ 41 h 88"/>
              <a:gd name="T24" fmla="*/ 36 w 128"/>
              <a:gd name="T25" fmla="*/ 36 h 88"/>
              <a:gd name="T26" fmla="*/ 64 w 128"/>
              <a:gd name="T27" fmla="*/ 8 h 88"/>
              <a:gd name="T28" fmla="*/ 90 w 128"/>
              <a:gd name="T29" fmla="*/ 26 h 88"/>
              <a:gd name="T30" fmla="*/ 91 w 128"/>
              <a:gd name="T31" fmla="*/ 28 h 88"/>
              <a:gd name="T32" fmla="*/ 94 w 128"/>
              <a:gd name="T33" fmla="*/ 28 h 88"/>
              <a:gd name="T34" fmla="*/ 120 w 128"/>
              <a:gd name="T35" fmla="*/ 54 h 88"/>
              <a:gd name="T36" fmla="*/ 94 w 128"/>
              <a:gd name="T37" fmla="*/ 80 h 88"/>
              <a:gd name="T38" fmla="*/ 28 w 128"/>
              <a:gd name="T39" fmla="*/ 80 h 88"/>
              <a:gd name="T40" fmla="*/ 8 w 128"/>
              <a:gd name="T41" fmla="*/ 60 h 88"/>
              <a:gd name="T42" fmla="*/ 28 w 128"/>
              <a:gd name="T43" fmla="*/ 4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 h="88">
                <a:moveTo>
                  <a:pt x="28" y="88"/>
                </a:moveTo>
                <a:cubicBezTo>
                  <a:pt x="94" y="88"/>
                  <a:pt x="94" y="88"/>
                  <a:pt x="94" y="88"/>
                </a:cubicBezTo>
                <a:cubicBezTo>
                  <a:pt x="113" y="88"/>
                  <a:pt x="128" y="73"/>
                  <a:pt x="128" y="54"/>
                </a:cubicBezTo>
                <a:cubicBezTo>
                  <a:pt x="128" y="36"/>
                  <a:pt x="114" y="21"/>
                  <a:pt x="96" y="20"/>
                </a:cubicBezTo>
                <a:cubicBezTo>
                  <a:pt x="90" y="8"/>
                  <a:pt x="78" y="0"/>
                  <a:pt x="64" y="0"/>
                </a:cubicBezTo>
                <a:cubicBezTo>
                  <a:pt x="46" y="0"/>
                  <a:pt x="30" y="14"/>
                  <a:pt x="28" y="32"/>
                </a:cubicBezTo>
                <a:cubicBezTo>
                  <a:pt x="28" y="32"/>
                  <a:pt x="28" y="32"/>
                  <a:pt x="28" y="32"/>
                </a:cubicBezTo>
                <a:cubicBezTo>
                  <a:pt x="13" y="32"/>
                  <a:pt x="0" y="45"/>
                  <a:pt x="0" y="60"/>
                </a:cubicBezTo>
                <a:cubicBezTo>
                  <a:pt x="0" y="76"/>
                  <a:pt x="13" y="88"/>
                  <a:pt x="28" y="88"/>
                </a:cubicBezTo>
                <a:close/>
                <a:moveTo>
                  <a:pt x="28" y="40"/>
                </a:moveTo>
                <a:cubicBezTo>
                  <a:pt x="29" y="40"/>
                  <a:pt x="30" y="40"/>
                  <a:pt x="31" y="41"/>
                </a:cubicBezTo>
                <a:cubicBezTo>
                  <a:pt x="36" y="41"/>
                  <a:pt x="36" y="41"/>
                  <a:pt x="36" y="41"/>
                </a:cubicBezTo>
                <a:cubicBezTo>
                  <a:pt x="36" y="36"/>
                  <a:pt x="36" y="36"/>
                  <a:pt x="36" y="36"/>
                </a:cubicBezTo>
                <a:cubicBezTo>
                  <a:pt x="36" y="21"/>
                  <a:pt x="49" y="8"/>
                  <a:pt x="64" y="8"/>
                </a:cubicBezTo>
                <a:cubicBezTo>
                  <a:pt x="76" y="8"/>
                  <a:pt x="86" y="15"/>
                  <a:pt x="90" y="26"/>
                </a:cubicBezTo>
                <a:cubicBezTo>
                  <a:pt x="91" y="28"/>
                  <a:pt x="91" y="28"/>
                  <a:pt x="91" y="28"/>
                </a:cubicBezTo>
                <a:cubicBezTo>
                  <a:pt x="94" y="28"/>
                  <a:pt x="94" y="28"/>
                  <a:pt x="94" y="28"/>
                </a:cubicBezTo>
                <a:cubicBezTo>
                  <a:pt x="108" y="28"/>
                  <a:pt x="120" y="40"/>
                  <a:pt x="120" y="54"/>
                </a:cubicBezTo>
                <a:cubicBezTo>
                  <a:pt x="120" y="69"/>
                  <a:pt x="108" y="80"/>
                  <a:pt x="94" y="80"/>
                </a:cubicBezTo>
                <a:cubicBezTo>
                  <a:pt x="28" y="80"/>
                  <a:pt x="28" y="80"/>
                  <a:pt x="28" y="80"/>
                </a:cubicBezTo>
                <a:cubicBezTo>
                  <a:pt x="17" y="80"/>
                  <a:pt x="8" y="71"/>
                  <a:pt x="8" y="60"/>
                </a:cubicBezTo>
                <a:cubicBezTo>
                  <a:pt x="8" y="49"/>
                  <a:pt x="17" y="40"/>
                  <a:pt x="28" y="40"/>
                </a:cubicBezTo>
                <a:close/>
              </a:path>
            </a:pathLst>
          </a:custGeom>
          <a:solidFill>
            <a:schemeClr val="bg1"/>
          </a:solidFill>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Semilight"/>
              <a:ea typeface="+mn-ea"/>
              <a:cs typeface="+mn-cs"/>
            </a:endParaRPr>
          </a:p>
        </p:txBody>
      </p:sp>
      <p:cxnSp>
        <p:nvCxnSpPr>
          <p:cNvPr id="46" name="Straight Connector 45"/>
          <p:cNvCxnSpPr/>
          <p:nvPr/>
        </p:nvCxnSpPr>
        <p:spPr>
          <a:xfrm flipV="1">
            <a:off x="3584234" y="2334570"/>
            <a:ext cx="0" cy="1318960"/>
          </a:xfrm>
          <a:prstGeom prst="line">
            <a:avLst/>
          </a:prstGeom>
          <a:ln w="28575">
            <a:solidFill>
              <a:schemeClr val="bg1">
                <a:lumMod val="9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6115303" y="2334570"/>
            <a:ext cx="0" cy="1318960"/>
          </a:xfrm>
          <a:prstGeom prst="line">
            <a:avLst/>
          </a:prstGeom>
          <a:ln w="28575">
            <a:solidFill>
              <a:schemeClr val="bg1">
                <a:lumMod val="9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755517" y="1827827"/>
            <a:ext cx="1821600" cy="517024"/>
          </a:xfrm>
          <a:prstGeom prst="rect">
            <a:avLst/>
          </a:prstGeom>
          <a:noFill/>
        </p:spPr>
        <p:txBody>
          <a:bodyPr wrap="none" lIns="182854" tIns="146284" rIns="182854" bIns="146284" rtlCol="0">
            <a:spAutoFit/>
          </a:bodyPr>
          <a:lstStyle/>
          <a:p>
            <a:pPr marL="0" marR="0" lvl="0" indent="0" algn="l" defTabSz="913844" rtl="0" eaLnBrk="1" fontAlgn="auto" latinLnBrk="0" hangingPunct="1">
              <a:lnSpc>
                <a:spcPct val="90000"/>
              </a:lnSpc>
              <a:spcBef>
                <a:spcPts val="0"/>
              </a:spcBef>
              <a:spcAft>
                <a:spcPts val="588"/>
              </a:spcAft>
              <a:buClrTx/>
              <a:buSzTx/>
              <a:buFontTx/>
              <a:buNone/>
              <a:tabLst/>
              <a:defRPr/>
            </a:pPr>
            <a:r>
              <a:rPr kumimoji="0" lang="en-US" sz="1600" b="1" i="0" u="none" strike="noStrike" kern="0" cap="none" spc="0" normalizeH="0" baseline="0" noProof="0">
                <a:ln>
                  <a:noFill/>
                </a:ln>
                <a:gradFill>
                  <a:gsLst>
                    <a:gs pos="0">
                      <a:srgbClr val="FFFFFF"/>
                    </a:gs>
                    <a:gs pos="100000">
                      <a:srgbClr val="FFFFFF"/>
                    </a:gs>
                  </a:gsLst>
                  <a:lin ang="5400000" scaled="1"/>
                </a:gradFill>
                <a:effectLst/>
                <a:uLnTx/>
                <a:uFillTx/>
                <a:latin typeface="Segoe UI"/>
                <a:ea typeface="+mn-ea"/>
                <a:cs typeface="Segoe UI Semibold" panose="020B0702040204020203" pitchFamily="34" charset="0"/>
              </a:rPr>
              <a:t>&lt; DEVELOPERS</a:t>
            </a:r>
          </a:p>
        </p:txBody>
      </p:sp>
      <p:sp>
        <p:nvSpPr>
          <p:cNvPr id="57" name="TextBox 56"/>
          <p:cNvSpPr txBox="1"/>
          <p:nvPr/>
        </p:nvSpPr>
        <p:spPr>
          <a:xfrm>
            <a:off x="8669213" y="1827827"/>
            <a:ext cx="2384255" cy="517024"/>
          </a:xfrm>
          <a:prstGeom prst="rect">
            <a:avLst/>
          </a:prstGeom>
          <a:noFill/>
        </p:spPr>
        <p:txBody>
          <a:bodyPr wrap="none" lIns="182854" tIns="146284" rIns="182854" bIns="146284" rtlCol="0">
            <a:spAutoFit/>
          </a:bodyPr>
          <a:lstStyle/>
          <a:p>
            <a:pPr marL="0" marR="0" lvl="0" indent="0" algn="l" defTabSz="913844" rtl="0" eaLnBrk="1" fontAlgn="auto" latinLnBrk="0" hangingPunct="1">
              <a:lnSpc>
                <a:spcPct val="90000"/>
              </a:lnSpc>
              <a:spcBef>
                <a:spcPts val="0"/>
              </a:spcBef>
              <a:spcAft>
                <a:spcPts val="588"/>
              </a:spcAft>
              <a:buClrTx/>
              <a:buSzTx/>
              <a:buFontTx/>
              <a:buNone/>
              <a:tabLst/>
              <a:defRPr/>
            </a:pPr>
            <a:r>
              <a:rPr kumimoji="0" lang="en-US" sz="1600" b="1" i="0" u="none" strike="noStrike" kern="0" cap="none" spc="0" normalizeH="0" baseline="0" noProof="0">
                <a:ln>
                  <a:noFill/>
                </a:ln>
                <a:gradFill>
                  <a:gsLst>
                    <a:gs pos="0">
                      <a:srgbClr val="FFFFFF"/>
                    </a:gs>
                    <a:gs pos="100000">
                      <a:srgbClr val="FFFFFF"/>
                    </a:gs>
                  </a:gsLst>
                  <a:lin ang="5400000" scaled="1"/>
                </a:gradFill>
                <a:effectLst/>
                <a:uLnTx/>
                <a:uFillTx/>
                <a:latin typeface="Segoe UI"/>
                <a:ea typeface="+mn-ea"/>
                <a:cs typeface="Segoe UI Semibold" panose="020B0702040204020203" pitchFamily="34" charset="0"/>
              </a:rPr>
              <a:t>NON-DEVELOPERS &gt;</a:t>
            </a:r>
          </a:p>
        </p:txBody>
      </p:sp>
      <p:cxnSp>
        <p:nvCxnSpPr>
          <p:cNvPr id="59" name="Straight Connector 58"/>
          <p:cNvCxnSpPr/>
          <p:nvPr/>
        </p:nvCxnSpPr>
        <p:spPr>
          <a:xfrm>
            <a:off x="1185863" y="5546419"/>
            <a:ext cx="2243137" cy="0"/>
          </a:xfrm>
          <a:prstGeom prst="line">
            <a:avLst/>
          </a:prstGeom>
          <a:ln w="28575">
            <a:solidFill>
              <a:srgbClr val="00188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3771901" y="5546419"/>
            <a:ext cx="2243137" cy="0"/>
          </a:xfrm>
          <a:prstGeom prst="line">
            <a:avLst/>
          </a:prstGeom>
          <a:ln w="28575">
            <a:solidFill>
              <a:srgbClr val="00188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6315076" y="5546419"/>
            <a:ext cx="2243137" cy="0"/>
          </a:xfrm>
          <a:prstGeom prst="line">
            <a:avLst/>
          </a:prstGeom>
          <a:ln w="28575">
            <a:solidFill>
              <a:srgbClr val="00188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8829676" y="5546419"/>
            <a:ext cx="2243137" cy="0"/>
          </a:xfrm>
          <a:prstGeom prst="line">
            <a:avLst/>
          </a:prstGeom>
          <a:ln w="28575">
            <a:solidFill>
              <a:srgbClr val="00188F"/>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9288607" y="940490"/>
            <a:ext cx="3068494" cy="497407"/>
          </a:xfrm>
          <a:prstGeom prst="rect">
            <a:avLst/>
          </a:prstGeom>
        </p:spPr>
        <p:txBody>
          <a:bodyPr wrap="square" lIns="179285" tIns="143428" rIns="179285" bIns="143428">
            <a:spAutoFit/>
          </a:bodyPr>
          <a:lstStyle/>
          <a:p>
            <a:pPr marL="0" marR="0" lvl="0" indent="0" algn="ctr" defTabSz="914139" rtl="0" eaLnBrk="1" fontAlgn="auto" latinLnBrk="0" hangingPunct="1">
              <a:lnSpc>
                <a:spcPct val="90000"/>
              </a:lnSpc>
              <a:spcBef>
                <a:spcPts val="0"/>
              </a:spcBef>
              <a:spcAft>
                <a:spcPts val="0"/>
              </a:spcAft>
              <a:buClrTx/>
              <a:buSzTx/>
              <a:buFontTx/>
              <a:buNone/>
              <a:tabLst/>
              <a:defRPr/>
            </a:pPr>
            <a:r>
              <a:rPr kumimoji="0" lang="en-US" sz="1400" b="1" i="0" u="none" strike="noStrike" kern="0" cap="none" spc="0" normalizeH="0" baseline="0" noProof="0">
                <a:ln w="3175">
                  <a:noFill/>
                </a:ln>
                <a:solidFill>
                  <a:srgbClr val="FFFFFF"/>
                </a:solidFill>
                <a:effectLst/>
                <a:uLnTx/>
                <a:uFillTx/>
                <a:latin typeface="Segoe UI"/>
                <a:ea typeface="+mn-ea"/>
                <a:cs typeface="Segoe UI" pitchFamily="34" charset="0"/>
              </a:rPr>
              <a:t>App innovation</a:t>
            </a:r>
          </a:p>
        </p:txBody>
      </p:sp>
    </p:spTree>
    <p:extLst>
      <p:ext uri="{BB962C8B-B14F-4D97-AF65-F5344CB8AC3E}">
        <p14:creationId xmlns:p14="http://schemas.microsoft.com/office/powerpoint/2010/main" val="647784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269241" y="1586595"/>
            <a:ext cx="3854627" cy="4804837"/>
          </a:xfrm>
          <a:prstGeom prst="rect">
            <a:avLst/>
          </a:prstGeom>
          <a:solidFill>
            <a:schemeClr val="tx2"/>
          </a:solidFill>
        </p:spPr>
        <p:txBody>
          <a:bodyPr wrap="square" lIns="179285" tIns="143428" rIns="179285" bIns="143428" rtlCol="0">
            <a:noAutofit/>
          </a:bodyPr>
          <a:lstStyle/>
          <a:p>
            <a:pPr algn="ctr" defTabSz="895810">
              <a:lnSpc>
                <a:spcPct val="90000"/>
              </a:lnSpc>
              <a:tabLst>
                <a:tab pos="878164" algn="l"/>
              </a:tabLst>
              <a:defRPr/>
            </a:pPr>
            <a:r>
              <a:rPr lang="en-US" sz="2400" kern="0">
                <a:gradFill>
                  <a:gsLst>
                    <a:gs pos="0">
                      <a:srgbClr val="FFFFFF"/>
                    </a:gs>
                    <a:gs pos="100000">
                      <a:srgbClr val="FFFFFF"/>
                    </a:gs>
                  </a:gsLst>
                  <a:lin ang="5400000" scaled="1"/>
                </a:gradFill>
                <a:latin typeface="Segoe UI Semilight" charset="0"/>
                <a:ea typeface="Segoe UI Semilight" charset="0"/>
                <a:cs typeface="Segoe UI Semilight" charset="0"/>
              </a:rPr>
              <a:t>Enterprise-grade apps</a:t>
            </a:r>
          </a:p>
        </p:txBody>
      </p:sp>
      <p:sp>
        <p:nvSpPr>
          <p:cNvPr id="56" name="TextBox 55"/>
          <p:cNvSpPr txBox="1"/>
          <p:nvPr/>
        </p:nvSpPr>
        <p:spPr>
          <a:xfrm>
            <a:off x="4168687" y="1586596"/>
            <a:ext cx="3854627" cy="4804837"/>
          </a:xfrm>
          <a:prstGeom prst="rect">
            <a:avLst/>
          </a:prstGeom>
          <a:solidFill>
            <a:schemeClr val="tx1"/>
          </a:solidFill>
        </p:spPr>
        <p:txBody>
          <a:bodyPr wrap="square" lIns="179285" tIns="143428" rIns="179285" bIns="143428" rtlCol="0">
            <a:noAutofit/>
          </a:bodyPr>
          <a:lstStyle/>
          <a:p>
            <a:pPr algn="ctr" defTabSz="895810">
              <a:lnSpc>
                <a:spcPct val="90000"/>
              </a:lnSpc>
              <a:tabLst>
                <a:tab pos="878164" algn="l"/>
              </a:tabLst>
              <a:defRPr/>
            </a:pPr>
            <a:r>
              <a:rPr lang="en-US" sz="2400" kern="0">
                <a:gradFill>
                  <a:gsLst>
                    <a:gs pos="0">
                      <a:srgbClr val="FFFFFF"/>
                    </a:gs>
                    <a:gs pos="100000">
                      <a:srgbClr val="FFFFFF"/>
                    </a:gs>
                  </a:gsLst>
                  <a:lin ang="5400000" scaled="1"/>
                </a:gradFill>
                <a:latin typeface="Segoe UI Semilight" charset="0"/>
                <a:ea typeface="Segoe UI Semilight" charset="0"/>
                <a:cs typeface="Segoe UI Semilight" charset="0"/>
              </a:rPr>
              <a:t>Fully managed platform</a:t>
            </a:r>
          </a:p>
        </p:txBody>
      </p:sp>
      <p:sp>
        <p:nvSpPr>
          <p:cNvPr id="57" name="TextBox 56"/>
          <p:cNvSpPr txBox="1"/>
          <p:nvPr/>
        </p:nvSpPr>
        <p:spPr>
          <a:xfrm>
            <a:off x="8068135" y="1586597"/>
            <a:ext cx="3854627" cy="4804837"/>
          </a:xfrm>
          <a:prstGeom prst="rect">
            <a:avLst/>
          </a:prstGeom>
          <a:solidFill>
            <a:schemeClr val="tx2"/>
          </a:solidFill>
        </p:spPr>
        <p:txBody>
          <a:bodyPr wrap="square" lIns="179285" tIns="143428" rIns="179285" bIns="143428" rtlCol="0">
            <a:noAutofit/>
          </a:bodyPr>
          <a:lstStyle/>
          <a:p>
            <a:pPr algn="ctr" defTabSz="895810">
              <a:lnSpc>
                <a:spcPct val="90000"/>
              </a:lnSpc>
              <a:tabLst>
                <a:tab pos="878164" algn="l"/>
              </a:tabLst>
              <a:defRPr/>
            </a:pPr>
            <a:r>
              <a:rPr lang="en-US" sz="2400" kern="0">
                <a:gradFill>
                  <a:gsLst>
                    <a:gs pos="0">
                      <a:srgbClr val="FFFFFF"/>
                    </a:gs>
                    <a:gs pos="100000">
                      <a:srgbClr val="FFFFFF"/>
                    </a:gs>
                  </a:gsLst>
                  <a:lin ang="5400000" scaled="1"/>
                </a:gradFill>
                <a:latin typeface="Segoe UI Semilight" charset="0"/>
                <a:ea typeface="Segoe UI Semilight" charset="0"/>
                <a:cs typeface="Segoe UI Semilight" charset="0"/>
              </a:rPr>
              <a:t>High productivity development</a:t>
            </a:r>
          </a:p>
        </p:txBody>
      </p:sp>
      <p:grpSp>
        <p:nvGrpSpPr>
          <p:cNvPr id="97" name="Group 96"/>
          <p:cNvGrpSpPr>
            <a:grpSpLocks noChangeAspect="1"/>
          </p:cNvGrpSpPr>
          <p:nvPr/>
        </p:nvGrpSpPr>
        <p:grpSpPr>
          <a:xfrm>
            <a:off x="269240" y="293477"/>
            <a:ext cx="900528" cy="896424"/>
            <a:chOff x="827088" y="-3463925"/>
            <a:chExt cx="3833812" cy="3816350"/>
          </a:xfrm>
        </p:grpSpPr>
        <p:sp>
          <p:nvSpPr>
            <p:cNvPr id="98"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050" kern="0">
                <a:solidFill>
                  <a:srgbClr val="FFFFFF"/>
                </a:solidFill>
                <a:latin typeface="Segoe UI Light" charset="0"/>
              </a:endParaRPr>
            </a:p>
          </p:txBody>
        </p:sp>
        <p:sp>
          <p:nvSpPr>
            <p:cNvPr id="99"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050" kern="0">
                <a:solidFill>
                  <a:srgbClr val="FFFFFF"/>
                </a:solidFill>
                <a:latin typeface="Segoe UI Light" charset="0"/>
              </a:endParaRPr>
            </a:p>
          </p:txBody>
        </p:sp>
        <p:sp>
          <p:nvSpPr>
            <p:cNvPr id="100"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050" kern="0">
                <a:solidFill>
                  <a:srgbClr val="FFFFFF"/>
                </a:solidFill>
                <a:latin typeface="Segoe UI Light" charset="0"/>
              </a:endParaRPr>
            </a:p>
          </p:txBody>
        </p:sp>
        <p:sp>
          <p:nvSpPr>
            <p:cNvPr id="101"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050" kern="0">
                <a:solidFill>
                  <a:srgbClr val="FFFFFF"/>
                </a:solidFill>
                <a:latin typeface="Segoe UI Light" charset="0"/>
              </a:endParaRPr>
            </a:p>
          </p:txBody>
        </p:sp>
        <p:sp>
          <p:nvSpPr>
            <p:cNvPr id="102"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050" kern="0">
                <a:solidFill>
                  <a:srgbClr val="FFFFFF"/>
                </a:solidFill>
                <a:latin typeface="Segoe UI Light" charset="0"/>
              </a:endParaRPr>
            </a:p>
          </p:txBody>
        </p:sp>
        <p:sp>
          <p:nvSpPr>
            <p:cNvPr id="103"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050" kern="0">
                <a:solidFill>
                  <a:srgbClr val="FFFFFF"/>
                </a:solidFill>
                <a:latin typeface="Segoe UI Light" charset="0"/>
              </a:endParaRPr>
            </a:p>
          </p:txBody>
        </p:sp>
        <p:sp>
          <p:nvSpPr>
            <p:cNvPr id="104"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050" kern="0">
                <a:solidFill>
                  <a:srgbClr val="FFFFFF"/>
                </a:solidFill>
                <a:latin typeface="Segoe UI Light" charset="0"/>
              </a:endParaRPr>
            </a:p>
          </p:txBody>
        </p:sp>
        <p:sp>
          <p:nvSpPr>
            <p:cNvPr id="105"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050" kern="0">
                <a:solidFill>
                  <a:srgbClr val="FFFFFF"/>
                </a:solidFill>
                <a:latin typeface="Segoe UI Light" charset="0"/>
              </a:endParaRPr>
            </a:p>
          </p:txBody>
        </p:sp>
      </p:grpSp>
      <p:pic>
        <p:nvPicPr>
          <p:cNvPr id="29" name="Picture 28"/>
          <p:cNvPicPr>
            <a:picLocks noChangeAspect="1"/>
          </p:cNvPicPr>
          <p:nvPr/>
        </p:nvPicPr>
        <p:blipFill rotWithShape="1">
          <a:blip r:embed="rId3"/>
          <a:stretch/>
        </p:blipFill>
        <p:spPr>
          <a:xfrm>
            <a:off x="8157778" y="2580488"/>
            <a:ext cx="3675342" cy="2905602"/>
          </a:xfrm>
          <a:prstGeom prst="rect">
            <a:avLst/>
          </a:prstGeom>
        </p:spPr>
      </p:pic>
      <p:pic>
        <p:nvPicPr>
          <p:cNvPr id="2" name="Picture 1"/>
          <p:cNvPicPr>
            <a:picLocks noChangeAspect="1"/>
          </p:cNvPicPr>
          <p:nvPr/>
        </p:nvPicPr>
        <p:blipFill rotWithShape="1">
          <a:blip r:embed="rId4"/>
          <a:stretch/>
        </p:blipFill>
        <p:spPr>
          <a:xfrm>
            <a:off x="4258330" y="2580487"/>
            <a:ext cx="3675342" cy="2249389"/>
          </a:xfrm>
          <a:prstGeom prst="rect">
            <a:avLst/>
          </a:prstGeom>
        </p:spPr>
      </p:pic>
      <p:pic>
        <p:nvPicPr>
          <p:cNvPr id="3" name="Picture 2"/>
          <p:cNvPicPr>
            <a:picLocks noChangeAspect="1"/>
          </p:cNvPicPr>
          <p:nvPr/>
        </p:nvPicPr>
        <p:blipFill>
          <a:blip r:embed="rId5"/>
          <a:stretch>
            <a:fillRect/>
          </a:stretch>
        </p:blipFill>
        <p:spPr>
          <a:xfrm>
            <a:off x="839846" y="2580487"/>
            <a:ext cx="2713417" cy="3720163"/>
          </a:xfrm>
          <a:prstGeom prst="rect">
            <a:avLst/>
          </a:prstGeom>
        </p:spPr>
      </p:pic>
      <p:sp>
        <p:nvSpPr>
          <p:cNvPr id="5" name="Title 4"/>
          <p:cNvSpPr>
            <a:spLocks noGrp="1"/>
          </p:cNvSpPr>
          <p:nvPr>
            <p:ph type="title"/>
          </p:nvPr>
        </p:nvSpPr>
        <p:spPr>
          <a:xfrm>
            <a:off x="1174317" y="289957"/>
            <a:ext cx="10755312" cy="899537"/>
          </a:xfrm>
        </p:spPr>
        <p:txBody>
          <a:bodyPr/>
          <a:lstStyle/>
          <a:p>
            <a:r>
              <a:rPr lang="en-US"/>
              <a:t>Azure App Service</a:t>
            </a:r>
          </a:p>
        </p:txBody>
      </p:sp>
      <p:sp useBgFill="1">
        <p:nvSpPr>
          <p:cNvPr id="6" name="Rectangle 5"/>
          <p:cNvSpPr/>
          <p:nvPr/>
        </p:nvSpPr>
        <p:spPr bwMode="auto">
          <a:xfrm>
            <a:off x="1" y="6387514"/>
            <a:ext cx="12192000" cy="47000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177647262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10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ppt_x"/>
                                          </p:val>
                                        </p:tav>
                                        <p:tav tm="100000">
                                          <p:val>
                                            <p:strVal val="#ppt_x"/>
                                          </p:val>
                                        </p:tav>
                                      </p:tavLst>
                                    </p:anim>
                                    <p:anim calcmode="lin" valueType="num">
                                      <p:cBhvr additive="base">
                                        <p:cTn id="8" dur="500" fill="hold"/>
                                        <p:tgtEl>
                                          <p:spTgt spid="5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30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500" fill="hold"/>
                                        <p:tgtEl>
                                          <p:spTgt spid="56"/>
                                        </p:tgtEl>
                                        <p:attrNameLst>
                                          <p:attrName>ppt_x</p:attrName>
                                        </p:attrNameLst>
                                      </p:cBhvr>
                                      <p:tavLst>
                                        <p:tav tm="0">
                                          <p:val>
                                            <p:strVal val="#ppt_x"/>
                                          </p:val>
                                        </p:tav>
                                        <p:tav tm="100000">
                                          <p:val>
                                            <p:strVal val="#ppt_x"/>
                                          </p:val>
                                        </p:tav>
                                      </p:tavLst>
                                    </p:anim>
                                    <p:anim calcmode="lin" valueType="num">
                                      <p:cBhvr additive="base">
                                        <p:cTn id="12" dur="500" fill="hold"/>
                                        <p:tgtEl>
                                          <p:spTgt spid="5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57"/>
                                        </p:tgtEl>
                                        <p:attrNameLst>
                                          <p:attrName>style.visibility</p:attrName>
                                        </p:attrNameLst>
                                      </p:cBhvr>
                                      <p:to>
                                        <p:strVal val="visible"/>
                                      </p:to>
                                    </p:set>
                                    <p:anim calcmode="lin" valueType="num">
                                      <p:cBhvr additive="base">
                                        <p:cTn id="15" dur="500" fill="hold"/>
                                        <p:tgtEl>
                                          <p:spTgt spid="57"/>
                                        </p:tgtEl>
                                        <p:attrNameLst>
                                          <p:attrName>ppt_x</p:attrName>
                                        </p:attrNameLst>
                                      </p:cBhvr>
                                      <p:tavLst>
                                        <p:tav tm="0">
                                          <p:val>
                                            <p:strVal val="#ppt_x"/>
                                          </p:val>
                                        </p:tav>
                                        <p:tav tm="100000">
                                          <p:val>
                                            <p:strVal val="#ppt_x"/>
                                          </p:val>
                                        </p:tav>
                                      </p:tavLst>
                                    </p:anim>
                                    <p:anim calcmode="lin" valueType="num">
                                      <p:cBhvr additive="base">
                                        <p:cTn id="16" dur="500" fill="hold"/>
                                        <p:tgtEl>
                                          <p:spTgt spid="57"/>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7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90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500" fill="hold"/>
                                        <p:tgtEl>
                                          <p:spTgt spid="2"/>
                                        </p:tgtEl>
                                        <p:attrNameLst>
                                          <p:attrName>ppt_x</p:attrName>
                                        </p:attrNameLst>
                                      </p:cBhvr>
                                      <p:tavLst>
                                        <p:tav tm="0">
                                          <p:val>
                                            <p:strVal val="#ppt_x"/>
                                          </p:val>
                                        </p:tav>
                                        <p:tav tm="100000">
                                          <p:val>
                                            <p:strVal val="#ppt_x"/>
                                          </p:val>
                                        </p:tav>
                                      </p:tavLst>
                                    </p:anim>
                                    <p:anim calcmode="lin" valueType="num">
                                      <p:cBhvr additive="base">
                                        <p:cTn id="24" dur="500" fill="hold"/>
                                        <p:tgtEl>
                                          <p:spTgt spid="2"/>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110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500" fill="hold"/>
                                        <p:tgtEl>
                                          <p:spTgt spid="29"/>
                                        </p:tgtEl>
                                        <p:attrNameLst>
                                          <p:attrName>ppt_x</p:attrName>
                                        </p:attrNameLst>
                                      </p:cBhvr>
                                      <p:tavLst>
                                        <p:tav tm="0">
                                          <p:val>
                                            <p:strVal val="#ppt_x"/>
                                          </p:val>
                                        </p:tav>
                                        <p:tav tm="100000">
                                          <p:val>
                                            <p:strVal val="#ppt_x"/>
                                          </p:val>
                                        </p:tav>
                                      </p:tavLst>
                                    </p:anim>
                                    <p:anim calcmode="lin" valueType="num">
                                      <p:cBhvr additive="base">
                                        <p:cTn id="2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5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3891353" y="70815"/>
            <a:ext cx="8193792" cy="6689736"/>
          </a:xfrm>
          <a:prstGeom prst="rect">
            <a:avLst/>
          </a:prstGeom>
          <a:solidFill>
            <a:srgbClr val="FFFFFF">
              <a:lumMod val="50000"/>
            </a:srgbClr>
          </a:solidFill>
          <a:ln w="28575" cap="flat" cmpd="sng" algn="ctr">
            <a:noFill/>
            <a:prstDash val="solid"/>
            <a:headEnd type="none" w="med" len="med"/>
            <a:tailEnd type="none" w="med" len="med"/>
          </a:ln>
          <a:effectLst/>
        </p:spPr>
        <p:txBody>
          <a:bodyPr vert="horz" wrap="square" lIns="0" tIns="45694" rIns="0" bIns="45694" numCol="1" rtlCol="0" anchor="ctr" anchorCtr="0" compatLnSpc="1">
            <a:prstTxWarp prst="textNoShape">
              <a:avLst/>
            </a:prstTxWarp>
          </a:bodyPr>
          <a:lstStyle/>
          <a:p>
            <a:pPr algn="ctr" defTabSz="913516" fontAlgn="base">
              <a:spcBef>
                <a:spcPct val="0"/>
              </a:spcBef>
              <a:spcAft>
                <a:spcPct val="0"/>
              </a:spcAft>
              <a:defRPr/>
            </a:pPr>
            <a:endParaRPr lang="en-US" sz="1961" kern="0">
              <a:gradFill>
                <a:gsLst>
                  <a:gs pos="0">
                    <a:srgbClr val="FFFFFF"/>
                  </a:gs>
                  <a:gs pos="100000">
                    <a:srgbClr val="FFFFFF"/>
                  </a:gs>
                </a:gsLst>
                <a:lin ang="5400000" scaled="0"/>
              </a:gradFill>
              <a:latin typeface="Segoe UI"/>
            </a:endParaRPr>
          </a:p>
        </p:txBody>
      </p:sp>
      <p:sp>
        <p:nvSpPr>
          <p:cNvPr id="39" name="Rectangle 38"/>
          <p:cNvSpPr/>
          <p:nvPr/>
        </p:nvSpPr>
        <p:spPr bwMode="auto">
          <a:xfrm>
            <a:off x="4024700" y="193181"/>
            <a:ext cx="2389480" cy="1064647"/>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cs typeface="Segoe UI" pitchFamily="34" charset="0"/>
            </a:endParaRPr>
          </a:p>
        </p:txBody>
      </p:sp>
      <p:sp>
        <p:nvSpPr>
          <p:cNvPr id="6" name="Rectangle 5"/>
          <p:cNvSpPr/>
          <p:nvPr/>
        </p:nvSpPr>
        <p:spPr bwMode="auto">
          <a:xfrm>
            <a:off x="4010659" y="2411013"/>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cs typeface="Segoe UI" pitchFamily="34" charset="0"/>
            </a:endParaRPr>
          </a:p>
        </p:txBody>
      </p:sp>
      <p:sp>
        <p:nvSpPr>
          <p:cNvPr id="7" name="Rectangle 6"/>
          <p:cNvSpPr/>
          <p:nvPr/>
        </p:nvSpPr>
        <p:spPr bwMode="auto">
          <a:xfrm>
            <a:off x="4010659" y="3531740"/>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ea typeface="Segoe UI" pitchFamily="34" charset="0"/>
              <a:cs typeface="Segoe UI" pitchFamily="34" charset="0"/>
            </a:endParaRPr>
          </a:p>
        </p:txBody>
      </p:sp>
      <p:sp>
        <p:nvSpPr>
          <p:cNvPr id="8" name="Rectangle 7"/>
          <p:cNvSpPr/>
          <p:nvPr/>
        </p:nvSpPr>
        <p:spPr bwMode="auto">
          <a:xfrm>
            <a:off x="4010659" y="4640930"/>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ea typeface="Segoe UI" pitchFamily="34" charset="0"/>
              <a:cs typeface="Segoe UI" pitchFamily="34" charset="0"/>
            </a:endParaRPr>
          </a:p>
        </p:txBody>
      </p:sp>
      <p:sp>
        <p:nvSpPr>
          <p:cNvPr id="9" name="Rectangle 8"/>
          <p:cNvSpPr/>
          <p:nvPr/>
        </p:nvSpPr>
        <p:spPr bwMode="auto">
          <a:xfrm>
            <a:off x="4010659" y="1297307"/>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cs typeface="Segoe UI" pitchFamily="34" charset="0"/>
            </a:endParaRPr>
          </a:p>
        </p:txBody>
      </p:sp>
      <p:sp>
        <p:nvSpPr>
          <p:cNvPr id="10" name="Rectangle 9"/>
          <p:cNvSpPr/>
          <p:nvPr/>
        </p:nvSpPr>
        <p:spPr bwMode="auto">
          <a:xfrm>
            <a:off x="6333894" y="193182"/>
            <a:ext cx="5610907" cy="6435386"/>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ea typeface="Segoe UI" pitchFamily="34" charset="0"/>
              <a:cs typeface="Segoe UI" pitchFamily="34" charset="0"/>
            </a:endParaRPr>
          </a:p>
        </p:txBody>
      </p:sp>
      <p:sp>
        <p:nvSpPr>
          <p:cNvPr id="16" name="TextBox 15"/>
          <p:cNvSpPr txBox="1"/>
          <p:nvPr/>
        </p:nvSpPr>
        <p:spPr>
          <a:xfrm>
            <a:off x="6480159" y="3573679"/>
            <a:ext cx="5270978" cy="1586867"/>
          </a:xfrm>
          <a:prstGeom prst="rect">
            <a:avLst/>
          </a:prstGeom>
          <a:solidFill>
            <a:schemeClr val="tx2"/>
          </a:solidFill>
        </p:spPr>
        <p:txBody>
          <a:bodyPr wrap="square" lIns="175661" tIns="140529" rIns="175661" bIns="140529" rtlCol="0">
            <a:spAutoFit/>
          </a:bodyPr>
          <a:lstStyle/>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p:txBody>
      </p:sp>
      <p:sp>
        <p:nvSpPr>
          <p:cNvPr id="18" name="TextBox 17"/>
          <p:cNvSpPr txBox="1"/>
          <p:nvPr/>
        </p:nvSpPr>
        <p:spPr>
          <a:xfrm>
            <a:off x="6480159" y="1935254"/>
            <a:ext cx="5270978" cy="1587052"/>
          </a:xfrm>
          <a:prstGeom prst="rect">
            <a:avLst/>
          </a:prstGeom>
          <a:solidFill>
            <a:schemeClr val="tx2"/>
          </a:solidFill>
        </p:spPr>
        <p:txBody>
          <a:bodyPr wrap="square" lIns="175661" tIns="140529" rIns="175661" bIns="140529" rtlCol="0">
            <a:spAutoFit/>
          </a:bodyPr>
          <a:lstStyle/>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TextBox 18"/>
          <p:cNvSpPr txBox="1"/>
          <p:nvPr/>
        </p:nvSpPr>
        <p:spPr>
          <a:xfrm>
            <a:off x="4903444" y="2699674"/>
            <a:ext cx="1161858"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API Apps</a:t>
            </a:r>
          </a:p>
        </p:txBody>
      </p:sp>
      <p:sp>
        <p:nvSpPr>
          <p:cNvPr id="21" name="TextBox 20"/>
          <p:cNvSpPr txBox="1"/>
          <p:nvPr/>
        </p:nvSpPr>
        <p:spPr>
          <a:xfrm>
            <a:off x="6480159" y="303881"/>
            <a:ext cx="5270978" cy="1580001"/>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defTabSz="895810">
              <a:tabLst>
                <a:tab pos="878164" algn="l"/>
              </a:tabLst>
              <a:defRPr/>
            </a:pPr>
            <a:endParaRPr lang="en-US" sz="2304" b="0">
              <a:solidFill>
                <a:srgbClr val="FFFFFF"/>
              </a:solidFill>
              <a:latin typeface="Segoe UI Light"/>
              <a:ea typeface="+mn-ea"/>
            </a:endParaRPr>
          </a:p>
          <a:p>
            <a:pPr defTabSz="878221">
              <a:tabLst>
                <a:tab pos="860921" algn="l"/>
              </a:tabLst>
              <a:defRPr/>
            </a:pPr>
            <a:endParaRPr lang="en-US" sz="2262" b="0"/>
          </a:p>
        </p:txBody>
      </p:sp>
      <p:pic>
        <p:nvPicPr>
          <p:cNvPr id="32" name="Picture 31"/>
          <p:cNvPicPr>
            <a:picLocks noChangeAspect="1"/>
          </p:cNvPicPr>
          <p:nvPr/>
        </p:nvPicPr>
        <p:blipFill>
          <a:blip r:embed="rId3">
            <a:duotone>
              <a:prstClr val="black"/>
              <a:srgbClr val="00BCF2">
                <a:tint val="45000"/>
                <a:satMod val="400000"/>
              </a:srgbClr>
            </a:duotone>
            <a:lum bright="100000" contrast="-40000"/>
          </a:blip>
          <a:stretch>
            <a:fillRect/>
          </a:stretch>
        </p:blipFill>
        <p:spPr>
          <a:xfrm>
            <a:off x="4310783" y="1407029"/>
            <a:ext cx="545070" cy="782665"/>
          </a:xfrm>
          <a:prstGeom prst="rect">
            <a:avLst/>
          </a:prstGeom>
        </p:spPr>
      </p:pic>
      <p:sp>
        <p:nvSpPr>
          <p:cNvPr id="35" name="TextBox 34"/>
          <p:cNvSpPr txBox="1"/>
          <p:nvPr/>
        </p:nvSpPr>
        <p:spPr>
          <a:xfrm>
            <a:off x="4903444" y="3785719"/>
            <a:ext cx="1337865"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Logic Apps</a:t>
            </a:r>
          </a:p>
        </p:txBody>
      </p:sp>
      <p:sp>
        <p:nvSpPr>
          <p:cNvPr id="36" name="TextBox 35"/>
          <p:cNvSpPr txBox="1"/>
          <p:nvPr/>
        </p:nvSpPr>
        <p:spPr>
          <a:xfrm>
            <a:off x="5089453" y="4880171"/>
            <a:ext cx="1172972" cy="510886"/>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solidFill>
                  <a:srgbClr val="FFFFFF"/>
                </a:solidFill>
                <a:latin typeface="Segoe UI Light"/>
              </a:rPr>
              <a:t>Functions</a:t>
            </a:r>
          </a:p>
        </p:txBody>
      </p:sp>
      <p:sp>
        <p:nvSpPr>
          <p:cNvPr id="37" name="TextBox 36"/>
          <p:cNvSpPr txBox="1"/>
          <p:nvPr/>
        </p:nvSpPr>
        <p:spPr>
          <a:xfrm>
            <a:off x="4903444" y="1590728"/>
            <a:ext cx="1485585"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Mobile Apps</a:t>
            </a:r>
          </a:p>
        </p:txBody>
      </p:sp>
      <p:pic>
        <p:nvPicPr>
          <p:cNvPr id="38" name="Picture 6"/>
          <p:cNvPicPr>
            <a:picLocks noChangeAspect="1"/>
          </p:cNvPicPr>
          <p:nvPr/>
        </p:nvPicPr>
        <p:blipFill>
          <a:blip r:embed="rId4">
            <a:biLevel thresh="25000"/>
          </a:blip>
          <a:stretch>
            <a:fillRect/>
          </a:stretch>
        </p:blipFill>
        <p:spPr>
          <a:xfrm>
            <a:off x="4210269" y="4791735"/>
            <a:ext cx="902354" cy="796299"/>
          </a:xfrm>
          <a:prstGeom prst="rect">
            <a:avLst/>
          </a:prstGeom>
        </p:spPr>
      </p:pic>
      <p:sp>
        <p:nvSpPr>
          <p:cNvPr id="41" name="TextBox 40"/>
          <p:cNvSpPr txBox="1"/>
          <p:nvPr/>
        </p:nvSpPr>
        <p:spPr>
          <a:xfrm>
            <a:off x="4903445" y="486603"/>
            <a:ext cx="1276577"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Web Apps</a:t>
            </a:r>
          </a:p>
        </p:txBody>
      </p:sp>
      <p:sp>
        <p:nvSpPr>
          <p:cNvPr id="42" name="TextBox 41"/>
          <p:cNvSpPr txBox="1"/>
          <p:nvPr/>
        </p:nvSpPr>
        <p:spPr>
          <a:xfrm>
            <a:off x="6480159" y="5211918"/>
            <a:ext cx="5270978" cy="1305613"/>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defTabSz="895810">
              <a:tabLst>
                <a:tab pos="878164" algn="l"/>
              </a:tabLst>
              <a:defRPr/>
            </a:pPr>
            <a:endParaRPr lang="en-US" sz="2307" b="0"/>
          </a:p>
        </p:txBody>
      </p:sp>
      <p:pic>
        <p:nvPicPr>
          <p:cNvPr id="43" name="Picture 42"/>
          <p:cNvPicPr>
            <a:picLocks noChangeAspect="1"/>
          </p:cNvPicPr>
          <p:nvPr/>
        </p:nvPicPr>
        <p:blipFill>
          <a:blip r:embed="rId5"/>
          <a:stretch>
            <a:fillRect/>
          </a:stretch>
        </p:blipFill>
        <p:spPr>
          <a:xfrm>
            <a:off x="4248657" y="2684297"/>
            <a:ext cx="669324" cy="631908"/>
          </a:xfrm>
          <a:prstGeom prst="flowChartOffpageConnector">
            <a:avLst/>
          </a:prstGeom>
          <a:noFill/>
        </p:spPr>
      </p:pic>
      <p:pic>
        <p:nvPicPr>
          <p:cNvPr id="44" name="Picture 43"/>
          <p:cNvPicPr>
            <a:picLocks noChangeAspect="1"/>
          </p:cNvPicPr>
          <p:nvPr/>
        </p:nvPicPr>
        <p:blipFill>
          <a:blip r:embed="rId6">
            <a:duotone>
              <a:prstClr val="black"/>
              <a:srgbClr val="00BCF2">
                <a:tint val="45000"/>
                <a:satMod val="400000"/>
              </a:srgbClr>
            </a:duotone>
            <a:lum bright="100000" contrast="-40000"/>
          </a:blip>
          <a:stretch>
            <a:fillRect/>
          </a:stretch>
        </p:blipFill>
        <p:spPr>
          <a:xfrm>
            <a:off x="4228449" y="339198"/>
            <a:ext cx="709741" cy="693195"/>
          </a:xfrm>
          <a:prstGeom prst="rect">
            <a:avLst/>
          </a:prstGeom>
        </p:spPr>
      </p:pic>
      <p:pic>
        <p:nvPicPr>
          <p:cNvPr id="3" name="Picture 2"/>
          <p:cNvPicPr>
            <a:picLocks noChangeAspect="1"/>
          </p:cNvPicPr>
          <p:nvPr/>
        </p:nvPicPr>
        <p:blipFill>
          <a:blip r:embed="rId7"/>
          <a:stretch>
            <a:fillRect/>
          </a:stretch>
        </p:blipFill>
        <p:spPr>
          <a:xfrm>
            <a:off x="7610318" y="4018048"/>
            <a:ext cx="770925" cy="792265"/>
          </a:xfrm>
          <a:prstGeom prst="rect">
            <a:avLst/>
          </a:prstGeom>
        </p:spPr>
      </p:pic>
      <p:pic>
        <p:nvPicPr>
          <p:cNvPr id="15" name="Picture 14"/>
          <p:cNvPicPr>
            <a:picLocks noChangeAspect="1"/>
          </p:cNvPicPr>
          <p:nvPr/>
        </p:nvPicPr>
        <p:blipFill>
          <a:blip r:embed="rId8"/>
          <a:stretch>
            <a:fillRect/>
          </a:stretch>
        </p:blipFill>
        <p:spPr>
          <a:xfrm>
            <a:off x="6571535" y="4003859"/>
            <a:ext cx="768466" cy="581838"/>
          </a:xfrm>
          <a:prstGeom prst="rect">
            <a:avLst/>
          </a:prstGeom>
        </p:spPr>
      </p:pic>
      <p:pic>
        <p:nvPicPr>
          <p:cNvPr id="34" name="Picture 33"/>
          <p:cNvPicPr>
            <a:picLocks noChangeAspect="1"/>
          </p:cNvPicPr>
          <p:nvPr/>
        </p:nvPicPr>
        <p:blipFill>
          <a:blip r:embed="rId9"/>
          <a:stretch>
            <a:fillRect/>
          </a:stretch>
        </p:blipFill>
        <p:spPr>
          <a:xfrm>
            <a:off x="8651561" y="4009700"/>
            <a:ext cx="462675" cy="859255"/>
          </a:xfrm>
          <a:prstGeom prst="rect">
            <a:avLst/>
          </a:prstGeom>
        </p:spPr>
      </p:pic>
      <p:pic>
        <p:nvPicPr>
          <p:cNvPr id="45" name="Picture 44"/>
          <p:cNvPicPr>
            <a:picLocks noChangeAspect="1"/>
          </p:cNvPicPr>
          <p:nvPr/>
        </p:nvPicPr>
        <p:blipFill>
          <a:blip r:embed="rId10"/>
          <a:stretch>
            <a:fillRect/>
          </a:stretch>
        </p:blipFill>
        <p:spPr>
          <a:xfrm>
            <a:off x="9384554" y="4128610"/>
            <a:ext cx="664999" cy="740345"/>
          </a:xfrm>
          <a:prstGeom prst="rect">
            <a:avLst/>
          </a:prstGeom>
        </p:spPr>
      </p:pic>
      <p:pic>
        <p:nvPicPr>
          <p:cNvPr id="46" name="Picture 45"/>
          <p:cNvPicPr>
            <a:picLocks noChangeAspect="1"/>
          </p:cNvPicPr>
          <p:nvPr/>
        </p:nvPicPr>
        <p:blipFill>
          <a:blip r:embed="rId11"/>
          <a:stretch>
            <a:fillRect/>
          </a:stretch>
        </p:blipFill>
        <p:spPr>
          <a:xfrm>
            <a:off x="10522809" y="4426425"/>
            <a:ext cx="1098499" cy="556201"/>
          </a:xfrm>
          <a:prstGeom prst="rect">
            <a:avLst/>
          </a:prstGeom>
        </p:spPr>
      </p:pic>
      <p:sp>
        <p:nvSpPr>
          <p:cNvPr id="48" name="TextBox 47"/>
          <p:cNvSpPr txBox="1"/>
          <p:nvPr/>
        </p:nvSpPr>
        <p:spPr>
          <a:xfrm>
            <a:off x="6567882" y="1924217"/>
            <a:ext cx="3381818"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Application templates</a:t>
            </a:r>
          </a:p>
        </p:txBody>
      </p:sp>
      <p:sp>
        <p:nvSpPr>
          <p:cNvPr id="49" name="TextBox 48"/>
          <p:cNvSpPr txBox="1"/>
          <p:nvPr/>
        </p:nvSpPr>
        <p:spPr>
          <a:xfrm>
            <a:off x="6567882" y="3569725"/>
            <a:ext cx="5069570"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Multiple languages and frameworks</a:t>
            </a:r>
          </a:p>
        </p:txBody>
      </p:sp>
      <p:sp>
        <p:nvSpPr>
          <p:cNvPr id="50" name="TextBox 49"/>
          <p:cNvSpPr txBox="1"/>
          <p:nvPr/>
        </p:nvSpPr>
        <p:spPr>
          <a:xfrm>
            <a:off x="6567882" y="5223386"/>
            <a:ext cx="3381818"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Enterprise workloads</a:t>
            </a:r>
          </a:p>
        </p:txBody>
      </p:sp>
      <p:sp>
        <p:nvSpPr>
          <p:cNvPr id="53" name="TextBox 52"/>
          <p:cNvSpPr txBox="1"/>
          <p:nvPr/>
        </p:nvSpPr>
        <p:spPr>
          <a:xfrm>
            <a:off x="6567882" y="356224"/>
            <a:ext cx="3381818"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DevOps productivity</a:t>
            </a:r>
          </a:p>
        </p:txBody>
      </p:sp>
      <p:pic>
        <p:nvPicPr>
          <p:cNvPr id="31" name="Picture 30"/>
          <p:cNvPicPr>
            <a:picLocks noChangeAspect="1"/>
          </p:cNvPicPr>
          <p:nvPr/>
        </p:nvPicPr>
        <p:blipFill>
          <a:blip r:embed="rId12"/>
          <a:stretch>
            <a:fillRect/>
          </a:stretch>
        </p:blipFill>
        <p:spPr>
          <a:xfrm>
            <a:off x="6608666" y="2472813"/>
            <a:ext cx="537855" cy="537855"/>
          </a:xfrm>
          <a:prstGeom prst="rect">
            <a:avLst/>
          </a:prstGeom>
        </p:spPr>
      </p:pic>
      <p:pic>
        <p:nvPicPr>
          <p:cNvPr id="40" name="Picture 39"/>
          <p:cNvPicPr>
            <a:picLocks noChangeAspect="1"/>
          </p:cNvPicPr>
          <p:nvPr/>
        </p:nvPicPr>
        <p:blipFill>
          <a:blip r:embed="rId13"/>
          <a:stretch>
            <a:fillRect/>
          </a:stretch>
        </p:blipFill>
        <p:spPr>
          <a:xfrm>
            <a:off x="7323545" y="2472813"/>
            <a:ext cx="537855" cy="537855"/>
          </a:xfrm>
          <a:prstGeom prst="rect">
            <a:avLst/>
          </a:prstGeom>
        </p:spPr>
      </p:pic>
      <p:sp>
        <p:nvSpPr>
          <p:cNvPr id="55" name="TextBox 54"/>
          <p:cNvSpPr txBox="1"/>
          <p:nvPr/>
        </p:nvSpPr>
        <p:spPr>
          <a:xfrm>
            <a:off x="6532495" y="3121111"/>
            <a:ext cx="690199"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Umbraco</a:t>
            </a:r>
          </a:p>
        </p:txBody>
      </p:sp>
      <p:sp>
        <p:nvSpPr>
          <p:cNvPr id="56" name="TextBox 55"/>
          <p:cNvSpPr txBox="1"/>
          <p:nvPr/>
        </p:nvSpPr>
        <p:spPr>
          <a:xfrm>
            <a:off x="7285635" y="3121111"/>
            <a:ext cx="630483"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Orchard</a:t>
            </a:r>
          </a:p>
        </p:txBody>
      </p:sp>
      <p:pic>
        <p:nvPicPr>
          <p:cNvPr id="47" name="Picture 46"/>
          <p:cNvPicPr>
            <a:picLocks noChangeAspect="1"/>
          </p:cNvPicPr>
          <p:nvPr/>
        </p:nvPicPr>
        <p:blipFill>
          <a:blip r:embed="rId14"/>
          <a:stretch>
            <a:fillRect/>
          </a:stretch>
        </p:blipFill>
        <p:spPr>
          <a:xfrm>
            <a:off x="8038425" y="2591566"/>
            <a:ext cx="667451" cy="300352"/>
          </a:xfrm>
          <a:prstGeom prst="rect">
            <a:avLst/>
          </a:prstGeom>
        </p:spPr>
      </p:pic>
      <p:sp>
        <p:nvSpPr>
          <p:cNvPr id="57" name="TextBox 56"/>
          <p:cNvSpPr txBox="1"/>
          <p:nvPr/>
        </p:nvSpPr>
        <p:spPr>
          <a:xfrm>
            <a:off x="8024578" y="3121111"/>
            <a:ext cx="680770"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err="1"/>
              <a:t>Episerver</a:t>
            </a:r>
            <a:endParaRPr lang="en-US" sz="980"/>
          </a:p>
        </p:txBody>
      </p:sp>
      <p:pic>
        <p:nvPicPr>
          <p:cNvPr id="54" name="Picture 5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319872" y="3957092"/>
            <a:ext cx="1295614" cy="308703"/>
          </a:xfrm>
          <a:prstGeom prst="rect">
            <a:avLst/>
          </a:prstGeom>
        </p:spPr>
      </p:pic>
      <p:pic>
        <p:nvPicPr>
          <p:cNvPr id="63" name="Picture 62"/>
          <p:cNvPicPr>
            <a:picLocks noChangeAspect="1"/>
          </p:cNvPicPr>
          <p:nvPr/>
        </p:nvPicPr>
        <p:blipFill>
          <a:blip r:embed="rId16"/>
          <a:stretch>
            <a:fillRect/>
          </a:stretch>
        </p:blipFill>
        <p:spPr>
          <a:xfrm>
            <a:off x="8882900" y="2472813"/>
            <a:ext cx="537855" cy="537855"/>
          </a:xfrm>
          <a:prstGeom prst="rect">
            <a:avLst/>
          </a:prstGeom>
        </p:spPr>
      </p:pic>
      <p:sp>
        <p:nvSpPr>
          <p:cNvPr id="64" name="TextBox 63"/>
          <p:cNvSpPr txBox="1"/>
          <p:nvPr/>
        </p:nvSpPr>
        <p:spPr>
          <a:xfrm>
            <a:off x="8761131" y="3121111"/>
            <a:ext cx="778202"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WordPress</a:t>
            </a:r>
          </a:p>
        </p:txBody>
      </p:sp>
      <p:pic>
        <p:nvPicPr>
          <p:cNvPr id="65" name="Picture 64"/>
          <p:cNvPicPr>
            <a:picLocks noChangeAspect="1"/>
          </p:cNvPicPr>
          <p:nvPr/>
        </p:nvPicPr>
        <p:blipFill>
          <a:blip r:embed="rId17"/>
          <a:stretch>
            <a:fillRect/>
          </a:stretch>
        </p:blipFill>
        <p:spPr>
          <a:xfrm>
            <a:off x="9597780" y="2427992"/>
            <a:ext cx="488723" cy="627497"/>
          </a:xfrm>
          <a:prstGeom prst="rect">
            <a:avLst/>
          </a:prstGeom>
        </p:spPr>
      </p:pic>
      <p:sp>
        <p:nvSpPr>
          <p:cNvPr id="66" name="TextBox 65"/>
          <p:cNvSpPr txBox="1"/>
          <p:nvPr/>
        </p:nvSpPr>
        <p:spPr>
          <a:xfrm>
            <a:off x="9492584" y="3121111"/>
            <a:ext cx="654055"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DNN</a:t>
            </a:r>
            <a:br>
              <a:rPr lang="en-US" sz="980"/>
            </a:br>
            <a:r>
              <a:rPr lang="en-US" sz="980"/>
              <a:t>Platform</a:t>
            </a:r>
          </a:p>
        </p:txBody>
      </p:sp>
      <p:pic>
        <p:nvPicPr>
          <p:cNvPr id="67" name="Picture 66"/>
          <p:cNvPicPr>
            <a:picLocks noChangeAspect="1"/>
          </p:cNvPicPr>
          <p:nvPr/>
        </p:nvPicPr>
        <p:blipFill>
          <a:blip r:embed="rId18"/>
          <a:stretch>
            <a:fillRect/>
          </a:stretch>
        </p:blipFill>
        <p:spPr>
          <a:xfrm>
            <a:off x="10263527" y="2486861"/>
            <a:ext cx="509760" cy="509760"/>
          </a:xfrm>
          <a:prstGeom prst="rect">
            <a:avLst/>
          </a:prstGeom>
        </p:spPr>
      </p:pic>
      <p:sp>
        <p:nvSpPr>
          <p:cNvPr id="68" name="TextBox 67"/>
          <p:cNvSpPr txBox="1"/>
          <p:nvPr/>
        </p:nvSpPr>
        <p:spPr>
          <a:xfrm>
            <a:off x="10250080" y="3121111"/>
            <a:ext cx="577052"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Joomla</a:t>
            </a:r>
          </a:p>
        </p:txBody>
      </p:sp>
      <p:pic>
        <p:nvPicPr>
          <p:cNvPr id="69" name="Picture 68"/>
          <p:cNvPicPr>
            <a:picLocks noChangeAspect="1"/>
          </p:cNvPicPr>
          <p:nvPr/>
        </p:nvPicPr>
        <p:blipFill>
          <a:blip r:embed="rId19"/>
          <a:stretch>
            <a:fillRect/>
          </a:stretch>
        </p:blipFill>
        <p:spPr>
          <a:xfrm>
            <a:off x="10950312" y="2603542"/>
            <a:ext cx="717140" cy="276398"/>
          </a:xfrm>
          <a:prstGeom prst="rect">
            <a:avLst/>
          </a:prstGeom>
        </p:spPr>
      </p:pic>
      <p:sp>
        <p:nvSpPr>
          <p:cNvPr id="75" name="TextBox 74"/>
          <p:cNvSpPr txBox="1"/>
          <p:nvPr/>
        </p:nvSpPr>
        <p:spPr>
          <a:xfrm>
            <a:off x="10748898" y="1388472"/>
            <a:ext cx="952342" cy="362072"/>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Monitoring and alerting</a:t>
            </a:r>
          </a:p>
        </p:txBody>
      </p:sp>
      <p:sp>
        <p:nvSpPr>
          <p:cNvPr id="79" name="TextBox 78"/>
          <p:cNvSpPr txBox="1"/>
          <p:nvPr/>
        </p:nvSpPr>
        <p:spPr>
          <a:xfrm>
            <a:off x="8668508" y="1388472"/>
            <a:ext cx="1119470" cy="497848"/>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Staged</a:t>
            </a:r>
          </a:p>
          <a:p>
            <a:r>
              <a:rPr lang="en-US" sz="980"/>
              <a:t>deployments with slots</a:t>
            </a:r>
          </a:p>
        </p:txBody>
      </p:sp>
      <p:grpSp>
        <p:nvGrpSpPr>
          <p:cNvPr id="80" name="Group 79"/>
          <p:cNvGrpSpPr>
            <a:grpSpLocks noChangeAspect="1"/>
          </p:cNvGrpSpPr>
          <p:nvPr/>
        </p:nvGrpSpPr>
        <p:grpSpPr>
          <a:xfrm>
            <a:off x="10022245" y="793737"/>
            <a:ext cx="537855" cy="527442"/>
            <a:chOff x="5868362" y="4039186"/>
            <a:chExt cx="1459737" cy="1479887"/>
          </a:xfrm>
        </p:grpSpPr>
        <p:sp>
          <p:nvSpPr>
            <p:cNvPr id="81" name="Freeform 426"/>
            <p:cNvSpPr>
              <a:spLocks/>
            </p:cNvSpPr>
            <p:nvPr/>
          </p:nvSpPr>
          <p:spPr bwMode="auto">
            <a:xfrm>
              <a:off x="5868362" y="4039186"/>
              <a:ext cx="671658" cy="680614"/>
            </a:xfrm>
            <a:custGeom>
              <a:avLst/>
              <a:gdLst>
                <a:gd name="T0" fmla="*/ 0 w 300"/>
                <a:gd name="T1" fmla="*/ 0 h 304"/>
                <a:gd name="T2" fmla="*/ 0 w 300"/>
                <a:gd name="T3" fmla="*/ 231 h 304"/>
                <a:gd name="T4" fmla="*/ 70 w 300"/>
                <a:gd name="T5" fmla="*/ 160 h 304"/>
                <a:gd name="T6" fmla="*/ 212 w 300"/>
                <a:gd name="T7" fmla="*/ 304 h 304"/>
                <a:gd name="T8" fmla="*/ 300 w 300"/>
                <a:gd name="T9" fmla="*/ 215 h 304"/>
                <a:gd name="T10" fmla="*/ 158 w 300"/>
                <a:gd name="T11" fmla="*/ 71 h 304"/>
                <a:gd name="T12" fmla="*/ 229 w 300"/>
                <a:gd name="T13" fmla="*/ 0 h 304"/>
                <a:gd name="T14" fmla="*/ 0 w 300"/>
                <a:gd name="T15" fmla="*/ 0 h 3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 h="304">
                  <a:moveTo>
                    <a:pt x="0" y="0"/>
                  </a:moveTo>
                  <a:lnTo>
                    <a:pt x="0" y="231"/>
                  </a:lnTo>
                  <a:lnTo>
                    <a:pt x="70" y="160"/>
                  </a:lnTo>
                  <a:lnTo>
                    <a:pt x="212" y="304"/>
                  </a:lnTo>
                  <a:lnTo>
                    <a:pt x="300" y="215"/>
                  </a:lnTo>
                  <a:lnTo>
                    <a:pt x="158" y="71"/>
                  </a:lnTo>
                  <a:lnTo>
                    <a:pt x="229" y="0"/>
                  </a:lnTo>
                  <a:lnTo>
                    <a:pt x="0" y="0"/>
                  </a:lnTo>
                  <a:close/>
                </a:path>
              </a:pathLst>
            </a:custGeom>
            <a:solidFill>
              <a:srgbClr val="FFFFFF"/>
            </a:solidFill>
            <a:ln w="31750" cap="sq">
              <a:noFill/>
              <a:miter lim="800000"/>
              <a:headEnd/>
              <a:tailEnd/>
            </a:ln>
            <a:extLst/>
          </p:spPr>
          <p:txBody>
            <a:bodyPr vert="horz" wrap="square" lIns="89630" tIns="44814" rIns="89630" bIns="44814" numCol="1" anchor="t" anchorCtr="0" compatLnSpc="1">
              <a:prstTxWarp prst="textNoShape">
                <a:avLst/>
              </a:prstTxWarp>
            </a:bodyPr>
            <a:lstStyle/>
            <a:p>
              <a:pPr defTabSz="896214">
                <a:defRPr/>
              </a:pPr>
              <a:endParaRPr lang="en-US" sz="1765" kern="0">
                <a:solidFill>
                  <a:sysClr val="windowText" lastClr="000000"/>
                </a:solidFill>
              </a:endParaRPr>
            </a:p>
          </p:txBody>
        </p:sp>
        <p:sp>
          <p:nvSpPr>
            <p:cNvPr id="82" name="Freeform 427"/>
            <p:cNvSpPr>
              <a:spLocks/>
            </p:cNvSpPr>
            <p:nvPr/>
          </p:nvSpPr>
          <p:spPr bwMode="auto">
            <a:xfrm>
              <a:off x="6656441" y="4039186"/>
              <a:ext cx="671658" cy="680614"/>
            </a:xfrm>
            <a:custGeom>
              <a:avLst/>
              <a:gdLst>
                <a:gd name="T0" fmla="*/ 300 w 300"/>
                <a:gd name="T1" fmla="*/ 0 h 304"/>
                <a:gd name="T2" fmla="*/ 300 w 300"/>
                <a:gd name="T3" fmla="*/ 231 h 304"/>
                <a:gd name="T4" fmla="*/ 229 w 300"/>
                <a:gd name="T5" fmla="*/ 160 h 304"/>
                <a:gd name="T6" fmla="*/ 87 w 300"/>
                <a:gd name="T7" fmla="*/ 304 h 304"/>
                <a:gd name="T8" fmla="*/ 0 w 300"/>
                <a:gd name="T9" fmla="*/ 215 h 304"/>
                <a:gd name="T10" fmla="*/ 141 w 300"/>
                <a:gd name="T11" fmla="*/ 71 h 304"/>
                <a:gd name="T12" fmla="*/ 70 w 300"/>
                <a:gd name="T13" fmla="*/ 0 h 304"/>
                <a:gd name="T14" fmla="*/ 300 w 300"/>
                <a:gd name="T15" fmla="*/ 0 h 3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 h="304">
                  <a:moveTo>
                    <a:pt x="300" y="0"/>
                  </a:moveTo>
                  <a:lnTo>
                    <a:pt x="300" y="231"/>
                  </a:lnTo>
                  <a:lnTo>
                    <a:pt x="229" y="160"/>
                  </a:lnTo>
                  <a:lnTo>
                    <a:pt x="87" y="304"/>
                  </a:lnTo>
                  <a:lnTo>
                    <a:pt x="0" y="215"/>
                  </a:lnTo>
                  <a:lnTo>
                    <a:pt x="141" y="71"/>
                  </a:lnTo>
                  <a:lnTo>
                    <a:pt x="70" y="0"/>
                  </a:lnTo>
                  <a:lnTo>
                    <a:pt x="300" y="0"/>
                  </a:lnTo>
                  <a:close/>
                </a:path>
              </a:pathLst>
            </a:custGeom>
            <a:solidFill>
              <a:srgbClr val="FFFFFF"/>
            </a:solidFill>
            <a:ln w="31750" cap="sq">
              <a:noFill/>
              <a:miter lim="800000"/>
              <a:headEnd/>
              <a:tailEnd/>
            </a:ln>
            <a:extLst/>
          </p:spPr>
          <p:txBody>
            <a:bodyPr vert="horz" wrap="square" lIns="89630" tIns="44814" rIns="89630" bIns="44814" numCol="1" anchor="t" anchorCtr="0" compatLnSpc="1">
              <a:prstTxWarp prst="textNoShape">
                <a:avLst/>
              </a:prstTxWarp>
            </a:bodyPr>
            <a:lstStyle/>
            <a:p>
              <a:pPr defTabSz="896214">
                <a:defRPr/>
              </a:pPr>
              <a:endParaRPr lang="en-US" sz="1765" kern="0">
                <a:solidFill>
                  <a:sysClr val="windowText" lastClr="000000"/>
                </a:solidFill>
              </a:endParaRPr>
            </a:p>
          </p:txBody>
        </p:sp>
        <p:sp>
          <p:nvSpPr>
            <p:cNvPr id="83" name="Freeform 428"/>
            <p:cNvSpPr>
              <a:spLocks/>
            </p:cNvSpPr>
            <p:nvPr/>
          </p:nvSpPr>
          <p:spPr bwMode="auto">
            <a:xfrm>
              <a:off x="5868362" y="4836220"/>
              <a:ext cx="671658" cy="682853"/>
            </a:xfrm>
            <a:custGeom>
              <a:avLst/>
              <a:gdLst>
                <a:gd name="T0" fmla="*/ 0 w 300"/>
                <a:gd name="T1" fmla="*/ 305 h 305"/>
                <a:gd name="T2" fmla="*/ 0 w 300"/>
                <a:gd name="T3" fmla="*/ 74 h 305"/>
                <a:gd name="T4" fmla="*/ 70 w 300"/>
                <a:gd name="T5" fmla="*/ 145 h 305"/>
                <a:gd name="T6" fmla="*/ 212 w 300"/>
                <a:gd name="T7" fmla="*/ 0 h 305"/>
                <a:gd name="T8" fmla="*/ 300 w 300"/>
                <a:gd name="T9" fmla="*/ 90 h 305"/>
                <a:gd name="T10" fmla="*/ 158 w 300"/>
                <a:gd name="T11" fmla="*/ 234 h 305"/>
                <a:gd name="T12" fmla="*/ 229 w 300"/>
                <a:gd name="T13" fmla="*/ 305 h 305"/>
                <a:gd name="T14" fmla="*/ 0 w 300"/>
                <a:gd name="T15" fmla="*/ 305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 h="305">
                  <a:moveTo>
                    <a:pt x="0" y="305"/>
                  </a:moveTo>
                  <a:lnTo>
                    <a:pt x="0" y="74"/>
                  </a:lnTo>
                  <a:lnTo>
                    <a:pt x="70" y="145"/>
                  </a:lnTo>
                  <a:lnTo>
                    <a:pt x="212" y="0"/>
                  </a:lnTo>
                  <a:lnTo>
                    <a:pt x="300" y="90"/>
                  </a:lnTo>
                  <a:lnTo>
                    <a:pt x="158" y="234"/>
                  </a:lnTo>
                  <a:lnTo>
                    <a:pt x="229" y="305"/>
                  </a:lnTo>
                  <a:lnTo>
                    <a:pt x="0" y="305"/>
                  </a:lnTo>
                  <a:close/>
                </a:path>
              </a:pathLst>
            </a:custGeom>
            <a:solidFill>
              <a:srgbClr val="FFFFFF"/>
            </a:solidFill>
            <a:ln w="31750" cap="sq">
              <a:noFill/>
              <a:miter lim="800000"/>
              <a:headEnd/>
              <a:tailEnd/>
            </a:ln>
            <a:extLst/>
          </p:spPr>
          <p:txBody>
            <a:bodyPr vert="horz" wrap="square" lIns="89630" tIns="44814" rIns="89630" bIns="44814" numCol="1" anchor="t" anchorCtr="0" compatLnSpc="1">
              <a:prstTxWarp prst="textNoShape">
                <a:avLst/>
              </a:prstTxWarp>
            </a:bodyPr>
            <a:lstStyle/>
            <a:p>
              <a:pPr defTabSz="896214">
                <a:defRPr/>
              </a:pPr>
              <a:endParaRPr lang="en-US" sz="1765" kern="0">
                <a:solidFill>
                  <a:sysClr val="windowText" lastClr="000000"/>
                </a:solidFill>
              </a:endParaRPr>
            </a:p>
          </p:txBody>
        </p:sp>
        <p:sp>
          <p:nvSpPr>
            <p:cNvPr id="84" name="Freeform 429"/>
            <p:cNvSpPr>
              <a:spLocks/>
            </p:cNvSpPr>
            <p:nvPr/>
          </p:nvSpPr>
          <p:spPr bwMode="auto">
            <a:xfrm>
              <a:off x="6656441" y="4836220"/>
              <a:ext cx="671658" cy="682853"/>
            </a:xfrm>
            <a:custGeom>
              <a:avLst/>
              <a:gdLst>
                <a:gd name="T0" fmla="*/ 300 w 300"/>
                <a:gd name="T1" fmla="*/ 305 h 305"/>
                <a:gd name="T2" fmla="*/ 300 w 300"/>
                <a:gd name="T3" fmla="*/ 74 h 305"/>
                <a:gd name="T4" fmla="*/ 229 w 300"/>
                <a:gd name="T5" fmla="*/ 145 h 305"/>
                <a:gd name="T6" fmla="*/ 87 w 300"/>
                <a:gd name="T7" fmla="*/ 0 h 305"/>
                <a:gd name="T8" fmla="*/ 0 w 300"/>
                <a:gd name="T9" fmla="*/ 90 h 305"/>
                <a:gd name="T10" fmla="*/ 141 w 300"/>
                <a:gd name="T11" fmla="*/ 234 h 305"/>
                <a:gd name="T12" fmla="*/ 70 w 300"/>
                <a:gd name="T13" fmla="*/ 305 h 305"/>
                <a:gd name="T14" fmla="*/ 300 w 300"/>
                <a:gd name="T15" fmla="*/ 305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 h="305">
                  <a:moveTo>
                    <a:pt x="300" y="305"/>
                  </a:moveTo>
                  <a:lnTo>
                    <a:pt x="300" y="74"/>
                  </a:lnTo>
                  <a:lnTo>
                    <a:pt x="229" y="145"/>
                  </a:lnTo>
                  <a:lnTo>
                    <a:pt x="87" y="0"/>
                  </a:lnTo>
                  <a:lnTo>
                    <a:pt x="0" y="90"/>
                  </a:lnTo>
                  <a:lnTo>
                    <a:pt x="141" y="234"/>
                  </a:lnTo>
                  <a:lnTo>
                    <a:pt x="70" y="305"/>
                  </a:lnTo>
                  <a:lnTo>
                    <a:pt x="300" y="305"/>
                  </a:lnTo>
                  <a:close/>
                </a:path>
              </a:pathLst>
            </a:custGeom>
            <a:solidFill>
              <a:srgbClr val="FFFFFF"/>
            </a:solidFill>
            <a:ln w="31750" cap="sq">
              <a:noFill/>
              <a:miter lim="800000"/>
              <a:headEnd/>
              <a:tailEnd/>
            </a:ln>
            <a:extLst/>
          </p:spPr>
          <p:txBody>
            <a:bodyPr vert="horz" wrap="square" lIns="89630" tIns="44814" rIns="89630" bIns="44814" numCol="1" anchor="t" anchorCtr="0" compatLnSpc="1">
              <a:prstTxWarp prst="textNoShape">
                <a:avLst/>
              </a:prstTxWarp>
            </a:bodyPr>
            <a:lstStyle/>
            <a:p>
              <a:pPr defTabSz="896214">
                <a:defRPr/>
              </a:pPr>
              <a:endParaRPr lang="en-US" sz="1765" kern="0">
                <a:solidFill>
                  <a:sysClr val="windowText" lastClr="000000"/>
                </a:solidFill>
              </a:endParaRPr>
            </a:p>
          </p:txBody>
        </p:sp>
      </p:grpSp>
      <p:sp>
        <p:nvSpPr>
          <p:cNvPr id="85" name="TextBox 84"/>
          <p:cNvSpPr txBox="1"/>
          <p:nvPr/>
        </p:nvSpPr>
        <p:spPr>
          <a:xfrm>
            <a:off x="9772561" y="1388472"/>
            <a:ext cx="1028571" cy="362072"/>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Auto scale on demand</a:t>
            </a:r>
          </a:p>
        </p:txBody>
      </p:sp>
      <p:grpSp>
        <p:nvGrpSpPr>
          <p:cNvPr id="90" name="Group 89"/>
          <p:cNvGrpSpPr>
            <a:grpSpLocks noChangeAspect="1"/>
          </p:cNvGrpSpPr>
          <p:nvPr/>
        </p:nvGrpSpPr>
        <p:grpSpPr>
          <a:xfrm>
            <a:off x="6698514" y="746735"/>
            <a:ext cx="717140" cy="621447"/>
            <a:chOff x="6596640" y="681108"/>
            <a:chExt cx="1125281" cy="876566"/>
          </a:xfrm>
        </p:grpSpPr>
        <p:pic>
          <p:nvPicPr>
            <p:cNvPr id="87" name="Picture 86"/>
            <p:cNvPicPr>
              <a:picLocks noChangeAspect="1"/>
            </p:cNvPicPr>
            <p:nvPr/>
          </p:nvPicPr>
          <p:blipFill>
            <a:blip r:embed="rId20">
              <a:biLevel thresh="25000"/>
            </a:blip>
            <a:stretch>
              <a:fillRect/>
            </a:stretch>
          </p:blipFill>
          <p:spPr>
            <a:xfrm>
              <a:off x="7156959" y="804575"/>
              <a:ext cx="564962" cy="561271"/>
            </a:xfrm>
            <a:prstGeom prst="rect">
              <a:avLst/>
            </a:prstGeom>
          </p:spPr>
        </p:pic>
        <p:pic>
          <p:nvPicPr>
            <p:cNvPr id="88" name="Picture 87"/>
            <p:cNvPicPr>
              <a:picLocks noChangeAspect="1"/>
            </p:cNvPicPr>
            <p:nvPr/>
          </p:nvPicPr>
          <p:blipFill>
            <a:blip r:embed="rId21">
              <a:biLevel thresh="25000"/>
            </a:blip>
            <a:stretch>
              <a:fillRect/>
            </a:stretch>
          </p:blipFill>
          <p:spPr>
            <a:xfrm>
              <a:off x="6596640" y="681108"/>
              <a:ext cx="509844" cy="506511"/>
            </a:xfrm>
            <a:prstGeom prst="rect">
              <a:avLst/>
            </a:prstGeom>
          </p:spPr>
        </p:pic>
        <p:pic>
          <p:nvPicPr>
            <p:cNvPr id="89" name="Picture 88"/>
            <p:cNvPicPr>
              <a:picLocks noChangeAspect="1"/>
            </p:cNvPicPr>
            <p:nvPr/>
          </p:nvPicPr>
          <p:blipFill>
            <a:blip r:embed="rId22">
              <a:biLevel thresh="25000"/>
            </a:blip>
            <a:stretch>
              <a:fillRect/>
            </a:stretch>
          </p:blipFill>
          <p:spPr>
            <a:xfrm>
              <a:off x="6842261" y="1023783"/>
              <a:ext cx="468505" cy="533891"/>
            </a:xfrm>
            <a:prstGeom prst="rect">
              <a:avLst/>
            </a:prstGeom>
          </p:spPr>
        </p:pic>
      </p:grpSp>
      <p:sp>
        <p:nvSpPr>
          <p:cNvPr id="91" name="TextBox 90"/>
          <p:cNvSpPr txBox="1"/>
          <p:nvPr/>
        </p:nvSpPr>
        <p:spPr>
          <a:xfrm>
            <a:off x="6498268" y="1388472"/>
            <a:ext cx="1119470" cy="497848"/>
          </a:xfrm>
          <a:prstGeom prst="rect">
            <a:avLst/>
          </a:prstGeom>
          <a:noFill/>
        </p:spPr>
        <p:txBody>
          <a:bodyPr wrap="square" lIns="89642" tIns="44821" rIns="89642" bIns="44821" rtlCol="0" anchor="b">
            <a:spAutoFit/>
          </a:bodyPr>
          <a:lstStyle/>
          <a:p>
            <a:pPr algn="ctr" defTabSz="895665">
              <a:lnSpc>
                <a:spcPct val="90000"/>
              </a:lnSpc>
              <a:defRPr/>
            </a:pPr>
            <a:r>
              <a:rPr lang="en-US" sz="980" kern="0">
                <a:gradFill>
                  <a:gsLst>
                    <a:gs pos="0">
                      <a:srgbClr val="FFFFFF"/>
                    </a:gs>
                    <a:gs pos="100000">
                      <a:srgbClr val="FFFFFF"/>
                    </a:gs>
                  </a:gsLst>
                  <a:lin ang="5400000" scaled="1"/>
                </a:gradFill>
              </a:rPr>
              <a:t>Source code control integration</a:t>
            </a:r>
          </a:p>
        </p:txBody>
      </p:sp>
      <p:sp>
        <p:nvSpPr>
          <p:cNvPr id="92" name="TextBox 91"/>
          <p:cNvSpPr txBox="1"/>
          <p:nvPr/>
        </p:nvSpPr>
        <p:spPr>
          <a:xfrm>
            <a:off x="7641306" y="1388472"/>
            <a:ext cx="1119470" cy="362072"/>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CI/CD build and deploy</a:t>
            </a:r>
          </a:p>
        </p:txBody>
      </p:sp>
      <p:grpSp>
        <p:nvGrpSpPr>
          <p:cNvPr id="96" name="Group 95"/>
          <p:cNvGrpSpPr/>
          <p:nvPr/>
        </p:nvGrpSpPr>
        <p:grpSpPr>
          <a:xfrm>
            <a:off x="6545589" y="5502624"/>
            <a:ext cx="1314116" cy="609891"/>
            <a:chOff x="6471762" y="5509217"/>
            <a:chExt cx="1314303" cy="609978"/>
          </a:xfrm>
        </p:grpSpPr>
        <p:pic>
          <p:nvPicPr>
            <p:cNvPr id="93" name="Picture 92"/>
            <p:cNvPicPr>
              <a:picLocks noChangeAspect="1"/>
            </p:cNvPicPr>
            <p:nvPr/>
          </p:nvPicPr>
          <p:blipFill>
            <a:blip r:embed="rId23"/>
            <a:stretch>
              <a:fillRect/>
            </a:stretch>
          </p:blipFill>
          <p:spPr>
            <a:xfrm>
              <a:off x="6877054" y="5642646"/>
              <a:ext cx="407052" cy="476549"/>
            </a:xfrm>
            <a:prstGeom prst="rect">
              <a:avLst/>
            </a:prstGeom>
          </p:spPr>
        </p:pic>
        <p:pic>
          <p:nvPicPr>
            <p:cNvPr id="94" name="Picture 93"/>
            <p:cNvPicPr>
              <a:picLocks noChangeAspect="1"/>
            </p:cNvPicPr>
            <p:nvPr/>
          </p:nvPicPr>
          <p:blipFill>
            <a:blip r:embed="rId24"/>
            <a:stretch>
              <a:fillRect/>
            </a:stretch>
          </p:blipFill>
          <p:spPr>
            <a:xfrm>
              <a:off x="6471762" y="5509217"/>
              <a:ext cx="425655" cy="476548"/>
            </a:xfrm>
            <a:prstGeom prst="rect">
              <a:avLst/>
            </a:prstGeom>
          </p:spPr>
        </p:pic>
        <p:pic>
          <p:nvPicPr>
            <p:cNvPr id="95" name="Picture 94"/>
            <p:cNvPicPr>
              <a:picLocks noChangeAspect="1"/>
            </p:cNvPicPr>
            <p:nvPr/>
          </p:nvPicPr>
          <p:blipFill>
            <a:blip r:embed="rId25"/>
            <a:stretch>
              <a:fillRect/>
            </a:stretch>
          </p:blipFill>
          <p:spPr>
            <a:xfrm>
              <a:off x="7292227" y="5536381"/>
              <a:ext cx="493838" cy="474085"/>
            </a:xfrm>
            <a:prstGeom prst="rect">
              <a:avLst/>
            </a:prstGeom>
          </p:spPr>
        </p:pic>
      </p:grpSp>
      <p:sp>
        <p:nvSpPr>
          <p:cNvPr id="97" name="TextBox 96"/>
          <p:cNvSpPr txBox="1"/>
          <p:nvPr/>
        </p:nvSpPr>
        <p:spPr>
          <a:xfrm>
            <a:off x="6615851" y="6144642"/>
            <a:ext cx="1205648"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Industry standards</a:t>
            </a:r>
          </a:p>
        </p:txBody>
      </p:sp>
      <p:sp>
        <p:nvSpPr>
          <p:cNvPr id="99" name="Freeform 28"/>
          <p:cNvSpPr>
            <a:spLocks noChangeAspect="1" noEditPoints="1"/>
          </p:cNvSpPr>
          <p:nvPr/>
        </p:nvSpPr>
        <p:spPr bwMode="gray">
          <a:xfrm>
            <a:off x="8172809" y="5521580"/>
            <a:ext cx="537855" cy="571980"/>
          </a:xfrm>
          <a:custGeom>
            <a:avLst/>
            <a:gdLst>
              <a:gd name="T0" fmla="*/ 1302 w 1483"/>
              <a:gd name="T1" fmla="*/ 290 h 1251"/>
              <a:gd name="T2" fmla="*/ 1011 w 1483"/>
              <a:gd name="T3" fmla="*/ 177 h 1251"/>
              <a:gd name="T4" fmla="*/ 581 w 1483"/>
              <a:gd name="T5" fmla="*/ 0 h 1251"/>
              <a:gd name="T6" fmla="*/ 0 w 1483"/>
              <a:gd name="T7" fmla="*/ 243 h 1251"/>
              <a:gd name="T8" fmla="*/ 942 w 1483"/>
              <a:gd name="T9" fmla="*/ 1029 h 1251"/>
              <a:gd name="T10" fmla="*/ 1252 w 1483"/>
              <a:gd name="T11" fmla="*/ 892 h 1251"/>
              <a:gd name="T12" fmla="*/ 1483 w 1483"/>
              <a:gd name="T13" fmla="*/ 781 h 1251"/>
              <a:gd name="T14" fmla="*/ 600 w 1483"/>
              <a:gd name="T15" fmla="*/ 42 h 1251"/>
              <a:gd name="T16" fmla="*/ 600 w 1483"/>
              <a:gd name="T17" fmla="*/ 80 h 1251"/>
              <a:gd name="T18" fmla="*/ 942 w 1483"/>
              <a:gd name="T19" fmla="*/ 312 h 1251"/>
              <a:gd name="T20" fmla="*/ 583 w 1483"/>
              <a:gd name="T21" fmla="*/ 160 h 1251"/>
              <a:gd name="T22" fmla="*/ 942 w 1483"/>
              <a:gd name="T23" fmla="*/ 467 h 1251"/>
              <a:gd name="T24" fmla="*/ 583 w 1483"/>
              <a:gd name="T25" fmla="*/ 472 h 1251"/>
              <a:gd name="T26" fmla="*/ 583 w 1483"/>
              <a:gd name="T27" fmla="*/ 548 h 1251"/>
              <a:gd name="T28" fmla="*/ 942 w 1483"/>
              <a:gd name="T29" fmla="*/ 626 h 1251"/>
              <a:gd name="T30" fmla="*/ 583 w 1483"/>
              <a:gd name="T31" fmla="*/ 633 h 1251"/>
              <a:gd name="T32" fmla="*/ 942 w 1483"/>
              <a:gd name="T33" fmla="*/ 781 h 1251"/>
              <a:gd name="T34" fmla="*/ 583 w 1483"/>
              <a:gd name="T35" fmla="*/ 944 h 1251"/>
              <a:gd name="T36" fmla="*/ 583 w 1483"/>
              <a:gd name="T37" fmla="*/ 1022 h 1251"/>
              <a:gd name="T38" fmla="*/ 583 w 1483"/>
              <a:gd name="T39" fmla="*/ 1105 h 1251"/>
              <a:gd name="T40" fmla="*/ 583 w 1483"/>
              <a:gd name="T41" fmla="*/ 1178 h 1251"/>
              <a:gd name="T42" fmla="*/ 1252 w 1483"/>
              <a:gd name="T43" fmla="*/ 349 h 1251"/>
              <a:gd name="T44" fmla="*/ 1011 w 1483"/>
              <a:gd name="T45" fmla="*/ 288 h 1251"/>
              <a:gd name="T46" fmla="*/ 1011 w 1483"/>
              <a:gd name="T47" fmla="*/ 340 h 1251"/>
              <a:gd name="T48" fmla="*/ 1252 w 1483"/>
              <a:gd name="T49" fmla="*/ 465 h 1251"/>
              <a:gd name="T50" fmla="*/ 1011 w 1483"/>
              <a:gd name="T51" fmla="*/ 397 h 1251"/>
              <a:gd name="T52" fmla="*/ 1252 w 1483"/>
              <a:gd name="T53" fmla="*/ 571 h 1251"/>
              <a:gd name="T54" fmla="*/ 1011 w 1483"/>
              <a:gd name="T55" fmla="*/ 614 h 1251"/>
              <a:gd name="T56" fmla="*/ 1011 w 1483"/>
              <a:gd name="T57" fmla="*/ 663 h 1251"/>
              <a:gd name="T58" fmla="*/ 1252 w 1483"/>
              <a:gd name="T59" fmla="*/ 685 h 1251"/>
              <a:gd name="T60" fmla="*/ 1011 w 1483"/>
              <a:gd name="T61" fmla="*/ 722 h 1251"/>
              <a:gd name="T62" fmla="*/ 1252 w 1483"/>
              <a:gd name="T63" fmla="*/ 791 h 1251"/>
              <a:gd name="T64" fmla="*/ 1011 w 1483"/>
              <a:gd name="T65" fmla="*/ 989 h 1251"/>
              <a:gd name="T66" fmla="*/ 1252 w 1483"/>
              <a:gd name="T67" fmla="*/ 864 h 1251"/>
              <a:gd name="T68" fmla="*/ 1476 w 1483"/>
              <a:gd name="T69" fmla="*/ 401 h 1251"/>
              <a:gd name="T70" fmla="*/ 1311 w 1483"/>
              <a:gd name="T71" fmla="*/ 309 h 1251"/>
              <a:gd name="T72" fmla="*/ 1302 w 1483"/>
              <a:gd name="T73" fmla="*/ 824 h 1251"/>
              <a:gd name="T74" fmla="*/ 1481 w 1483"/>
              <a:gd name="T75" fmla="*/ 715 h 1251"/>
              <a:gd name="T76" fmla="*/ 1481 w 1483"/>
              <a:gd name="T77" fmla="*/ 692 h 1251"/>
              <a:gd name="T78" fmla="*/ 1302 w 1483"/>
              <a:gd name="T79" fmla="*/ 706 h 1251"/>
              <a:gd name="T80" fmla="*/ 1481 w 1483"/>
              <a:gd name="T81" fmla="*/ 666 h 1251"/>
              <a:gd name="T82" fmla="*/ 1302 w 1483"/>
              <a:gd name="T83" fmla="*/ 595 h 1251"/>
              <a:gd name="T84" fmla="*/ 1481 w 1483"/>
              <a:gd name="T85" fmla="*/ 567 h 1251"/>
              <a:gd name="T86" fmla="*/ 1481 w 1483"/>
              <a:gd name="T87" fmla="*/ 543 h 1251"/>
              <a:gd name="T88" fmla="*/ 1302 w 1483"/>
              <a:gd name="T89" fmla="*/ 479 h 1251"/>
              <a:gd name="T90" fmla="*/ 1481 w 1483"/>
              <a:gd name="T91" fmla="*/ 517 h 1251"/>
              <a:gd name="T92" fmla="*/ 1302 w 1483"/>
              <a:gd name="T93" fmla="*/ 368 h 1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83" h="1251">
                <a:moveTo>
                  <a:pt x="1481" y="425"/>
                </a:moveTo>
                <a:lnTo>
                  <a:pt x="1481" y="394"/>
                </a:lnTo>
                <a:lnTo>
                  <a:pt x="1302" y="290"/>
                </a:lnTo>
                <a:lnTo>
                  <a:pt x="1252" y="304"/>
                </a:lnTo>
                <a:lnTo>
                  <a:pt x="1252" y="316"/>
                </a:lnTo>
                <a:lnTo>
                  <a:pt x="1011" y="177"/>
                </a:lnTo>
                <a:lnTo>
                  <a:pt x="942" y="200"/>
                </a:lnTo>
                <a:lnTo>
                  <a:pt x="942" y="208"/>
                </a:lnTo>
                <a:lnTo>
                  <a:pt x="581" y="0"/>
                </a:lnTo>
                <a:lnTo>
                  <a:pt x="26" y="177"/>
                </a:lnTo>
                <a:lnTo>
                  <a:pt x="26" y="236"/>
                </a:lnTo>
                <a:lnTo>
                  <a:pt x="0" y="243"/>
                </a:lnTo>
                <a:lnTo>
                  <a:pt x="0" y="1067"/>
                </a:lnTo>
                <a:lnTo>
                  <a:pt x="560" y="1251"/>
                </a:lnTo>
                <a:lnTo>
                  <a:pt x="942" y="1029"/>
                </a:lnTo>
                <a:lnTo>
                  <a:pt x="942" y="1041"/>
                </a:lnTo>
                <a:lnTo>
                  <a:pt x="994" y="1041"/>
                </a:lnTo>
                <a:lnTo>
                  <a:pt x="1252" y="892"/>
                </a:lnTo>
                <a:lnTo>
                  <a:pt x="1252" y="895"/>
                </a:lnTo>
                <a:lnTo>
                  <a:pt x="1290" y="895"/>
                </a:lnTo>
                <a:lnTo>
                  <a:pt x="1483" y="781"/>
                </a:lnTo>
                <a:lnTo>
                  <a:pt x="1483" y="427"/>
                </a:lnTo>
                <a:lnTo>
                  <a:pt x="1481" y="425"/>
                </a:lnTo>
                <a:close/>
                <a:moveTo>
                  <a:pt x="600" y="42"/>
                </a:moveTo>
                <a:lnTo>
                  <a:pt x="942" y="229"/>
                </a:lnTo>
                <a:lnTo>
                  <a:pt x="942" y="255"/>
                </a:lnTo>
                <a:lnTo>
                  <a:pt x="600" y="80"/>
                </a:lnTo>
                <a:lnTo>
                  <a:pt x="600" y="42"/>
                </a:lnTo>
                <a:close/>
                <a:moveTo>
                  <a:pt x="583" y="160"/>
                </a:moveTo>
                <a:lnTo>
                  <a:pt x="942" y="312"/>
                </a:lnTo>
                <a:lnTo>
                  <a:pt x="942" y="363"/>
                </a:lnTo>
                <a:lnTo>
                  <a:pt x="583" y="234"/>
                </a:lnTo>
                <a:lnTo>
                  <a:pt x="583" y="160"/>
                </a:lnTo>
                <a:close/>
                <a:moveTo>
                  <a:pt x="583" y="316"/>
                </a:moveTo>
                <a:lnTo>
                  <a:pt x="942" y="418"/>
                </a:lnTo>
                <a:lnTo>
                  <a:pt x="942" y="467"/>
                </a:lnTo>
                <a:lnTo>
                  <a:pt x="583" y="394"/>
                </a:lnTo>
                <a:lnTo>
                  <a:pt x="583" y="316"/>
                </a:lnTo>
                <a:close/>
                <a:moveTo>
                  <a:pt x="583" y="472"/>
                </a:moveTo>
                <a:lnTo>
                  <a:pt x="942" y="524"/>
                </a:lnTo>
                <a:lnTo>
                  <a:pt x="942" y="571"/>
                </a:lnTo>
                <a:lnTo>
                  <a:pt x="583" y="548"/>
                </a:lnTo>
                <a:lnTo>
                  <a:pt x="583" y="472"/>
                </a:lnTo>
                <a:close/>
                <a:moveTo>
                  <a:pt x="583" y="633"/>
                </a:moveTo>
                <a:lnTo>
                  <a:pt x="942" y="626"/>
                </a:lnTo>
                <a:lnTo>
                  <a:pt x="942" y="678"/>
                </a:lnTo>
                <a:lnTo>
                  <a:pt x="583" y="706"/>
                </a:lnTo>
                <a:lnTo>
                  <a:pt x="583" y="633"/>
                </a:lnTo>
                <a:close/>
                <a:moveTo>
                  <a:pt x="583" y="789"/>
                </a:moveTo>
                <a:lnTo>
                  <a:pt x="942" y="732"/>
                </a:lnTo>
                <a:lnTo>
                  <a:pt x="942" y="781"/>
                </a:lnTo>
                <a:lnTo>
                  <a:pt x="583" y="862"/>
                </a:lnTo>
                <a:lnTo>
                  <a:pt x="583" y="789"/>
                </a:lnTo>
                <a:close/>
                <a:moveTo>
                  <a:pt x="583" y="944"/>
                </a:moveTo>
                <a:lnTo>
                  <a:pt x="942" y="838"/>
                </a:lnTo>
                <a:lnTo>
                  <a:pt x="942" y="885"/>
                </a:lnTo>
                <a:lnTo>
                  <a:pt x="583" y="1022"/>
                </a:lnTo>
                <a:lnTo>
                  <a:pt x="583" y="944"/>
                </a:lnTo>
                <a:close/>
                <a:moveTo>
                  <a:pt x="583" y="1178"/>
                </a:moveTo>
                <a:lnTo>
                  <a:pt x="583" y="1105"/>
                </a:lnTo>
                <a:lnTo>
                  <a:pt x="942" y="940"/>
                </a:lnTo>
                <a:lnTo>
                  <a:pt x="942" y="992"/>
                </a:lnTo>
                <a:lnTo>
                  <a:pt x="583" y="1178"/>
                </a:lnTo>
                <a:close/>
                <a:moveTo>
                  <a:pt x="1023" y="208"/>
                </a:moveTo>
                <a:lnTo>
                  <a:pt x="1252" y="333"/>
                </a:lnTo>
                <a:lnTo>
                  <a:pt x="1252" y="349"/>
                </a:lnTo>
                <a:lnTo>
                  <a:pt x="1023" y="234"/>
                </a:lnTo>
                <a:lnTo>
                  <a:pt x="1023" y="208"/>
                </a:lnTo>
                <a:close/>
                <a:moveTo>
                  <a:pt x="1011" y="288"/>
                </a:moveTo>
                <a:lnTo>
                  <a:pt x="1252" y="389"/>
                </a:lnTo>
                <a:lnTo>
                  <a:pt x="1252" y="427"/>
                </a:lnTo>
                <a:lnTo>
                  <a:pt x="1011" y="340"/>
                </a:lnTo>
                <a:lnTo>
                  <a:pt x="1011" y="288"/>
                </a:lnTo>
                <a:close/>
                <a:moveTo>
                  <a:pt x="1011" y="397"/>
                </a:moveTo>
                <a:lnTo>
                  <a:pt x="1252" y="465"/>
                </a:lnTo>
                <a:lnTo>
                  <a:pt x="1252" y="498"/>
                </a:lnTo>
                <a:lnTo>
                  <a:pt x="1011" y="448"/>
                </a:lnTo>
                <a:lnTo>
                  <a:pt x="1011" y="397"/>
                </a:lnTo>
                <a:close/>
                <a:moveTo>
                  <a:pt x="1011" y="503"/>
                </a:moveTo>
                <a:lnTo>
                  <a:pt x="1252" y="538"/>
                </a:lnTo>
                <a:lnTo>
                  <a:pt x="1252" y="571"/>
                </a:lnTo>
                <a:lnTo>
                  <a:pt x="1011" y="555"/>
                </a:lnTo>
                <a:lnTo>
                  <a:pt x="1011" y="503"/>
                </a:lnTo>
                <a:close/>
                <a:moveTo>
                  <a:pt x="1011" y="614"/>
                </a:moveTo>
                <a:lnTo>
                  <a:pt x="1252" y="609"/>
                </a:lnTo>
                <a:lnTo>
                  <a:pt x="1252" y="645"/>
                </a:lnTo>
                <a:lnTo>
                  <a:pt x="1011" y="663"/>
                </a:lnTo>
                <a:lnTo>
                  <a:pt x="1011" y="614"/>
                </a:lnTo>
                <a:close/>
                <a:moveTo>
                  <a:pt x="1011" y="722"/>
                </a:moveTo>
                <a:lnTo>
                  <a:pt x="1252" y="685"/>
                </a:lnTo>
                <a:lnTo>
                  <a:pt x="1252" y="718"/>
                </a:lnTo>
                <a:lnTo>
                  <a:pt x="1011" y="772"/>
                </a:lnTo>
                <a:lnTo>
                  <a:pt x="1011" y="722"/>
                </a:lnTo>
                <a:close/>
                <a:moveTo>
                  <a:pt x="1011" y="829"/>
                </a:moveTo>
                <a:lnTo>
                  <a:pt x="1252" y="756"/>
                </a:lnTo>
                <a:lnTo>
                  <a:pt x="1252" y="791"/>
                </a:lnTo>
                <a:lnTo>
                  <a:pt x="1011" y="883"/>
                </a:lnTo>
                <a:lnTo>
                  <a:pt x="1011" y="829"/>
                </a:lnTo>
                <a:close/>
                <a:moveTo>
                  <a:pt x="1011" y="989"/>
                </a:moveTo>
                <a:lnTo>
                  <a:pt x="1011" y="940"/>
                </a:lnTo>
                <a:lnTo>
                  <a:pt x="1252" y="829"/>
                </a:lnTo>
                <a:lnTo>
                  <a:pt x="1252" y="864"/>
                </a:lnTo>
                <a:lnTo>
                  <a:pt x="1011" y="989"/>
                </a:lnTo>
                <a:close/>
                <a:moveTo>
                  <a:pt x="1311" y="309"/>
                </a:moveTo>
                <a:lnTo>
                  <a:pt x="1476" y="401"/>
                </a:lnTo>
                <a:lnTo>
                  <a:pt x="1476" y="413"/>
                </a:lnTo>
                <a:lnTo>
                  <a:pt x="1311" y="328"/>
                </a:lnTo>
                <a:lnTo>
                  <a:pt x="1311" y="309"/>
                </a:lnTo>
                <a:close/>
                <a:moveTo>
                  <a:pt x="1481" y="767"/>
                </a:moveTo>
                <a:lnTo>
                  <a:pt x="1302" y="859"/>
                </a:lnTo>
                <a:lnTo>
                  <a:pt x="1302" y="824"/>
                </a:lnTo>
                <a:lnTo>
                  <a:pt x="1481" y="741"/>
                </a:lnTo>
                <a:lnTo>
                  <a:pt x="1481" y="767"/>
                </a:lnTo>
                <a:close/>
                <a:moveTo>
                  <a:pt x="1481" y="715"/>
                </a:moveTo>
                <a:lnTo>
                  <a:pt x="1302" y="784"/>
                </a:lnTo>
                <a:lnTo>
                  <a:pt x="1302" y="746"/>
                </a:lnTo>
                <a:lnTo>
                  <a:pt x="1481" y="692"/>
                </a:lnTo>
                <a:lnTo>
                  <a:pt x="1481" y="715"/>
                </a:lnTo>
                <a:close/>
                <a:moveTo>
                  <a:pt x="1481" y="666"/>
                </a:moveTo>
                <a:lnTo>
                  <a:pt x="1302" y="706"/>
                </a:lnTo>
                <a:lnTo>
                  <a:pt x="1302" y="670"/>
                </a:lnTo>
                <a:lnTo>
                  <a:pt x="1481" y="642"/>
                </a:lnTo>
                <a:lnTo>
                  <a:pt x="1481" y="666"/>
                </a:lnTo>
                <a:close/>
                <a:moveTo>
                  <a:pt x="1481" y="616"/>
                </a:moveTo>
                <a:lnTo>
                  <a:pt x="1302" y="630"/>
                </a:lnTo>
                <a:lnTo>
                  <a:pt x="1302" y="595"/>
                </a:lnTo>
                <a:lnTo>
                  <a:pt x="1481" y="593"/>
                </a:lnTo>
                <a:lnTo>
                  <a:pt x="1481" y="616"/>
                </a:lnTo>
                <a:close/>
                <a:moveTo>
                  <a:pt x="1481" y="567"/>
                </a:moveTo>
                <a:lnTo>
                  <a:pt x="1302" y="555"/>
                </a:lnTo>
                <a:lnTo>
                  <a:pt x="1302" y="519"/>
                </a:lnTo>
                <a:lnTo>
                  <a:pt x="1481" y="543"/>
                </a:lnTo>
                <a:lnTo>
                  <a:pt x="1481" y="567"/>
                </a:lnTo>
                <a:close/>
                <a:moveTo>
                  <a:pt x="1481" y="517"/>
                </a:moveTo>
                <a:lnTo>
                  <a:pt x="1302" y="479"/>
                </a:lnTo>
                <a:lnTo>
                  <a:pt x="1302" y="444"/>
                </a:lnTo>
                <a:lnTo>
                  <a:pt x="1481" y="493"/>
                </a:lnTo>
                <a:lnTo>
                  <a:pt x="1481" y="517"/>
                </a:lnTo>
                <a:close/>
                <a:moveTo>
                  <a:pt x="1481" y="467"/>
                </a:moveTo>
                <a:lnTo>
                  <a:pt x="1302" y="404"/>
                </a:lnTo>
                <a:lnTo>
                  <a:pt x="1302" y="368"/>
                </a:lnTo>
                <a:lnTo>
                  <a:pt x="1481" y="444"/>
                </a:lnTo>
                <a:lnTo>
                  <a:pt x="1481" y="467"/>
                </a:lnTo>
                <a:close/>
              </a:path>
            </a:pathLst>
          </a:custGeom>
          <a:solidFill>
            <a:srgbClr val="FFFFFF"/>
          </a:solidFill>
          <a:ln>
            <a:noFill/>
          </a:ln>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008272"/>
              </a:solidFill>
            </a:endParaRPr>
          </a:p>
        </p:txBody>
      </p:sp>
      <p:sp>
        <p:nvSpPr>
          <p:cNvPr id="100" name="TextBox 99"/>
          <p:cNvSpPr txBox="1"/>
          <p:nvPr/>
        </p:nvSpPr>
        <p:spPr>
          <a:xfrm>
            <a:off x="7988249" y="6144642"/>
            <a:ext cx="845777"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Global scale</a:t>
            </a:r>
          </a:p>
        </p:txBody>
      </p:sp>
      <p:grpSp>
        <p:nvGrpSpPr>
          <p:cNvPr id="105" name="Group 104"/>
          <p:cNvGrpSpPr>
            <a:grpSpLocks noChangeAspect="1"/>
          </p:cNvGrpSpPr>
          <p:nvPr/>
        </p:nvGrpSpPr>
        <p:grpSpPr>
          <a:xfrm>
            <a:off x="9964368" y="5545583"/>
            <a:ext cx="717140" cy="523974"/>
            <a:chOff x="9263605" y="5061782"/>
            <a:chExt cx="832926" cy="608572"/>
          </a:xfrm>
        </p:grpSpPr>
        <p:sp>
          <p:nvSpPr>
            <p:cNvPr id="101" name="Freeform 5"/>
            <p:cNvSpPr>
              <a:spLocks/>
            </p:cNvSpPr>
            <p:nvPr/>
          </p:nvSpPr>
          <p:spPr bwMode="auto">
            <a:xfrm>
              <a:off x="9263605" y="5061782"/>
              <a:ext cx="832926" cy="608572"/>
            </a:xfrm>
            <a:custGeom>
              <a:avLst/>
              <a:gdLst>
                <a:gd name="T0" fmla="*/ 882 w 889"/>
                <a:gd name="T1" fmla="*/ 348 h 569"/>
                <a:gd name="T2" fmla="*/ 843 w 889"/>
                <a:gd name="T3" fmla="*/ 284 h 569"/>
                <a:gd name="T4" fmla="*/ 760 w 889"/>
                <a:gd name="T5" fmla="*/ 235 h 569"/>
                <a:gd name="T6" fmla="*/ 761 w 889"/>
                <a:gd name="T7" fmla="*/ 227 h 569"/>
                <a:gd name="T8" fmla="*/ 534 w 889"/>
                <a:gd name="T9" fmla="*/ 0 h 569"/>
                <a:gd name="T10" fmla="*/ 478 w 889"/>
                <a:gd name="T11" fmla="*/ 7 h 569"/>
                <a:gd name="T12" fmla="*/ 409 w 889"/>
                <a:gd name="T13" fmla="*/ 37 h 569"/>
                <a:gd name="T14" fmla="*/ 352 w 889"/>
                <a:gd name="T15" fmla="*/ 91 h 569"/>
                <a:gd name="T16" fmla="*/ 277 w 889"/>
                <a:gd name="T17" fmla="*/ 69 h 569"/>
                <a:gd name="T18" fmla="*/ 139 w 889"/>
                <a:gd name="T19" fmla="*/ 207 h 569"/>
                <a:gd name="T20" fmla="*/ 141 w 889"/>
                <a:gd name="T21" fmla="*/ 231 h 569"/>
                <a:gd name="T22" fmla="*/ 45 w 889"/>
                <a:gd name="T23" fmla="*/ 284 h 569"/>
                <a:gd name="T24" fmla="*/ 8 w 889"/>
                <a:gd name="T25" fmla="*/ 348 h 569"/>
                <a:gd name="T26" fmla="*/ 0 w 889"/>
                <a:gd name="T27" fmla="*/ 398 h 569"/>
                <a:gd name="T28" fmla="*/ 178 w 889"/>
                <a:gd name="T29" fmla="*/ 569 h 569"/>
                <a:gd name="T30" fmla="*/ 409 w 889"/>
                <a:gd name="T31" fmla="*/ 569 h 569"/>
                <a:gd name="T32" fmla="*/ 478 w 889"/>
                <a:gd name="T33" fmla="*/ 569 h 569"/>
                <a:gd name="T34" fmla="*/ 711 w 889"/>
                <a:gd name="T35" fmla="*/ 569 h 569"/>
                <a:gd name="T36" fmla="*/ 889 w 889"/>
                <a:gd name="T37" fmla="*/ 398 h 569"/>
                <a:gd name="T38" fmla="*/ 882 w 889"/>
                <a:gd name="T39" fmla="*/ 34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89" h="569">
                  <a:moveTo>
                    <a:pt x="882" y="348"/>
                  </a:moveTo>
                  <a:cubicBezTo>
                    <a:pt x="874" y="323"/>
                    <a:pt x="861" y="302"/>
                    <a:pt x="843" y="284"/>
                  </a:cubicBezTo>
                  <a:cubicBezTo>
                    <a:pt x="821" y="261"/>
                    <a:pt x="793" y="244"/>
                    <a:pt x="760" y="235"/>
                  </a:cubicBezTo>
                  <a:cubicBezTo>
                    <a:pt x="760" y="232"/>
                    <a:pt x="761" y="230"/>
                    <a:pt x="761" y="227"/>
                  </a:cubicBezTo>
                  <a:cubicBezTo>
                    <a:pt x="761" y="101"/>
                    <a:pt x="659" y="0"/>
                    <a:pt x="534" y="0"/>
                  </a:cubicBezTo>
                  <a:cubicBezTo>
                    <a:pt x="514" y="0"/>
                    <a:pt x="496" y="2"/>
                    <a:pt x="478" y="7"/>
                  </a:cubicBezTo>
                  <a:cubicBezTo>
                    <a:pt x="453" y="13"/>
                    <a:pt x="430" y="24"/>
                    <a:pt x="409" y="37"/>
                  </a:cubicBezTo>
                  <a:cubicBezTo>
                    <a:pt x="387" y="52"/>
                    <a:pt x="368" y="70"/>
                    <a:pt x="352" y="91"/>
                  </a:cubicBezTo>
                  <a:cubicBezTo>
                    <a:pt x="331" y="77"/>
                    <a:pt x="305" y="69"/>
                    <a:pt x="277" y="69"/>
                  </a:cubicBezTo>
                  <a:cubicBezTo>
                    <a:pt x="201" y="69"/>
                    <a:pt x="139" y="131"/>
                    <a:pt x="139" y="207"/>
                  </a:cubicBezTo>
                  <a:cubicBezTo>
                    <a:pt x="139" y="215"/>
                    <a:pt x="140" y="223"/>
                    <a:pt x="141" y="231"/>
                  </a:cubicBezTo>
                  <a:cubicBezTo>
                    <a:pt x="103" y="239"/>
                    <a:pt x="70" y="257"/>
                    <a:pt x="45" y="284"/>
                  </a:cubicBezTo>
                  <a:cubicBezTo>
                    <a:pt x="28" y="302"/>
                    <a:pt x="15" y="323"/>
                    <a:pt x="8" y="348"/>
                  </a:cubicBezTo>
                  <a:cubicBezTo>
                    <a:pt x="3" y="364"/>
                    <a:pt x="0" y="380"/>
                    <a:pt x="0" y="398"/>
                  </a:cubicBezTo>
                  <a:cubicBezTo>
                    <a:pt x="0" y="496"/>
                    <a:pt x="80" y="569"/>
                    <a:pt x="178" y="569"/>
                  </a:cubicBezTo>
                  <a:cubicBezTo>
                    <a:pt x="221" y="569"/>
                    <a:pt x="313" y="569"/>
                    <a:pt x="409" y="569"/>
                  </a:cubicBezTo>
                  <a:cubicBezTo>
                    <a:pt x="432" y="569"/>
                    <a:pt x="455" y="569"/>
                    <a:pt x="478" y="569"/>
                  </a:cubicBezTo>
                  <a:cubicBezTo>
                    <a:pt x="579" y="569"/>
                    <a:pt x="674" y="569"/>
                    <a:pt x="711" y="569"/>
                  </a:cubicBezTo>
                  <a:cubicBezTo>
                    <a:pt x="810" y="569"/>
                    <a:pt x="889" y="496"/>
                    <a:pt x="889" y="398"/>
                  </a:cubicBezTo>
                  <a:cubicBezTo>
                    <a:pt x="889" y="380"/>
                    <a:pt x="887" y="363"/>
                    <a:pt x="882" y="348"/>
                  </a:cubicBezTo>
                  <a:close/>
                </a:path>
              </a:pathLst>
            </a:custGeom>
            <a:solidFill>
              <a:srgbClr val="FFFFFF"/>
            </a:solidFill>
            <a:ln w="28575">
              <a:noFill/>
              <a:round/>
              <a:headEnd/>
              <a:tailEnd/>
            </a:ln>
          </p:spPr>
          <p:txBody>
            <a:bodyPr vert="horz" wrap="square" lIns="89630" tIns="44814" rIns="89630" bIns="44814" numCol="1" anchor="t" anchorCtr="0" compatLnSpc="1">
              <a:prstTxWarp prst="textNoShape">
                <a:avLst/>
              </a:prstTxWarp>
            </a:bodyPr>
            <a:lstStyle/>
            <a:p>
              <a:pPr defTabSz="896214">
                <a:defRPr/>
              </a:pPr>
              <a:endParaRPr lang="en-US" sz="1765" kern="0">
                <a:solidFill>
                  <a:sysClr val="windowText" lastClr="000000"/>
                </a:solidFill>
                <a:latin typeface="Segoe UI Light" charset="0"/>
              </a:endParaRPr>
            </a:p>
          </p:txBody>
        </p:sp>
        <p:pic>
          <p:nvPicPr>
            <p:cNvPr id="104" name="Picture 103"/>
            <p:cNvPicPr/>
            <p:nvPr/>
          </p:nvPicPr>
          <p:blipFill>
            <a:blip r:embed="rId26"/>
            <a:stretch>
              <a:fillRect/>
            </a:stretch>
          </p:blipFill>
          <p:spPr bwMode="auto">
            <a:xfrm>
              <a:off x="9476156" y="5195720"/>
              <a:ext cx="421469" cy="421469"/>
            </a:xfrm>
            <a:prstGeom prst="rect">
              <a:avLst/>
            </a:prstGeom>
            <a:noFill/>
            <a:ln>
              <a:noFill/>
            </a:ln>
          </p:spPr>
        </p:pic>
      </p:grpSp>
      <p:sp>
        <p:nvSpPr>
          <p:cNvPr id="106" name="TextBox 105"/>
          <p:cNvSpPr txBox="1"/>
          <p:nvPr/>
        </p:nvSpPr>
        <p:spPr>
          <a:xfrm>
            <a:off x="9894451" y="6138705"/>
            <a:ext cx="872492"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Azure Active</a:t>
            </a:r>
            <a:br>
              <a:rPr lang="en-US" sz="980"/>
            </a:br>
            <a:r>
              <a:rPr lang="en-US" sz="980"/>
              <a:t>Directory</a:t>
            </a:r>
          </a:p>
        </p:txBody>
      </p:sp>
      <p:sp>
        <p:nvSpPr>
          <p:cNvPr id="108" name="TextBox 107"/>
          <p:cNvSpPr txBox="1"/>
          <p:nvPr/>
        </p:nvSpPr>
        <p:spPr>
          <a:xfrm>
            <a:off x="8891518" y="6144642"/>
            <a:ext cx="844205"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Corporate</a:t>
            </a:r>
            <a:br>
              <a:rPr lang="en-US" sz="980"/>
            </a:br>
            <a:r>
              <a:rPr lang="en-US" sz="980"/>
              <a:t>connectivity</a:t>
            </a:r>
          </a:p>
        </p:txBody>
      </p:sp>
      <p:sp>
        <p:nvSpPr>
          <p:cNvPr id="109" name="TextBox 108"/>
          <p:cNvSpPr txBox="1"/>
          <p:nvPr/>
        </p:nvSpPr>
        <p:spPr>
          <a:xfrm>
            <a:off x="11032929" y="3121111"/>
            <a:ext cx="551908"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Drupal</a:t>
            </a:r>
          </a:p>
        </p:txBody>
      </p:sp>
      <p:pic>
        <p:nvPicPr>
          <p:cNvPr id="110" name="Picture 109"/>
          <p:cNvPicPr>
            <a:picLocks noChangeAspect="1"/>
          </p:cNvPicPr>
          <p:nvPr/>
        </p:nvPicPr>
        <p:blipFill>
          <a:blip r:embed="rId27"/>
          <a:stretch>
            <a:fillRect/>
          </a:stretch>
        </p:blipFill>
        <p:spPr>
          <a:xfrm>
            <a:off x="10994613" y="5538804"/>
            <a:ext cx="568541" cy="537529"/>
          </a:xfrm>
          <a:prstGeom prst="rect">
            <a:avLst/>
          </a:prstGeom>
        </p:spPr>
      </p:pic>
      <p:sp>
        <p:nvSpPr>
          <p:cNvPr id="111" name="TextBox 110"/>
          <p:cNvSpPr txBox="1"/>
          <p:nvPr/>
        </p:nvSpPr>
        <p:spPr>
          <a:xfrm>
            <a:off x="10782528" y="6144642"/>
            <a:ext cx="936924" cy="36207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Dedicated</a:t>
            </a:r>
            <a:br>
              <a:rPr lang="en-US" sz="980"/>
            </a:br>
            <a:r>
              <a:rPr lang="en-US" sz="980"/>
              <a:t>environments</a:t>
            </a:r>
          </a:p>
        </p:txBody>
      </p:sp>
      <p:grpSp>
        <p:nvGrpSpPr>
          <p:cNvPr id="112" name="Group 111"/>
          <p:cNvGrpSpPr/>
          <p:nvPr/>
        </p:nvGrpSpPr>
        <p:grpSpPr>
          <a:xfrm>
            <a:off x="288272" y="1844058"/>
            <a:ext cx="3211113" cy="3196481"/>
            <a:chOff x="827088" y="-3463925"/>
            <a:chExt cx="3833812" cy="3816350"/>
          </a:xfrm>
        </p:grpSpPr>
        <p:sp>
          <p:nvSpPr>
            <p:cNvPr id="113"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4"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5"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6"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7"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8"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19"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120"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grpSp>
      <p:sp>
        <p:nvSpPr>
          <p:cNvPr id="121" name="Rectangle 120"/>
          <p:cNvSpPr/>
          <p:nvPr/>
        </p:nvSpPr>
        <p:spPr>
          <a:xfrm>
            <a:off x="317875" y="5089515"/>
            <a:ext cx="3181511" cy="693970"/>
          </a:xfrm>
          <a:prstGeom prst="rect">
            <a:avLst/>
          </a:prstGeom>
        </p:spPr>
        <p:txBody>
          <a:bodyPr wrap="square">
            <a:spAutoFit/>
          </a:bodyPr>
          <a:lstStyle/>
          <a:p>
            <a:pPr algn="ctr" defTabSz="914225"/>
            <a:r>
              <a:rPr lang="en-US" sz="3921" kern="0">
                <a:gradFill>
                  <a:gsLst>
                    <a:gs pos="0">
                      <a:schemeClr val="tx1"/>
                    </a:gs>
                    <a:gs pos="100000">
                      <a:schemeClr val="tx1"/>
                    </a:gs>
                  </a:gsLst>
                  <a:lin ang="5400000" scaled="1"/>
                </a:gradFill>
                <a:latin typeface="Segoe UI Light" panose="020B0502040204020203" pitchFamily="34" charset="0"/>
                <a:ea typeface="Segoe UI Black" panose="020B0A02040204020203" pitchFamily="34" charset="0"/>
                <a:cs typeface="Segoe UI Light" panose="020B0502040204020203" pitchFamily="34" charset="0"/>
              </a:rPr>
              <a:t>App Service</a:t>
            </a:r>
            <a:endParaRPr lang="en-US" sz="3921" kern="0">
              <a:gradFill>
                <a:gsLst>
                  <a:gs pos="0">
                    <a:schemeClr val="tx1"/>
                  </a:gs>
                  <a:gs pos="100000">
                    <a:schemeClr val="tx1"/>
                  </a:gs>
                </a:gsLst>
                <a:lin ang="5400000" scaled="1"/>
              </a:gradFill>
            </a:endParaRPr>
          </a:p>
        </p:txBody>
      </p:sp>
      <p:grpSp>
        <p:nvGrpSpPr>
          <p:cNvPr id="11" name="Group 4"/>
          <p:cNvGrpSpPr>
            <a:grpSpLocks noChangeAspect="1"/>
          </p:cNvGrpSpPr>
          <p:nvPr/>
        </p:nvGrpSpPr>
        <p:grpSpPr bwMode="auto">
          <a:xfrm>
            <a:off x="7776544" y="720943"/>
            <a:ext cx="806782" cy="673030"/>
            <a:chOff x="5006" y="441"/>
            <a:chExt cx="567" cy="473"/>
          </a:xfrm>
        </p:grpSpPr>
        <p:sp>
          <p:nvSpPr>
            <p:cNvPr id="13" name="Freeform 5"/>
            <p:cNvSpPr>
              <a:spLocks noEditPoints="1"/>
            </p:cNvSpPr>
            <p:nvPr/>
          </p:nvSpPr>
          <p:spPr bwMode="auto">
            <a:xfrm>
              <a:off x="5171" y="441"/>
              <a:ext cx="214" cy="213"/>
            </a:xfrm>
            <a:custGeom>
              <a:avLst/>
              <a:gdLst>
                <a:gd name="T0" fmla="*/ 432 w 432"/>
                <a:gd name="T1" fmla="*/ 191 h 432"/>
                <a:gd name="T2" fmla="*/ 425 w 432"/>
                <a:gd name="T3" fmla="*/ 188 h 432"/>
                <a:gd name="T4" fmla="*/ 372 w 432"/>
                <a:gd name="T5" fmla="*/ 171 h 432"/>
                <a:gd name="T6" fmla="*/ 358 w 432"/>
                <a:gd name="T7" fmla="*/ 137 h 432"/>
                <a:gd name="T8" fmla="*/ 385 w 432"/>
                <a:gd name="T9" fmla="*/ 80 h 432"/>
                <a:gd name="T10" fmla="*/ 350 w 432"/>
                <a:gd name="T11" fmla="*/ 45 h 432"/>
                <a:gd name="T12" fmla="*/ 344 w 432"/>
                <a:gd name="T13" fmla="*/ 49 h 432"/>
                <a:gd name="T14" fmla="*/ 294 w 432"/>
                <a:gd name="T15" fmla="*/ 74 h 432"/>
                <a:gd name="T16" fmla="*/ 261 w 432"/>
                <a:gd name="T17" fmla="*/ 60 h 432"/>
                <a:gd name="T18" fmla="*/ 239 w 432"/>
                <a:gd name="T19" fmla="*/ 0 h 432"/>
                <a:gd name="T20" fmla="*/ 190 w 432"/>
                <a:gd name="T21" fmla="*/ 0 h 432"/>
                <a:gd name="T22" fmla="*/ 188 w 432"/>
                <a:gd name="T23" fmla="*/ 7 h 432"/>
                <a:gd name="T24" fmla="*/ 171 w 432"/>
                <a:gd name="T25" fmla="*/ 60 h 432"/>
                <a:gd name="T26" fmla="*/ 137 w 432"/>
                <a:gd name="T27" fmla="*/ 74 h 432"/>
                <a:gd name="T28" fmla="*/ 80 w 432"/>
                <a:gd name="T29" fmla="*/ 47 h 432"/>
                <a:gd name="T30" fmla="*/ 45 w 432"/>
                <a:gd name="T31" fmla="*/ 82 h 432"/>
                <a:gd name="T32" fmla="*/ 49 w 432"/>
                <a:gd name="T33" fmla="*/ 88 h 432"/>
                <a:gd name="T34" fmla="*/ 73 w 432"/>
                <a:gd name="T35" fmla="*/ 137 h 432"/>
                <a:gd name="T36" fmla="*/ 59 w 432"/>
                <a:gd name="T37" fmla="*/ 171 h 432"/>
                <a:gd name="T38" fmla="*/ 0 w 432"/>
                <a:gd name="T39" fmla="*/ 193 h 432"/>
                <a:gd name="T40" fmla="*/ 0 w 432"/>
                <a:gd name="T41" fmla="*/ 242 h 432"/>
                <a:gd name="T42" fmla="*/ 7 w 432"/>
                <a:gd name="T43" fmla="*/ 244 h 432"/>
                <a:gd name="T44" fmla="*/ 59 w 432"/>
                <a:gd name="T45" fmla="*/ 261 h 432"/>
                <a:gd name="T46" fmla="*/ 74 w 432"/>
                <a:gd name="T47" fmla="*/ 295 h 432"/>
                <a:gd name="T48" fmla="*/ 47 w 432"/>
                <a:gd name="T49" fmla="*/ 352 h 432"/>
                <a:gd name="T50" fmla="*/ 81 w 432"/>
                <a:gd name="T51" fmla="*/ 387 h 432"/>
                <a:gd name="T52" fmla="*/ 87 w 432"/>
                <a:gd name="T53" fmla="*/ 384 h 432"/>
                <a:gd name="T54" fmla="*/ 137 w 432"/>
                <a:gd name="T55" fmla="*/ 359 h 432"/>
                <a:gd name="T56" fmla="*/ 171 w 432"/>
                <a:gd name="T57" fmla="*/ 373 h 432"/>
                <a:gd name="T58" fmla="*/ 192 w 432"/>
                <a:gd name="T59" fmla="*/ 432 h 432"/>
                <a:gd name="T60" fmla="*/ 241 w 432"/>
                <a:gd name="T61" fmla="*/ 432 h 432"/>
                <a:gd name="T62" fmla="*/ 244 w 432"/>
                <a:gd name="T63" fmla="*/ 425 h 432"/>
                <a:gd name="T64" fmla="*/ 261 w 432"/>
                <a:gd name="T65" fmla="*/ 373 h 432"/>
                <a:gd name="T66" fmla="*/ 295 w 432"/>
                <a:gd name="T67" fmla="*/ 359 h 432"/>
                <a:gd name="T68" fmla="*/ 352 w 432"/>
                <a:gd name="T69" fmla="*/ 386 h 432"/>
                <a:gd name="T70" fmla="*/ 387 w 432"/>
                <a:gd name="T71" fmla="*/ 351 h 432"/>
                <a:gd name="T72" fmla="*/ 383 w 432"/>
                <a:gd name="T73" fmla="*/ 344 h 432"/>
                <a:gd name="T74" fmla="*/ 358 w 432"/>
                <a:gd name="T75" fmla="*/ 295 h 432"/>
                <a:gd name="T76" fmla="*/ 372 w 432"/>
                <a:gd name="T77" fmla="*/ 261 h 432"/>
                <a:gd name="T78" fmla="*/ 431 w 432"/>
                <a:gd name="T79" fmla="*/ 240 h 432"/>
                <a:gd name="T80" fmla="*/ 432 w 432"/>
                <a:gd name="T81" fmla="*/ 191 h 432"/>
                <a:gd name="T82" fmla="*/ 294 w 432"/>
                <a:gd name="T83" fmla="*/ 216 h 432"/>
                <a:gd name="T84" fmla="*/ 216 w 432"/>
                <a:gd name="T85" fmla="*/ 294 h 432"/>
                <a:gd name="T86" fmla="*/ 137 w 432"/>
                <a:gd name="T87" fmla="*/ 216 h 432"/>
                <a:gd name="T88" fmla="*/ 216 w 432"/>
                <a:gd name="T89" fmla="*/ 138 h 432"/>
                <a:gd name="T90" fmla="*/ 294 w 432"/>
                <a:gd name="T91" fmla="*/ 216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2" h="432">
                  <a:moveTo>
                    <a:pt x="432" y="191"/>
                  </a:moveTo>
                  <a:cubicBezTo>
                    <a:pt x="425" y="188"/>
                    <a:pt x="425" y="188"/>
                    <a:pt x="425" y="188"/>
                  </a:cubicBezTo>
                  <a:cubicBezTo>
                    <a:pt x="372" y="171"/>
                    <a:pt x="372" y="171"/>
                    <a:pt x="372" y="171"/>
                  </a:cubicBezTo>
                  <a:cubicBezTo>
                    <a:pt x="358" y="137"/>
                    <a:pt x="358" y="137"/>
                    <a:pt x="358" y="137"/>
                  </a:cubicBezTo>
                  <a:cubicBezTo>
                    <a:pt x="385" y="80"/>
                    <a:pt x="385" y="80"/>
                    <a:pt x="385" y="80"/>
                  </a:cubicBezTo>
                  <a:cubicBezTo>
                    <a:pt x="350" y="45"/>
                    <a:pt x="350" y="45"/>
                    <a:pt x="350" y="45"/>
                  </a:cubicBezTo>
                  <a:cubicBezTo>
                    <a:pt x="344" y="49"/>
                    <a:pt x="344" y="49"/>
                    <a:pt x="344" y="49"/>
                  </a:cubicBezTo>
                  <a:cubicBezTo>
                    <a:pt x="294" y="74"/>
                    <a:pt x="294" y="74"/>
                    <a:pt x="294" y="74"/>
                  </a:cubicBezTo>
                  <a:cubicBezTo>
                    <a:pt x="261" y="60"/>
                    <a:pt x="261" y="60"/>
                    <a:pt x="261" y="60"/>
                  </a:cubicBezTo>
                  <a:cubicBezTo>
                    <a:pt x="239" y="0"/>
                    <a:pt x="239" y="0"/>
                    <a:pt x="239" y="0"/>
                  </a:cubicBezTo>
                  <a:cubicBezTo>
                    <a:pt x="190" y="0"/>
                    <a:pt x="190" y="0"/>
                    <a:pt x="190" y="0"/>
                  </a:cubicBezTo>
                  <a:cubicBezTo>
                    <a:pt x="188" y="7"/>
                    <a:pt x="188" y="7"/>
                    <a:pt x="188" y="7"/>
                  </a:cubicBezTo>
                  <a:cubicBezTo>
                    <a:pt x="171" y="60"/>
                    <a:pt x="171" y="60"/>
                    <a:pt x="171" y="60"/>
                  </a:cubicBezTo>
                  <a:cubicBezTo>
                    <a:pt x="137" y="74"/>
                    <a:pt x="137" y="74"/>
                    <a:pt x="137" y="74"/>
                  </a:cubicBezTo>
                  <a:cubicBezTo>
                    <a:pt x="80" y="47"/>
                    <a:pt x="80" y="47"/>
                    <a:pt x="80" y="47"/>
                  </a:cubicBezTo>
                  <a:cubicBezTo>
                    <a:pt x="45" y="82"/>
                    <a:pt x="45" y="82"/>
                    <a:pt x="45" y="82"/>
                  </a:cubicBezTo>
                  <a:cubicBezTo>
                    <a:pt x="49" y="88"/>
                    <a:pt x="49" y="88"/>
                    <a:pt x="49" y="88"/>
                  </a:cubicBezTo>
                  <a:cubicBezTo>
                    <a:pt x="73" y="137"/>
                    <a:pt x="73" y="137"/>
                    <a:pt x="73" y="137"/>
                  </a:cubicBezTo>
                  <a:cubicBezTo>
                    <a:pt x="59" y="171"/>
                    <a:pt x="59" y="171"/>
                    <a:pt x="59" y="171"/>
                  </a:cubicBezTo>
                  <a:cubicBezTo>
                    <a:pt x="0" y="193"/>
                    <a:pt x="0" y="193"/>
                    <a:pt x="0" y="193"/>
                  </a:cubicBezTo>
                  <a:cubicBezTo>
                    <a:pt x="0" y="242"/>
                    <a:pt x="0" y="242"/>
                    <a:pt x="0" y="242"/>
                  </a:cubicBezTo>
                  <a:cubicBezTo>
                    <a:pt x="7" y="244"/>
                    <a:pt x="7" y="244"/>
                    <a:pt x="7" y="244"/>
                  </a:cubicBezTo>
                  <a:cubicBezTo>
                    <a:pt x="59" y="261"/>
                    <a:pt x="59" y="261"/>
                    <a:pt x="59" y="261"/>
                  </a:cubicBezTo>
                  <a:cubicBezTo>
                    <a:pt x="74" y="295"/>
                    <a:pt x="74" y="295"/>
                    <a:pt x="74" y="295"/>
                  </a:cubicBezTo>
                  <a:cubicBezTo>
                    <a:pt x="47" y="352"/>
                    <a:pt x="47" y="352"/>
                    <a:pt x="47" y="352"/>
                  </a:cubicBezTo>
                  <a:cubicBezTo>
                    <a:pt x="81" y="387"/>
                    <a:pt x="81" y="387"/>
                    <a:pt x="81" y="387"/>
                  </a:cubicBezTo>
                  <a:cubicBezTo>
                    <a:pt x="87" y="384"/>
                    <a:pt x="87" y="384"/>
                    <a:pt x="87" y="384"/>
                  </a:cubicBezTo>
                  <a:cubicBezTo>
                    <a:pt x="137" y="359"/>
                    <a:pt x="137" y="359"/>
                    <a:pt x="137" y="359"/>
                  </a:cubicBezTo>
                  <a:cubicBezTo>
                    <a:pt x="171" y="373"/>
                    <a:pt x="171" y="373"/>
                    <a:pt x="171" y="373"/>
                  </a:cubicBezTo>
                  <a:cubicBezTo>
                    <a:pt x="192" y="432"/>
                    <a:pt x="192" y="432"/>
                    <a:pt x="192" y="432"/>
                  </a:cubicBezTo>
                  <a:cubicBezTo>
                    <a:pt x="241" y="432"/>
                    <a:pt x="241" y="432"/>
                    <a:pt x="241" y="432"/>
                  </a:cubicBezTo>
                  <a:cubicBezTo>
                    <a:pt x="244" y="425"/>
                    <a:pt x="244" y="425"/>
                    <a:pt x="244" y="425"/>
                  </a:cubicBezTo>
                  <a:cubicBezTo>
                    <a:pt x="261" y="373"/>
                    <a:pt x="261" y="373"/>
                    <a:pt x="261" y="373"/>
                  </a:cubicBezTo>
                  <a:cubicBezTo>
                    <a:pt x="295" y="359"/>
                    <a:pt x="295" y="359"/>
                    <a:pt x="295" y="359"/>
                  </a:cubicBezTo>
                  <a:cubicBezTo>
                    <a:pt x="352" y="386"/>
                    <a:pt x="352" y="386"/>
                    <a:pt x="352" y="386"/>
                  </a:cubicBezTo>
                  <a:cubicBezTo>
                    <a:pt x="387" y="351"/>
                    <a:pt x="387" y="351"/>
                    <a:pt x="387" y="351"/>
                  </a:cubicBezTo>
                  <a:cubicBezTo>
                    <a:pt x="383" y="344"/>
                    <a:pt x="383" y="344"/>
                    <a:pt x="383" y="344"/>
                  </a:cubicBezTo>
                  <a:cubicBezTo>
                    <a:pt x="358" y="295"/>
                    <a:pt x="358" y="295"/>
                    <a:pt x="358" y="295"/>
                  </a:cubicBezTo>
                  <a:cubicBezTo>
                    <a:pt x="372" y="261"/>
                    <a:pt x="372" y="261"/>
                    <a:pt x="372" y="261"/>
                  </a:cubicBezTo>
                  <a:cubicBezTo>
                    <a:pt x="431" y="240"/>
                    <a:pt x="431" y="240"/>
                    <a:pt x="431" y="240"/>
                  </a:cubicBezTo>
                  <a:cubicBezTo>
                    <a:pt x="432" y="191"/>
                    <a:pt x="432" y="191"/>
                    <a:pt x="432" y="191"/>
                  </a:cubicBezTo>
                  <a:close/>
                  <a:moveTo>
                    <a:pt x="294" y="216"/>
                  </a:moveTo>
                  <a:cubicBezTo>
                    <a:pt x="294" y="259"/>
                    <a:pt x="259" y="294"/>
                    <a:pt x="216" y="294"/>
                  </a:cubicBezTo>
                  <a:cubicBezTo>
                    <a:pt x="173" y="294"/>
                    <a:pt x="137" y="259"/>
                    <a:pt x="137" y="216"/>
                  </a:cubicBezTo>
                  <a:cubicBezTo>
                    <a:pt x="137" y="173"/>
                    <a:pt x="173" y="138"/>
                    <a:pt x="216" y="138"/>
                  </a:cubicBezTo>
                  <a:cubicBezTo>
                    <a:pt x="259" y="138"/>
                    <a:pt x="294" y="173"/>
                    <a:pt x="294" y="2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 name="Freeform 6"/>
            <p:cNvSpPr>
              <a:spLocks noEditPoints="1"/>
            </p:cNvSpPr>
            <p:nvPr/>
          </p:nvSpPr>
          <p:spPr bwMode="auto">
            <a:xfrm>
              <a:off x="5359" y="588"/>
              <a:ext cx="214" cy="213"/>
            </a:xfrm>
            <a:custGeom>
              <a:avLst/>
              <a:gdLst>
                <a:gd name="T0" fmla="*/ 432 w 432"/>
                <a:gd name="T1" fmla="*/ 190 h 432"/>
                <a:gd name="T2" fmla="*/ 425 w 432"/>
                <a:gd name="T3" fmla="*/ 188 h 432"/>
                <a:gd name="T4" fmla="*/ 372 w 432"/>
                <a:gd name="T5" fmla="*/ 171 h 432"/>
                <a:gd name="T6" fmla="*/ 358 w 432"/>
                <a:gd name="T7" fmla="*/ 137 h 432"/>
                <a:gd name="T8" fmla="*/ 385 w 432"/>
                <a:gd name="T9" fmla="*/ 80 h 432"/>
                <a:gd name="T10" fmla="*/ 350 w 432"/>
                <a:gd name="T11" fmla="*/ 45 h 432"/>
                <a:gd name="T12" fmla="*/ 344 w 432"/>
                <a:gd name="T13" fmla="*/ 48 h 432"/>
                <a:gd name="T14" fmla="*/ 295 w 432"/>
                <a:gd name="T15" fmla="*/ 73 h 432"/>
                <a:gd name="T16" fmla="*/ 261 w 432"/>
                <a:gd name="T17" fmla="*/ 59 h 432"/>
                <a:gd name="T18" fmla="*/ 240 w 432"/>
                <a:gd name="T19" fmla="*/ 0 h 432"/>
                <a:gd name="T20" fmla="*/ 191 w 432"/>
                <a:gd name="T21" fmla="*/ 0 h 432"/>
                <a:gd name="T22" fmla="*/ 188 w 432"/>
                <a:gd name="T23" fmla="*/ 7 h 432"/>
                <a:gd name="T24" fmla="*/ 171 w 432"/>
                <a:gd name="T25" fmla="*/ 59 h 432"/>
                <a:gd name="T26" fmla="*/ 137 w 432"/>
                <a:gd name="T27" fmla="*/ 73 h 432"/>
                <a:gd name="T28" fmla="*/ 80 w 432"/>
                <a:gd name="T29" fmla="*/ 46 h 432"/>
                <a:gd name="T30" fmla="*/ 45 w 432"/>
                <a:gd name="T31" fmla="*/ 81 h 432"/>
                <a:gd name="T32" fmla="*/ 49 w 432"/>
                <a:gd name="T33" fmla="*/ 88 h 432"/>
                <a:gd name="T34" fmla="*/ 74 w 432"/>
                <a:gd name="T35" fmla="*/ 137 h 432"/>
                <a:gd name="T36" fmla="*/ 59 w 432"/>
                <a:gd name="T37" fmla="*/ 171 h 432"/>
                <a:gd name="T38" fmla="*/ 0 w 432"/>
                <a:gd name="T39" fmla="*/ 192 h 432"/>
                <a:gd name="T40" fmla="*/ 0 w 432"/>
                <a:gd name="T41" fmla="*/ 241 h 432"/>
                <a:gd name="T42" fmla="*/ 7 w 432"/>
                <a:gd name="T43" fmla="*/ 244 h 432"/>
                <a:gd name="T44" fmla="*/ 60 w 432"/>
                <a:gd name="T45" fmla="*/ 261 h 432"/>
                <a:gd name="T46" fmla="*/ 74 w 432"/>
                <a:gd name="T47" fmla="*/ 295 h 432"/>
                <a:gd name="T48" fmla="*/ 47 w 432"/>
                <a:gd name="T49" fmla="*/ 352 h 432"/>
                <a:gd name="T50" fmla="*/ 81 w 432"/>
                <a:gd name="T51" fmla="*/ 386 h 432"/>
                <a:gd name="T52" fmla="*/ 88 w 432"/>
                <a:gd name="T53" fmla="*/ 383 h 432"/>
                <a:gd name="T54" fmla="*/ 137 w 432"/>
                <a:gd name="T55" fmla="*/ 358 h 432"/>
                <a:gd name="T56" fmla="*/ 171 w 432"/>
                <a:gd name="T57" fmla="*/ 372 h 432"/>
                <a:gd name="T58" fmla="*/ 193 w 432"/>
                <a:gd name="T59" fmla="*/ 432 h 432"/>
                <a:gd name="T60" fmla="*/ 241 w 432"/>
                <a:gd name="T61" fmla="*/ 432 h 432"/>
                <a:gd name="T62" fmla="*/ 244 w 432"/>
                <a:gd name="T63" fmla="*/ 425 h 432"/>
                <a:gd name="T64" fmla="*/ 261 w 432"/>
                <a:gd name="T65" fmla="*/ 372 h 432"/>
                <a:gd name="T66" fmla="*/ 295 w 432"/>
                <a:gd name="T67" fmla="*/ 358 h 432"/>
                <a:gd name="T68" fmla="*/ 352 w 432"/>
                <a:gd name="T69" fmla="*/ 385 h 432"/>
                <a:gd name="T70" fmla="*/ 387 w 432"/>
                <a:gd name="T71" fmla="*/ 350 h 432"/>
                <a:gd name="T72" fmla="*/ 383 w 432"/>
                <a:gd name="T73" fmla="*/ 344 h 432"/>
                <a:gd name="T74" fmla="*/ 358 w 432"/>
                <a:gd name="T75" fmla="*/ 295 h 432"/>
                <a:gd name="T76" fmla="*/ 372 w 432"/>
                <a:gd name="T77" fmla="*/ 260 h 432"/>
                <a:gd name="T78" fmla="*/ 432 w 432"/>
                <a:gd name="T79" fmla="*/ 239 h 432"/>
                <a:gd name="T80" fmla="*/ 432 w 432"/>
                <a:gd name="T81" fmla="*/ 190 h 432"/>
                <a:gd name="T82" fmla="*/ 290 w 432"/>
                <a:gd name="T83" fmla="*/ 216 h 432"/>
                <a:gd name="T84" fmla="*/ 216 w 432"/>
                <a:gd name="T85" fmla="*/ 290 h 432"/>
                <a:gd name="T86" fmla="*/ 141 w 432"/>
                <a:gd name="T87" fmla="*/ 216 h 432"/>
                <a:gd name="T88" fmla="*/ 216 w 432"/>
                <a:gd name="T89" fmla="*/ 141 h 432"/>
                <a:gd name="T90" fmla="*/ 290 w 432"/>
                <a:gd name="T91" fmla="*/ 216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2" h="432">
                  <a:moveTo>
                    <a:pt x="432" y="190"/>
                  </a:moveTo>
                  <a:cubicBezTo>
                    <a:pt x="425" y="188"/>
                    <a:pt x="425" y="188"/>
                    <a:pt x="425" y="188"/>
                  </a:cubicBezTo>
                  <a:cubicBezTo>
                    <a:pt x="372" y="171"/>
                    <a:pt x="372" y="171"/>
                    <a:pt x="372" y="171"/>
                  </a:cubicBezTo>
                  <a:cubicBezTo>
                    <a:pt x="358" y="137"/>
                    <a:pt x="358" y="137"/>
                    <a:pt x="358" y="137"/>
                  </a:cubicBezTo>
                  <a:cubicBezTo>
                    <a:pt x="385" y="80"/>
                    <a:pt x="385" y="80"/>
                    <a:pt x="385" y="80"/>
                  </a:cubicBezTo>
                  <a:cubicBezTo>
                    <a:pt x="350" y="45"/>
                    <a:pt x="350" y="45"/>
                    <a:pt x="350" y="45"/>
                  </a:cubicBezTo>
                  <a:cubicBezTo>
                    <a:pt x="344" y="48"/>
                    <a:pt x="344" y="48"/>
                    <a:pt x="344" y="48"/>
                  </a:cubicBezTo>
                  <a:cubicBezTo>
                    <a:pt x="295" y="73"/>
                    <a:pt x="295" y="73"/>
                    <a:pt x="295" y="73"/>
                  </a:cubicBezTo>
                  <a:cubicBezTo>
                    <a:pt x="261" y="59"/>
                    <a:pt x="261" y="59"/>
                    <a:pt x="261" y="59"/>
                  </a:cubicBezTo>
                  <a:cubicBezTo>
                    <a:pt x="240" y="0"/>
                    <a:pt x="240" y="0"/>
                    <a:pt x="240" y="0"/>
                  </a:cubicBezTo>
                  <a:cubicBezTo>
                    <a:pt x="191" y="0"/>
                    <a:pt x="191" y="0"/>
                    <a:pt x="191" y="0"/>
                  </a:cubicBezTo>
                  <a:cubicBezTo>
                    <a:pt x="188" y="7"/>
                    <a:pt x="188" y="7"/>
                    <a:pt x="188" y="7"/>
                  </a:cubicBezTo>
                  <a:cubicBezTo>
                    <a:pt x="171" y="59"/>
                    <a:pt x="171" y="59"/>
                    <a:pt x="171" y="59"/>
                  </a:cubicBezTo>
                  <a:cubicBezTo>
                    <a:pt x="137" y="73"/>
                    <a:pt x="137" y="73"/>
                    <a:pt x="137" y="73"/>
                  </a:cubicBezTo>
                  <a:cubicBezTo>
                    <a:pt x="80" y="46"/>
                    <a:pt x="80" y="46"/>
                    <a:pt x="80" y="46"/>
                  </a:cubicBezTo>
                  <a:cubicBezTo>
                    <a:pt x="45" y="81"/>
                    <a:pt x="45" y="81"/>
                    <a:pt x="45" y="81"/>
                  </a:cubicBezTo>
                  <a:cubicBezTo>
                    <a:pt x="49" y="88"/>
                    <a:pt x="49" y="88"/>
                    <a:pt x="49" y="88"/>
                  </a:cubicBezTo>
                  <a:cubicBezTo>
                    <a:pt x="74" y="137"/>
                    <a:pt x="74" y="137"/>
                    <a:pt x="74" y="137"/>
                  </a:cubicBezTo>
                  <a:cubicBezTo>
                    <a:pt x="59" y="171"/>
                    <a:pt x="59" y="171"/>
                    <a:pt x="59" y="171"/>
                  </a:cubicBezTo>
                  <a:cubicBezTo>
                    <a:pt x="0" y="192"/>
                    <a:pt x="0" y="192"/>
                    <a:pt x="0" y="192"/>
                  </a:cubicBezTo>
                  <a:cubicBezTo>
                    <a:pt x="0" y="241"/>
                    <a:pt x="0" y="241"/>
                    <a:pt x="0" y="241"/>
                  </a:cubicBezTo>
                  <a:cubicBezTo>
                    <a:pt x="7" y="244"/>
                    <a:pt x="7" y="244"/>
                    <a:pt x="7" y="244"/>
                  </a:cubicBezTo>
                  <a:cubicBezTo>
                    <a:pt x="60" y="261"/>
                    <a:pt x="60" y="261"/>
                    <a:pt x="60" y="261"/>
                  </a:cubicBezTo>
                  <a:cubicBezTo>
                    <a:pt x="74" y="295"/>
                    <a:pt x="74" y="295"/>
                    <a:pt x="74" y="295"/>
                  </a:cubicBezTo>
                  <a:cubicBezTo>
                    <a:pt x="47" y="352"/>
                    <a:pt x="47" y="352"/>
                    <a:pt x="47" y="352"/>
                  </a:cubicBezTo>
                  <a:cubicBezTo>
                    <a:pt x="81" y="386"/>
                    <a:pt x="81" y="386"/>
                    <a:pt x="81" y="386"/>
                  </a:cubicBezTo>
                  <a:cubicBezTo>
                    <a:pt x="88" y="383"/>
                    <a:pt x="88" y="383"/>
                    <a:pt x="88" y="383"/>
                  </a:cubicBezTo>
                  <a:cubicBezTo>
                    <a:pt x="137" y="358"/>
                    <a:pt x="137" y="358"/>
                    <a:pt x="137" y="358"/>
                  </a:cubicBezTo>
                  <a:cubicBezTo>
                    <a:pt x="171" y="372"/>
                    <a:pt x="171" y="372"/>
                    <a:pt x="171" y="372"/>
                  </a:cubicBezTo>
                  <a:cubicBezTo>
                    <a:pt x="193" y="432"/>
                    <a:pt x="193" y="432"/>
                    <a:pt x="193" y="432"/>
                  </a:cubicBezTo>
                  <a:cubicBezTo>
                    <a:pt x="241" y="432"/>
                    <a:pt x="241" y="432"/>
                    <a:pt x="241" y="432"/>
                  </a:cubicBezTo>
                  <a:cubicBezTo>
                    <a:pt x="244" y="425"/>
                    <a:pt x="244" y="425"/>
                    <a:pt x="244" y="425"/>
                  </a:cubicBezTo>
                  <a:cubicBezTo>
                    <a:pt x="261" y="372"/>
                    <a:pt x="261" y="372"/>
                    <a:pt x="261" y="372"/>
                  </a:cubicBezTo>
                  <a:cubicBezTo>
                    <a:pt x="295" y="358"/>
                    <a:pt x="295" y="358"/>
                    <a:pt x="295" y="358"/>
                  </a:cubicBezTo>
                  <a:cubicBezTo>
                    <a:pt x="352" y="385"/>
                    <a:pt x="352" y="385"/>
                    <a:pt x="352" y="385"/>
                  </a:cubicBezTo>
                  <a:cubicBezTo>
                    <a:pt x="387" y="350"/>
                    <a:pt x="387" y="350"/>
                    <a:pt x="387" y="350"/>
                  </a:cubicBezTo>
                  <a:cubicBezTo>
                    <a:pt x="383" y="344"/>
                    <a:pt x="383" y="344"/>
                    <a:pt x="383" y="344"/>
                  </a:cubicBezTo>
                  <a:cubicBezTo>
                    <a:pt x="358" y="295"/>
                    <a:pt x="358" y="295"/>
                    <a:pt x="358" y="295"/>
                  </a:cubicBezTo>
                  <a:cubicBezTo>
                    <a:pt x="372" y="260"/>
                    <a:pt x="372" y="260"/>
                    <a:pt x="372" y="260"/>
                  </a:cubicBezTo>
                  <a:cubicBezTo>
                    <a:pt x="432" y="239"/>
                    <a:pt x="432" y="239"/>
                    <a:pt x="432" y="239"/>
                  </a:cubicBezTo>
                  <a:cubicBezTo>
                    <a:pt x="432" y="190"/>
                    <a:pt x="432" y="190"/>
                    <a:pt x="432" y="190"/>
                  </a:cubicBezTo>
                  <a:close/>
                  <a:moveTo>
                    <a:pt x="290" y="216"/>
                  </a:moveTo>
                  <a:cubicBezTo>
                    <a:pt x="290" y="257"/>
                    <a:pt x="257" y="290"/>
                    <a:pt x="216" y="290"/>
                  </a:cubicBezTo>
                  <a:cubicBezTo>
                    <a:pt x="175" y="290"/>
                    <a:pt x="141" y="257"/>
                    <a:pt x="141" y="216"/>
                  </a:cubicBezTo>
                  <a:cubicBezTo>
                    <a:pt x="141" y="174"/>
                    <a:pt x="175" y="141"/>
                    <a:pt x="216" y="141"/>
                  </a:cubicBezTo>
                  <a:cubicBezTo>
                    <a:pt x="257" y="141"/>
                    <a:pt x="290" y="174"/>
                    <a:pt x="290" y="2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7" name="Freeform 7"/>
            <p:cNvSpPr>
              <a:spLocks noEditPoints="1"/>
            </p:cNvSpPr>
            <p:nvPr/>
          </p:nvSpPr>
          <p:spPr bwMode="auto">
            <a:xfrm>
              <a:off x="5006" y="652"/>
              <a:ext cx="262" cy="262"/>
            </a:xfrm>
            <a:custGeom>
              <a:avLst/>
              <a:gdLst>
                <a:gd name="T0" fmla="*/ 529 w 529"/>
                <a:gd name="T1" fmla="*/ 234 h 530"/>
                <a:gd name="T2" fmla="*/ 520 w 529"/>
                <a:gd name="T3" fmla="*/ 231 h 530"/>
                <a:gd name="T4" fmla="*/ 456 w 529"/>
                <a:gd name="T5" fmla="*/ 210 h 530"/>
                <a:gd name="T6" fmla="*/ 439 w 529"/>
                <a:gd name="T7" fmla="*/ 169 h 530"/>
                <a:gd name="T8" fmla="*/ 472 w 529"/>
                <a:gd name="T9" fmla="*/ 99 h 530"/>
                <a:gd name="T10" fmla="*/ 429 w 529"/>
                <a:gd name="T11" fmla="*/ 56 h 530"/>
                <a:gd name="T12" fmla="*/ 421 w 529"/>
                <a:gd name="T13" fmla="*/ 60 h 530"/>
                <a:gd name="T14" fmla="*/ 361 w 529"/>
                <a:gd name="T15" fmla="*/ 91 h 530"/>
                <a:gd name="T16" fmla="*/ 319 w 529"/>
                <a:gd name="T17" fmla="*/ 74 h 530"/>
                <a:gd name="T18" fmla="*/ 293 w 529"/>
                <a:gd name="T19" fmla="*/ 0 h 530"/>
                <a:gd name="T20" fmla="*/ 233 w 529"/>
                <a:gd name="T21" fmla="*/ 0 h 530"/>
                <a:gd name="T22" fmla="*/ 230 w 529"/>
                <a:gd name="T23" fmla="*/ 9 h 530"/>
                <a:gd name="T24" fmla="*/ 209 w 529"/>
                <a:gd name="T25" fmla="*/ 74 h 530"/>
                <a:gd name="T26" fmla="*/ 168 w 529"/>
                <a:gd name="T27" fmla="*/ 91 h 530"/>
                <a:gd name="T28" fmla="*/ 98 w 529"/>
                <a:gd name="T29" fmla="*/ 58 h 530"/>
                <a:gd name="T30" fmla="*/ 55 w 529"/>
                <a:gd name="T31" fmla="*/ 100 h 530"/>
                <a:gd name="T32" fmla="*/ 59 w 529"/>
                <a:gd name="T33" fmla="*/ 108 h 530"/>
                <a:gd name="T34" fmla="*/ 90 w 529"/>
                <a:gd name="T35" fmla="*/ 169 h 530"/>
                <a:gd name="T36" fmla="*/ 72 w 529"/>
                <a:gd name="T37" fmla="*/ 210 h 530"/>
                <a:gd name="T38" fmla="*/ 0 w 529"/>
                <a:gd name="T39" fmla="*/ 236 h 530"/>
                <a:gd name="T40" fmla="*/ 0 w 529"/>
                <a:gd name="T41" fmla="*/ 297 h 530"/>
                <a:gd name="T42" fmla="*/ 8 w 529"/>
                <a:gd name="T43" fmla="*/ 300 h 530"/>
                <a:gd name="T44" fmla="*/ 73 w 529"/>
                <a:gd name="T45" fmla="*/ 321 h 530"/>
                <a:gd name="T46" fmla="*/ 90 w 529"/>
                <a:gd name="T47" fmla="*/ 362 h 530"/>
                <a:gd name="T48" fmla="*/ 57 w 529"/>
                <a:gd name="T49" fmla="*/ 432 h 530"/>
                <a:gd name="T50" fmla="*/ 99 w 529"/>
                <a:gd name="T51" fmla="*/ 474 h 530"/>
                <a:gd name="T52" fmla="*/ 107 w 529"/>
                <a:gd name="T53" fmla="*/ 471 h 530"/>
                <a:gd name="T54" fmla="*/ 168 w 529"/>
                <a:gd name="T55" fmla="*/ 440 h 530"/>
                <a:gd name="T56" fmla="*/ 209 w 529"/>
                <a:gd name="T57" fmla="*/ 457 h 530"/>
                <a:gd name="T58" fmla="*/ 236 w 529"/>
                <a:gd name="T59" fmla="*/ 530 h 530"/>
                <a:gd name="T60" fmla="*/ 296 w 529"/>
                <a:gd name="T61" fmla="*/ 530 h 530"/>
                <a:gd name="T62" fmla="*/ 298 w 529"/>
                <a:gd name="T63" fmla="*/ 522 h 530"/>
                <a:gd name="T64" fmla="*/ 319 w 529"/>
                <a:gd name="T65" fmla="*/ 457 h 530"/>
                <a:gd name="T66" fmla="*/ 361 w 529"/>
                <a:gd name="T67" fmla="*/ 440 h 530"/>
                <a:gd name="T68" fmla="*/ 431 w 529"/>
                <a:gd name="T69" fmla="*/ 472 h 530"/>
                <a:gd name="T70" fmla="*/ 474 w 529"/>
                <a:gd name="T71" fmla="*/ 430 h 530"/>
                <a:gd name="T72" fmla="*/ 469 w 529"/>
                <a:gd name="T73" fmla="*/ 422 h 530"/>
                <a:gd name="T74" fmla="*/ 439 w 529"/>
                <a:gd name="T75" fmla="*/ 362 h 530"/>
                <a:gd name="T76" fmla="*/ 456 w 529"/>
                <a:gd name="T77" fmla="*/ 320 h 530"/>
                <a:gd name="T78" fmla="*/ 529 w 529"/>
                <a:gd name="T79" fmla="*/ 294 h 530"/>
                <a:gd name="T80" fmla="*/ 529 w 529"/>
                <a:gd name="T81" fmla="*/ 234 h 530"/>
                <a:gd name="T82" fmla="*/ 529 w 529"/>
                <a:gd name="T83" fmla="*/ 234 h 530"/>
                <a:gd name="T84" fmla="*/ 349 w 529"/>
                <a:gd name="T85" fmla="*/ 265 h 530"/>
                <a:gd name="T86" fmla="*/ 264 w 529"/>
                <a:gd name="T87" fmla="*/ 350 h 530"/>
                <a:gd name="T88" fmla="*/ 180 w 529"/>
                <a:gd name="T89" fmla="*/ 265 h 530"/>
                <a:gd name="T90" fmla="*/ 264 w 529"/>
                <a:gd name="T91" fmla="*/ 181 h 530"/>
                <a:gd name="T92" fmla="*/ 349 w 529"/>
                <a:gd name="T93" fmla="*/ 265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9" h="530">
                  <a:moveTo>
                    <a:pt x="529" y="234"/>
                  </a:moveTo>
                  <a:cubicBezTo>
                    <a:pt x="520" y="231"/>
                    <a:pt x="520" y="231"/>
                    <a:pt x="520" y="231"/>
                  </a:cubicBezTo>
                  <a:cubicBezTo>
                    <a:pt x="456" y="210"/>
                    <a:pt x="456" y="210"/>
                    <a:pt x="456" y="210"/>
                  </a:cubicBezTo>
                  <a:cubicBezTo>
                    <a:pt x="439" y="169"/>
                    <a:pt x="439" y="169"/>
                    <a:pt x="439" y="169"/>
                  </a:cubicBezTo>
                  <a:cubicBezTo>
                    <a:pt x="472" y="99"/>
                    <a:pt x="472" y="99"/>
                    <a:pt x="472" y="99"/>
                  </a:cubicBezTo>
                  <a:cubicBezTo>
                    <a:pt x="429" y="56"/>
                    <a:pt x="429" y="56"/>
                    <a:pt x="429" y="56"/>
                  </a:cubicBezTo>
                  <a:cubicBezTo>
                    <a:pt x="421" y="60"/>
                    <a:pt x="421" y="60"/>
                    <a:pt x="421" y="60"/>
                  </a:cubicBezTo>
                  <a:cubicBezTo>
                    <a:pt x="361" y="91"/>
                    <a:pt x="361" y="91"/>
                    <a:pt x="361" y="91"/>
                  </a:cubicBezTo>
                  <a:cubicBezTo>
                    <a:pt x="319" y="74"/>
                    <a:pt x="319" y="74"/>
                    <a:pt x="319" y="74"/>
                  </a:cubicBezTo>
                  <a:cubicBezTo>
                    <a:pt x="293" y="0"/>
                    <a:pt x="293" y="0"/>
                    <a:pt x="293" y="0"/>
                  </a:cubicBezTo>
                  <a:cubicBezTo>
                    <a:pt x="233" y="0"/>
                    <a:pt x="233" y="0"/>
                    <a:pt x="233" y="0"/>
                  </a:cubicBezTo>
                  <a:cubicBezTo>
                    <a:pt x="230" y="9"/>
                    <a:pt x="230" y="9"/>
                    <a:pt x="230" y="9"/>
                  </a:cubicBezTo>
                  <a:cubicBezTo>
                    <a:pt x="209" y="74"/>
                    <a:pt x="209" y="74"/>
                    <a:pt x="209" y="74"/>
                  </a:cubicBezTo>
                  <a:cubicBezTo>
                    <a:pt x="168" y="91"/>
                    <a:pt x="168" y="91"/>
                    <a:pt x="168" y="91"/>
                  </a:cubicBezTo>
                  <a:cubicBezTo>
                    <a:pt x="98" y="58"/>
                    <a:pt x="98" y="58"/>
                    <a:pt x="98" y="58"/>
                  </a:cubicBezTo>
                  <a:cubicBezTo>
                    <a:pt x="55" y="100"/>
                    <a:pt x="55" y="100"/>
                    <a:pt x="55" y="100"/>
                  </a:cubicBezTo>
                  <a:cubicBezTo>
                    <a:pt x="59" y="108"/>
                    <a:pt x="59" y="108"/>
                    <a:pt x="59" y="108"/>
                  </a:cubicBezTo>
                  <a:cubicBezTo>
                    <a:pt x="90" y="169"/>
                    <a:pt x="90" y="169"/>
                    <a:pt x="90" y="169"/>
                  </a:cubicBezTo>
                  <a:cubicBezTo>
                    <a:pt x="72" y="210"/>
                    <a:pt x="72" y="210"/>
                    <a:pt x="72" y="210"/>
                  </a:cubicBezTo>
                  <a:cubicBezTo>
                    <a:pt x="0" y="236"/>
                    <a:pt x="0" y="236"/>
                    <a:pt x="0" y="236"/>
                  </a:cubicBezTo>
                  <a:cubicBezTo>
                    <a:pt x="0" y="297"/>
                    <a:pt x="0" y="297"/>
                    <a:pt x="0" y="297"/>
                  </a:cubicBezTo>
                  <a:cubicBezTo>
                    <a:pt x="8" y="300"/>
                    <a:pt x="8" y="300"/>
                    <a:pt x="8" y="300"/>
                  </a:cubicBezTo>
                  <a:cubicBezTo>
                    <a:pt x="73" y="321"/>
                    <a:pt x="73" y="321"/>
                    <a:pt x="73" y="321"/>
                  </a:cubicBezTo>
                  <a:cubicBezTo>
                    <a:pt x="90" y="362"/>
                    <a:pt x="90" y="362"/>
                    <a:pt x="90" y="362"/>
                  </a:cubicBezTo>
                  <a:cubicBezTo>
                    <a:pt x="57" y="432"/>
                    <a:pt x="57" y="432"/>
                    <a:pt x="57" y="432"/>
                  </a:cubicBezTo>
                  <a:cubicBezTo>
                    <a:pt x="99" y="474"/>
                    <a:pt x="99" y="474"/>
                    <a:pt x="99" y="474"/>
                  </a:cubicBezTo>
                  <a:cubicBezTo>
                    <a:pt x="107" y="471"/>
                    <a:pt x="107" y="471"/>
                    <a:pt x="107" y="471"/>
                  </a:cubicBezTo>
                  <a:cubicBezTo>
                    <a:pt x="168" y="440"/>
                    <a:pt x="168" y="440"/>
                    <a:pt x="168" y="440"/>
                  </a:cubicBezTo>
                  <a:cubicBezTo>
                    <a:pt x="209" y="457"/>
                    <a:pt x="209" y="457"/>
                    <a:pt x="209" y="457"/>
                  </a:cubicBezTo>
                  <a:cubicBezTo>
                    <a:pt x="236" y="530"/>
                    <a:pt x="236" y="530"/>
                    <a:pt x="236" y="530"/>
                  </a:cubicBezTo>
                  <a:cubicBezTo>
                    <a:pt x="296" y="530"/>
                    <a:pt x="296" y="530"/>
                    <a:pt x="296" y="530"/>
                  </a:cubicBezTo>
                  <a:cubicBezTo>
                    <a:pt x="298" y="522"/>
                    <a:pt x="298" y="522"/>
                    <a:pt x="298" y="522"/>
                  </a:cubicBezTo>
                  <a:cubicBezTo>
                    <a:pt x="319" y="457"/>
                    <a:pt x="319" y="457"/>
                    <a:pt x="319" y="457"/>
                  </a:cubicBezTo>
                  <a:cubicBezTo>
                    <a:pt x="361" y="440"/>
                    <a:pt x="361" y="440"/>
                    <a:pt x="361" y="440"/>
                  </a:cubicBezTo>
                  <a:cubicBezTo>
                    <a:pt x="431" y="472"/>
                    <a:pt x="431" y="472"/>
                    <a:pt x="431" y="472"/>
                  </a:cubicBezTo>
                  <a:cubicBezTo>
                    <a:pt x="474" y="430"/>
                    <a:pt x="474" y="430"/>
                    <a:pt x="474" y="430"/>
                  </a:cubicBezTo>
                  <a:cubicBezTo>
                    <a:pt x="469" y="422"/>
                    <a:pt x="469" y="422"/>
                    <a:pt x="469" y="422"/>
                  </a:cubicBezTo>
                  <a:cubicBezTo>
                    <a:pt x="439" y="362"/>
                    <a:pt x="439" y="362"/>
                    <a:pt x="439" y="362"/>
                  </a:cubicBezTo>
                  <a:cubicBezTo>
                    <a:pt x="456" y="320"/>
                    <a:pt x="456" y="320"/>
                    <a:pt x="456" y="320"/>
                  </a:cubicBezTo>
                  <a:cubicBezTo>
                    <a:pt x="529" y="294"/>
                    <a:pt x="529" y="294"/>
                    <a:pt x="529" y="294"/>
                  </a:cubicBezTo>
                  <a:cubicBezTo>
                    <a:pt x="529" y="234"/>
                    <a:pt x="529" y="234"/>
                    <a:pt x="529" y="234"/>
                  </a:cubicBezTo>
                  <a:cubicBezTo>
                    <a:pt x="529" y="234"/>
                    <a:pt x="529" y="234"/>
                    <a:pt x="529" y="234"/>
                  </a:cubicBezTo>
                  <a:close/>
                  <a:moveTo>
                    <a:pt x="349" y="265"/>
                  </a:moveTo>
                  <a:cubicBezTo>
                    <a:pt x="349" y="312"/>
                    <a:pt x="311" y="350"/>
                    <a:pt x="264" y="350"/>
                  </a:cubicBezTo>
                  <a:cubicBezTo>
                    <a:pt x="218" y="350"/>
                    <a:pt x="180" y="312"/>
                    <a:pt x="180" y="265"/>
                  </a:cubicBezTo>
                  <a:cubicBezTo>
                    <a:pt x="180" y="219"/>
                    <a:pt x="218" y="181"/>
                    <a:pt x="264" y="181"/>
                  </a:cubicBezTo>
                  <a:cubicBezTo>
                    <a:pt x="311" y="181"/>
                    <a:pt x="349" y="219"/>
                    <a:pt x="349" y="2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grpSp>
      <p:grpSp>
        <p:nvGrpSpPr>
          <p:cNvPr id="122" name="Group 121"/>
          <p:cNvGrpSpPr>
            <a:grpSpLocks noChangeAspect="1"/>
          </p:cNvGrpSpPr>
          <p:nvPr/>
        </p:nvGrpSpPr>
        <p:grpSpPr>
          <a:xfrm>
            <a:off x="8944215" y="716058"/>
            <a:ext cx="717140" cy="682803"/>
            <a:chOff x="9010657" y="654050"/>
            <a:chExt cx="828668" cy="788992"/>
          </a:xfrm>
        </p:grpSpPr>
        <p:grpSp>
          <p:nvGrpSpPr>
            <p:cNvPr id="29" name="Group 19"/>
            <p:cNvGrpSpPr>
              <a:grpSpLocks noChangeAspect="1"/>
            </p:cNvGrpSpPr>
            <p:nvPr/>
          </p:nvGrpSpPr>
          <p:grpSpPr bwMode="auto">
            <a:xfrm>
              <a:off x="9417050" y="654050"/>
              <a:ext cx="422275" cy="393700"/>
              <a:chOff x="5932" y="412"/>
              <a:chExt cx="266" cy="248"/>
            </a:xfrm>
          </p:grpSpPr>
          <p:sp>
            <p:nvSpPr>
              <p:cNvPr id="30" name="AutoShape 18"/>
              <p:cNvSpPr>
                <a:spLocks noChangeAspect="1" noChangeArrowheads="1" noTextEdit="1"/>
              </p:cNvSpPr>
              <p:nvPr/>
            </p:nvSpPr>
            <p:spPr bwMode="auto">
              <a:xfrm>
                <a:off x="5932" y="412"/>
                <a:ext cx="266" cy="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1" name="Freeform 20"/>
              <p:cNvSpPr>
                <a:spLocks/>
              </p:cNvSpPr>
              <p:nvPr/>
            </p:nvSpPr>
            <p:spPr bwMode="auto">
              <a:xfrm>
                <a:off x="5915" y="412"/>
                <a:ext cx="300" cy="248"/>
              </a:xfrm>
              <a:custGeom>
                <a:avLst/>
                <a:gdLst>
                  <a:gd name="T0" fmla="*/ 682 w 887"/>
                  <a:gd name="T1" fmla="*/ 704 h 785"/>
                  <a:gd name="T2" fmla="*/ 444 w 887"/>
                  <a:gd name="T3" fmla="*/ 785 h 785"/>
                  <a:gd name="T4" fmla="*/ 132 w 887"/>
                  <a:gd name="T5" fmla="*/ 631 h 785"/>
                  <a:gd name="T6" fmla="*/ 205 w 887"/>
                  <a:gd name="T7" fmla="*/ 81 h 785"/>
                  <a:gd name="T8" fmla="*/ 443 w 887"/>
                  <a:gd name="T9" fmla="*/ 0 h 785"/>
                  <a:gd name="T10" fmla="*/ 755 w 887"/>
                  <a:gd name="T11" fmla="*/ 154 h 785"/>
                  <a:gd name="T12" fmla="*/ 682 w 887"/>
                  <a:gd name="T13" fmla="*/ 704 h 785"/>
                </a:gdLst>
                <a:ahLst/>
                <a:cxnLst>
                  <a:cxn ang="0">
                    <a:pos x="T0" y="T1"/>
                  </a:cxn>
                  <a:cxn ang="0">
                    <a:pos x="T2" y="T3"/>
                  </a:cxn>
                  <a:cxn ang="0">
                    <a:pos x="T4" y="T5"/>
                  </a:cxn>
                  <a:cxn ang="0">
                    <a:pos x="T6" y="T7"/>
                  </a:cxn>
                  <a:cxn ang="0">
                    <a:pos x="T8" y="T9"/>
                  </a:cxn>
                  <a:cxn ang="0">
                    <a:pos x="T10" y="T11"/>
                  </a:cxn>
                  <a:cxn ang="0">
                    <a:pos x="T12" y="T13"/>
                  </a:cxn>
                </a:cxnLst>
                <a:rect l="0" t="0" r="r" b="b"/>
                <a:pathLst>
                  <a:path w="887" h="785">
                    <a:moveTo>
                      <a:pt x="682" y="704"/>
                    </a:moveTo>
                    <a:cubicBezTo>
                      <a:pt x="611" y="758"/>
                      <a:pt x="527" y="785"/>
                      <a:pt x="444" y="785"/>
                    </a:cubicBezTo>
                    <a:cubicBezTo>
                      <a:pt x="326" y="785"/>
                      <a:pt x="209" y="732"/>
                      <a:pt x="132" y="631"/>
                    </a:cubicBezTo>
                    <a:cubicBezTo>
                      <a:pt x="0" y="459"/>
                      <a:pt x="33" y="213"/>
                      <a:pt x="205" y="81"/>
                    </a:cubicBezTo>
                    <a:cubicBezTo>
                      <a:pt x="276" y="26"/>
                      <a:pt x="360" y="0"/>
                      <a:pt x="443" y="0"/>
                    </a:cubicBezTo>
                    <a:cubicBezTo>
                      <a:pt x="561" y="0"/>
                      <a:pt x="678" y="53"/>
                      <a:pt x="755" y="154"/>
                    </a:cubicBezTo>
                    <a:cubicBezTo>
                      <a:pt x="887" y="326"/>
                      <a:pt x="854" y="572"/>
                      <a:pt x="682" y="704"/>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2" name="Freeform 21"/>
              <p:cNvSpPr>
                <a:spLocks/>
              </p:cNvSpPr>
              <p:nvPr/>
            </p:nvSpPr>
            <p:spPr bwMode="auto">
              <a:xfrm>
                <a:off x="5915" y="412"/>
                <a:ext cx="300" cy="248"/>
              </a:xfrm>
              <a:custGeom>
                <a:avLst/>
                <a:gdLst>
                  <a:gd name="T0" fmla="*/ 682 w 887"/>
                  <a:gd name="T1" fmla="*/ 704 h 785"/>
                  <a:gd name="T2" fmla="*/ 444 w 887"/>
                  <a:gd name="T3" fmla="*/ 785 h 785"/>
                  <a:gd name="T4" fmla="*/ 132 w 887"/>
                  <a:gd name="T5" fmla="*/ 631 h 785"/>
                  <a:gd name="T6" fmla="*/ 205 w 887"/>
                  <a:gd name="T7" fmla="*/ 81 h 785"/>
                  <a:gd name="T8" fmla="*/ 443 w 887"/>
                  <a:gd name="T9" fmla="*/ 0 h 785"/>
                  <a:gd name="T10" fmla="*/ 755 w 887"/>
                  <a:gd name="T11" fmla="*/ 154 h 785"/>
                  <a:gd name="T12" fmla="*/ 682 w 887"/>
                  <a:gd name="T13" fmla="*/ 704 h 785"/>
                </a:gdLst>
                <a:ahLst/>
                <a:cxnLst>
                  <a:cxn ang="0">
                    <a:pos x="T0" y="T1"/>
                  </a:cxn>
                  <a:cxn ang="0">
                    <a:pos x="T2" y="T3"/>
                  </a:cxn>
                  <a:cxn ang="0">
                    <a:pos x="T4" y="T5"/>
                  </a:cxn>
                  <a:cxn ang="0">
                    <a:pos x="T6" y="T7"/>
                  </a:cxn>
                  <a:cxn ang="0">
                    <a:pos x="T8" y="T9"/>
                  </a:cxn>
                  <a:cxn ang="0">
                    <a:pos x="T10" y="T11"/>
                  </a:cxn>
                  <a:cxn ang="0">
                    <a:pos x="T12" y="T13"/>
                  </a:cxn>
                </a:cxnLst>
                <a:rect l="0" t="0" r="r" b="b"/>
                <a:pathLst>
                  <a:path w="887" h="785">
                    <a:moveTo>
                      <a:pt x="682" y="704"/>
                    </a:moveTo>
                    <a:cubicBezTo>
                      <a:pt x="611" y="758"/>
                      <a:pt x="527" y="785"/>
                      <a:pt x="444" y="785"/>
                    </a:cubicBezTo>
                    <a:cubicBezTo>
                      <a:pt x="326" y="785"/>
                      <a:pt x="209" y="732"/>
                      <a:pt x="132" y="631"/>
                    </a:cubicBezTo>
                    <a:cubicBezTo>
                      <a:pt x="0" y="459"/>
                      <a:pt x="33" y="213"/>
                      <a:pt x="205" y="81"/>
                    </a:cubicBezTo>
                    <a:cubicBezTo>
                      <a:pt x="276" y="26"/>
                      <a:pt x="360" y="0"/>
                      <a:pt x="443" y="0"/>
                    </a:cubicBezTo>
                    <a:cubicBezTo>
                      <a:pt x="561" y="0"/>
                      <a:pt x="678" y="53"/>
                      <a:pt x="755" y="154"/>
                    </a:cubicBezTo>
                    <a:cubicBezTo>
                      <a:pt x="887" y="326"/>
                      <a:pt x="854" y="572"/>
                      <a:pt x="682" y="70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8" name="Freeform 22"/>
              <p:cNvSpPr>
                <a:spLocks/>
              </p:cNvSpPr>
              <p:nvPr/>
            </p:nvSpPr>
            <p:spPr bwMode="auto">
              <a:xfrm>
                <a:off x="5951" y="449"/>
                <a:ext cx="37" cy="89"/>
              </a:xfrm>
              <a:custGeom>
                <a:avLst/>
                <a:gdLst>
                  <a:gd name="T0" fmla="*/ 69 w 108"/>
                  <a:gd name="T1" fmla="*/ 282 h 282"/>
                  <a:gd name="T2" fmla="*/ 108 w 108"/>
                  <a:gd name="T3" fmla="*/ 217 h 282"/>
                  <a:gd name="T4" fmla="*/ 55 w 108"/>
                  <a:gd name="T5" fmla="*/ 0 h 282"/>
                  <a:gd name="T6" fmla="*/ 13 w 108"/>
                  <a:gd name="T7" fmla="*/ 52 h 282"/>
                  <a:gd name="T8" fmla="*/ 69 w 108"/>
                  <a:gd name="T9" fmla="*/ 282 h 282"/>
                </a:gdLst>
                <a:ahLst/>
                <a:cxnLst>
                  <a:cxn ang="0">
                    <a:pos x="T0" y="T1"/>
                  </a:cxn>
                  <a:cxn ang="0">
                    <a:pos x="T2" y="T3"/>
                  </a:cxn>
                  <a:cxn ang="0">
                    <a:pos x="T4" y="T5"/>
                  </a:cxn>
                  <a:cxn ang="0">
                    <a:pos x="T6" y="T7"/>
                  </a:cxn>
                  <a:cxn ang="0">
                    <a:pos x="T8" y="T9"/>
                  </a:cxn>
                </a:cxnLst>
                <a:rect l="0" t="0" r="r" b="b"/>
                <a:pathLst>
                  <a:path w="108" h="282">
                    <a:moveTo>
                      <a:pt x="69" y="282"/>
                    </a:moveTo>
                    <a:cubicBezTo>
                      <a:pt x="80" y="261"/>
                      <a:pt x="93" y="239"/>
                      <a:pt x="108" y="217"/>
                    </a:cubicBezTo>
                    <a:cubicBezTo>
                      <a:pt x="46" y="119"/>
                      <a:pt x="49" y="38"/>
                      <a:pt x="55" y="0"/>
                    </a:cubicBezTo>
                    <a:cubicBezTo>
                      <a:pt x="40" y="17"/>
                      <a:pt x="26" y="34"/>
                      <a:pt x="13" y="52"/>
                    </a:cubicBezTo>
                    <a:cubicBezTo>
                      <a:pt x="1" y="103"/>
                      <a:pt x="0" y="184"/>
                      <a:pt x="69" y="28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59" name="Freeform 23"/>
              <p:cNvSpPr>
                <a:spLocks/>
              </p:cNvSpPr>
              <p:nvPr/>
            </p:nvSpPr>
            <p:spPr bwMode="auto">
              <a:xfrm>
                <a:off x="5996" y="542"/>
                <a:ext cx="179" cy="83"/>
              </a:xfrm>
              <a:custGeom>
                <a:avLst/>
                <a:gdLst>
                  <a:gd name="T0" fmla="*/ 112 w 529"/>
                  <a:gd name="T1" fmla="*/ 68 h 262"/>
                  <a:gd name="T2" fmla="*/ 38 w 529"/>
                  <a:gd name="T3" fmla="*/ 0 h 262"/>
                  <a:gd name="T4" fmla="*/ 0 w 529"/>
                  <a:gd name="T5" fmla="*/ 62 h 262"/>
                  <a:gd name="T6" fmla="*/ 69 w 529"/>
                  <a:gd name="T7" fmla="*/ 123 h 262"/>
                  <a:gd name="T8" fmla="*/ 479 w 529"/>
                  <a:gd name="T9" fmla="*/ 262 h 262"/>
                  <a:gd name="T10" fmla="*/ 529 w 529"/>
                  <a:gd name="T11" fmla="*/ 201 h 262"/>
                  <a:gd name="T12" fmla="*/ 112 w 529"/>
                  <a:gd name="T13" fmla="*/ 68 h 262"/>
                </a:gdLst>
                <a:ahLst/>
                <a:cxnLst>
                  <a:cxn ang="0">
                    <a:pos x="T0" y="T1"/>
                  </a:cxn>
                  <a:cxn ang="0">
                    <a:pos x="T2" y="T3"/>
                  </a:cxn>
                  <a:cxn ang="0">
                    <a:pos x="T4" y="T5"/>
                  </a:cxn>
                  <a:cxn ang="0">
                    <a:pos x="T6" y="T7"/>
                  </a:cxn>
                  <a:cxn ang="0">
                    <a:pos x="T8" y="T9"/>
                  </a:cxn>
                  <a:cxn ang="0">
                    <a:pos x="T10" y="T11"/>
                  </a:cxn>
                  <a:cxn ang="0">
                    <a:pos x="T12" y="T13"/>
                  </a:cxn>
                </a:cxnLst>
                <a:rect l="0" t="0" r="r" b="b"/>
                <a:pathLst>
                  <a:path w="529" h="262">
                    <a:moveTo>
                      <a:pt x="112" y="68"/>
                    </a:moveTo>
                    <a:cubicBezTo>
                      <a:pt x="83" y="45"/>
                      <a:pt x="59" y="22"/>
                      <a:pt x="38" y="0"/>
                    </a:cubicBezTo>
                    <a:cubicBezTo>
                      <a:pt x="23" y="21"/>
                      <a:pt x="11" y="42"/>
                      <a:pt x="0" y="62"/>
                    </a:cubicBezTo>
                    <a:cubicBezTo>
                      <a:pt x="20" y="82"/>
                      <a:pt x="43" y="102"/>
                      <a:pt x="69" y="123"/>
                    </a:cubicBezTo>
                    <a:cubicBezTo>
                      <a:pt x="229" y="250"/>
                      <a:pt x="390" y="262"/>
                      <a:pt x="479" y="262"/>
                    </a:cubicBezTo>
                    <a:cubicBezTo>
                      <a:pt x="485" y="262"/>
                      <a:pt x="513" y="224"/>
                      <a:pt x="529" y="201"/>
                    </a:cubicBezTo>
                    <a:cubicBezTo>
                      <a:pt x="489" y="209"/>
                      <a:pt x="318" y="231"/>
                      <a:pt x="112" y="68"/>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0" name="Freeform 24"/>
              <p:cNvSpPr>
                <a:spLocks/>
              </p:cNvSpPr>
              <p:nvPr/>
            </p:nvSpPr>
            <p:spPr bwMode="auto">
              <a:xfrm>
                <a:off x="6067" y="480"/>
                <a:ext cx="127" cy="99"/>
              </a:xfrm>
              <a:custGeom>
                <a:avLst/>
                <a:gdLst>
                  <a:gd name="T0" fmla="*/ 0 w 375"/>
                  <a:gd name="T1" fmla="*/ 34 h 315"/>
                  <a:gd name="T2" fmla="*/ 364 w 375"/>
                  <a:gd name="T3" fmla="*/ 315 h 315"/>
                  <a:gd name="T4" fmla="*/ 375 w 375"/>
                  <a:gd name="T5" fmla="*/ 281 h 315"/>
                  <a:gd name="T6" fmla="*/ 54 w 375"/>
                  <a:gd name="T7" fmla="*/ 0 h 315"/>
                  <a:gd name="T8" fmla="*/ 0 w 375"/>
                  <a:gd name="T9" fmla="*/ 34 h 315"/>
                </a:gdLst>
                <a:ahLst/>
                <a:cxnLst>
                  <a:cxn ang="0">
                    <a:pos x="T0" y="T1"/>
                  </a:cxn>
                  <a:cxn ang="0">
                    <a:pos x="T2" y="T3"/>
                  </a:cxn>
                  <a:cxn ang="0">
                    <a:pos x="T4" y="T5"/>
                  </a:cxn>
                  <a:cxn ang="0">
                    <a:pos x="T6" y="T7"/>
                  </a:cxn>
                  <a:cxn ang="0">
                    <a:pos x="T8" y="T9"/>
                  </a:cxn>
                </a:cxnLst>
                <a:rect l="0" t="0" r="r" b="b"/>
                <a:pathLst>
                  <a:path w="375" h="315">
                    <a:moveTo>
                      <a:pt x="0" y="34"/>
                    </a:moveTo>
                    <a:cubicBezTo>
                      <a:pt x="146" y="169"/>
                      <a:pt x="320" y="284"/>
                      <a:pt x="364" y="315"/>
                    </a:cubicBezTo>
                    <a:cubicBezTo>
                      <a:pt x="369" y="303"/>
                      <a:pt x="372" y="292"/>
                      <a:pt x="375" y="281"/>
                    </a:cubicBezTo>
                    <a:cubicBezTo>
                      <a:pt x="328" y="246"/>
                      <a:pt x="203" y="149"/>
                      <a:pt x="54" y="0"/>
                    </a:cubicBezTo>
                    <a:cubicBezTo>
                      <a:pt x="37" y="10"/>
                      <a:pt x="19" y="21"/>
                      <a:pt x="0" y="34"/>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1" name="Freeform 25"/>
              <p:cNvSpPr>
                <a:spLocks/>
              </p:cNvSpPr>
              <p:nvPr/>
            </p:nvSpPr>
            <p:spPr bwMode="auto">
              <a:xfrm>
                <a:off x="6006" y="418"/>
                <a:ext cx="55" cy="49"/>
              </a:xfrm>
              <a:custGeom>
                <a:avLst/>
                <a:gdLst>
                  <a:gd name="T0" fmla="*/ 162 w 162"/>
                  <a:gd name="T1" fmla="*/ 121 h 156"/>
                  <a:gd name="T2" fmla="*/ 52 w 162"/>
                  <a:gd name="T3" fmla="*/ 0 h 156"/>
                  <a:gd name="T4" fmla="*/ 0 w 162"/>
                  <a:gd name="T5" fmla="*/ 21 h 156"/>
                  <a:gd name="T6" fmla="*/ 106 w 162"/>
                  <a:gd name="T7" fmla="*/ 156 h 156"/>
                  <a:gd name="T8" fmla="*/ 162 w 162"/>
                  <a:gd name="T9" fmla="*/ 121 h 156"/>
                </a:gdLst>
                <a:ahLst/>
                <a:cxnLst>
                  <a:cxn ang="0">
                    <a:pos x="T0" y="T1"/>
                  </a:cxn>
                  <a:cxn ang="0">
                    <a:pos x="T2" y="T3"/>
                  </a:cxn>
                  <a:cxn ang="0">
                    <a:pos x="T4" y="T5"/>
                  </a:cxn>
                  <a:cxn ang="0">
                    <a:pos x="T6" y="T7"/>
                  </a:cxn>
                  <a:cxn ang="0">
                    <a:pos x="T8" y="T9"/>
                  </a:cxn>
                </a:cxnLst>
                <a:rect l="0" t="0" r="r" b="b"/>
                <a:pathLst>
                  <a:path w="162" h="156">
                    <a:moveTo>
                      <a:pt x="162" y="121"/>
                    </a:moveTo>
                    <a:cubicBezTo>
                      <a:pt x="126" y="84"/>
                      <a:pt x="89" y="43"/>
                      <a:pt x="52" y="0"/>
                    </a:cubicBezTo>
                    <a:cubicBezTo>
                      <a:pt x="34" y="6"/>
                      <a:pt x="17" y="13"/>
                      <a:pt x="0" y="21"/>
                    </a:cubicBezTo>
                    <a:cubicBezTo>
                      <a:pt x="28" y="66"/>
                      <a:pt x="64" y="111"/>
                      <a:pt x="106" y="156"/>
                    </a:cubicBezTo>
                    <a:cubicBezTo>
                      <a:pt x="125" y="142"/>
                      <a:pt x="143" y="131"/>
                      <a:pt x="162" y="121"/>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62" name="Freeform 26"/>
              <p:cNvSpPr>
                <a:spLocks/>
              </p:cNvSpPr>
              <p:nvPr/>
            </p:nvSpPr>
            <p:spPr bwMode="auto">
              <a:xfrm>
                <a:off x="5956" y="539"/>
                <a:ext cx="40" cy="94"/>
              </a:xfrm>
              <a:custGeom>
                <a:avLst/>
                <a:gdLst>
                  <a:gd name="T0" fmla="*/ 55 w 119"/>
                  <a:gd name="T1" fmla="*/ 0 h 298"/>
                  <a:gd name="T2" fmla="*/ 0 w 119"/>
                  <a:gd name="T3" fmla="*/ 219 h 298"/>
                  <a:gd name="T4" fmla="*/ 8 w 119"/>
                  <a:gd name="T5" fmla="*/ 233 h 298"/>
                  <a:gd name="T6" fmla="*/ 73 w 119"/>
                  <a:gd name="T7" fmla="*/ 298 h 298"/>
                  <a:gd name="T8" fmla="*/ 119 w 119"/>
                  <a:gd name="T9" fmla="*/ 74 h 298"/>
                  <a:gd name="T10" fmla="*/ 55 w 119"/>
                  <a:gd name="T11" fmla="*/ 0 h 298"/>
                </a:gdLst>
                <a:ahLst/>
                <a:cxnLst>
                  <a:cxn ang="0">
                    <a:pos x="T0" y="T1"/>
                  </a:cxn>
                  <a:cxn ang="0">
                    <a:pos x="T2" y="T3"/>
                  </a:cxn>
                  <a:cxn ang="0">
                    <a:pos x="T4" y="T5"/>
                  </a:cxn>
                  <a:cxn ang="0">
                    <a:pos x="T6" y="T7"/>
                  </a:cxn>
                  <a:cxn ang="0">
                    <a:pos x="T8" y="T9"/>
                  </a:cxn>
                  <a:cxn ang="0">
                    <a:pos x="T10" y="T11"/>
                  </a:cxn>
                </a:cxnLst>
                <a:rect l="0" t="0" r="r" b="b"/>
                <a:pathLst>
                  <a:path w="119" h="298">
                    <a:moveTo>
                      <a:pt x="55" y="0"/>
                    </a:moveTo>
                    <a:cubicBezTo>
                      <a:pt x="17" y="76"/>
                      <a:pt x="3" y="155"/>
                      <a:pt x="0" y="219"/>
                    </a:cubicBezTo>
                    <a:cubicBezTo>
                      <a:pt x="4" y="224"/>
                      <a:pt x="4" y="228"/>
                      <a:pt x="8" y="233"/>
                    </a:cubicBezTo>
                    <a:cubicBezTo>
                      <a:pt x="27" y="257"/>
                      <a:pt x="50" y="280"/>
                      <a:pt x="73" y="298"/>
                    </a:cubicBezTo>
                    <a:cubicBezTo>
                      <a:pt x="70" y="246"/>
                      <a:pt x="75" y="162"/>
                      <a:pt x="119" y="74"/>
                    </a:cubicBezTo>
                    <a:cubicBezTo>
                      <a:pt x="92" y="48"/>
                      <a:pt x="72" y="24"/>
                      <a:pt x="55"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3" name="Freeform 27"/>
              <p:cNvSpPr>
                <a:spLocks/>
              </p:cNvSpPr>
              <p:nvPr/>
            </p:nvSpPr>
            <p:spPr bwMode="auto">
              <a:xfrm>
                <a:off x="5974" y="467"/>
                <a:ext cx="93" cy="95"/>
              </a:xfrm>
              <a:custGeom>
                <a:avLst/>
                <a:gdLst>
                  <a:gd name="T0" fmla="*/ 200 w 275"/>
                  <a:gd name="T1" fmla="*/ 0 h 300"/>
                  <a:gd name="T2" fmla="*/ 91 w 275"/>
                  <a:gd name="T3" fmla="*/ 94 h 300"/>
                  <a:gd name="T4" fmla="*/ 39 w 275"/>
                  <a:gd name="T5" fmla="*/ 160 h 300"/>
                  <a:gd name="T6" fmla="*/ 39 w 275"/>
                  <a:gd name="T7" fmla="*/ 160 h 300"/>
                  <a:gd name="T8" fmla="*/ 0 w 275"/>
                  <a:gd name="T9" fmla="*/ 225 h 300"/>
                  <a:gd name="T10" fmla="*/ 64 w 275"/>
                  <a:gd name="T11" fmla="*/ 300 h 300"/>
                  <a:gd name="T12" fmla="*/ 101 w 275"/>
                  <a:gd name="T13" fmla="*/ 238 h 300"/>
                  <a:gd name="T14" fmla="*/ 101 w 275"/>
                  <a:gd name="T15" fmla="*/ 238 h 300"/>
                  <a:gd name="T16" fmla="*/ 172 w 275"/>
                  <a:gd name="T17" fmla="*/ 156 h 300"/>
                  <a:gd name="T18" fmla="*/ 275 w 275"/>
                  <a:gd name="T19" fmla="*/ 74 h 300"/>
                  <a:gd name="T20" fmla="*/ 200 w 275"/>
                  <a:gd name="T21"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5" h="300">
                    <a:moveTo>
                      <a:pt x="200" y="0"/>
                    </a:moveTo>
                    <a:cubicBezTo>
                      <a:pt x="164" y="24"/>
                      <a:pt x="128" y="55"/>
                      <a:pt x="91" y="94"/>
                    </a:cubicBezTo>
                    <a:cubicBezTo>
                      <a:pt x="71" y="116"/>
                      <a:pt x="54" y="138"/>
                      <a:pt x="39" y="160"/>
                    </a:cubicBezTo>
                    <a:cubicBezTo>
                      <a:pt x="39" y="160"/>
                      <a:pt x="39" y="160"/>
                      <a:pt x="39" y="160"/>
                    </a:cubicBezTo>
                    <a:cubicBezTo>
                      <a:pt x="24" y="182"/>
                      <a:pt x="11" y="204"/>
                      <a:pt x="0" y="225"/>
                    </a:cubicBezTo>
                    <a:cubicBezTo>
                      <a:pt x="17" y="250"/>
                      <a:pt x="37" y="274"/>
                      <a:pt x="64" y="300"/>
                    </a:cubicBezTo>
                    <a:cubicBezTo>
                      <a:pt x="74" y="280"/>
                      <a:pt x="86" y="259"/>
                      <a:pt x="101" y="238"/>
                    </a:cubicBezTo>
                    <a:cubicBezTo>
                      <a:pt x="101" y="238"/>
                      <a:pt x="101" y="238"/>
                      <a:pt x="101" y="238"/>
                    </a:cubicBezTo>
                    <a:cubicBezTo>
                      <a:pt x="120" y="211"/>
                      <a:pt x="144" y="183"/>
                      <a:pt x="172" y="156"/>
                    </a:cubicBezTo>
                    <a:cubicBezTo>
                      <a:pt x="209" y="123"/>
                      <a:pt x="243" y="95"/>
                      <a:pt x="275" y="74"/>
                    </a:cubicBezTo>
                    <a:cubicBezTo>
                      <a:pt x="249" y="49"/>
                      <a:pt x="223" y="25"/>
                      <a:pt x="200"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4" name="Freeform 28"/>
              <p:cNvSpPr>
                <a:spLocks/>
              </p:cNvSpPr>
              <p:nvPr/>
            </p:nvSpPr>
            <p:spPr bwMode="auto">
              <a:xfrm>
                <a:off x="6042" y="438"/>
                <a:ext cx="127" cy="53"/>
              </a:xfrm>
              <a:custGeom>
                <a:avLst/>
                <a:gdLst>
                  <a:gd name="T0" fmla="*/ 318 w 375"/>
                  <a:gd name="T1" fmla="*/ 9 h 167"/>
                  <a:gd name="T2" fmla="*/ 56 w 375"/>
                  <a:gd name="T3" fmla="*/ 58 h 167"/>
                  <a:gd name="T4" fmla="*/ 56 w 375"/>
                  <a:gd name="T5" fmla="*/ 58 h 167"/>
                  <a:gd name="T6" fmla="*/ 0 w 375"/>
                  <a:gd name="T7" fmla="*/ 93 h 167"/>
                  <a:gd name="T8" fmla="*/ 75 w 375"/>
                  <a:gd name="T9" fmla="*/ 167 h 167"/>
                  <a:gd name="T10" fmla="*/ 129 w 375"/>
                  <a:gd name="T11" fmla="*/ 133 h 167"/>
                  <a:gd name="T12" fmla="*/ 129 w 375"/>
                  <a:gd name="T13" fmla="*/ 133 h 167"/>
                  <a:gd name="T14" fmla="*/ 375 w 375"/>
                  <a:gd name="T15" fmla="*/ 67 h 167"/>
                  <a:gd name="T16" fmla="*/ 318 w 375"/>
                  <a:gd name="T17" fmla="*/ 9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167">
                    <a:moveTo>
                      <a:pt x="318" y="9"/>
                    </a:moveTo>
                    <a:cubicBezTo>
                      <a:pt x="258" y="0"/>
                      <a:pt x="163" y="1"/>
                      <a:pt x="56" y="58"/>
                    </a:cubicBezTo>
                    <a:cubicBezTo>
                      <a:pt x="56" y="58"/>
                      <a:pt x="56" y="58"/>
                      <a:pt x="56" y="58"/>
                    </a:cubicBezTo>
                    <a:cubicBezTo>
                      <a:pt x="37" y="68"/>
                      <a:pt x="19" y="79"/>
                      <a:pt x="0" y="93"/>
                    </a:cubicBezTo>
                    <a:cubicBezTo>
                      <a:pt x="24" y="118"/>
                      <a:pt x="49" y="142"/>
                      <a:pt x="75" y="167"/>
                    </a:cubicBezTo>
                    <a:cubicBezTo>
                      <a:pt x="94" y="154"/>
                      <a:pt x="112" y="143"/>
                      <a:pt x="129" y="133"/>
                    </a:cubicBezTo>
                    <a:cubicBezTo>
                      <a:pt x="129" y="133"/>
                      <a:pt x="129" y="133"/>
                      <a:pt x="129" y="133"/>
                    </a:cubicBezTo>
                    <a:cubicBezTo>
                      <a:pt x="273" y="56"/>
                      <a:pt x="375" y="67"/>
                      <a:pt x="375" y="67"/>
                    </a:cubicBezTo>
                    <a:cubicBezTo>
                      <a:pt x="358" y="46"/>
                      <a:pt x="339" y="26"/>
                      <a:pt x="318" y="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98" name="Freeform 29"/>
              <p:cNvSpPr>
                <a:spLocks/>
              </p:cNvSpPr>
              <p:nvPr/>
            </p:nvSpPr>
            <p:spPr bwMode="auto">
              <a:xfrm>
                <a:off x="6112" y="512"/>
                <a:ext cx="64" cy="60"/>
              </a:xfrm>
              <a:custGeom>
                <a:avLst/>
                <a:gdLst>
                  <a:gd name="T0" fmla="*/ 44 w 190"/>
                  <a:gd name="T1" fmla="*/ 28 h 190"/>
                  <a:gd name="T2" fmla="*/ 28 w 190"/>
                  <a:gd name="T3" fmla="*/ 146 h 190"/>
                  <a:gd name="T4" fmla="*/ 146 w 190"/>
                  <a:gd name="T5" fmla="*/ 162 h 190"/>
                  <a:gd name="T6" fmla="*/ 162 w 190"/>
                  <a:gd name="T7" fmla="*/ 44 h 190"/>
                  <a:gd name="T8" fmla="*/ 44 w 190"/>
                  <a:gd name="T9" fmla="*/ 28 h 190"/>
                </a:gdLst>
                <a:ahLst/>
                <a:cxnLst>
                  <a:cxn ang="0">
                    <a:pos x="T0" y="T1"/>
                  </a:cxn>
                  <a:cxn ang="0">
                    <a:pos x="T2" y="T3"/>
                  </a:cxn>
                  <a:cxn ang="0">
                    <a:pos x="T4" y="T5"/>
                  </a:cxn>
                  <a:cxn ang="0">
                    <a:pos x="T6" y="T7"/>
                  </a:cxn>
                  <a:cxn ang="0">
                    <a:pos x="T8" y="T9"/>
                  </a:cxn>
                </a:cxnLst>
                <a:rect l="0" t="0" r="r" b="b"/>
                <a:pathLst>
                  <a:path w="190" h="190">
                    <a:moveTo>
                      <a:pt x="44" y="28"/>
                    </a:moveTo>
                    <a:cubicBezTo>
                      <a:pt x="7" y="56"/>
                      <a:pt x="0" y="109"/>
                      <a:pt x="28" y="146"/>
                    </a:cubicBezTo>
                    <a:cubicBezTo>
                      <a:pt x="56" y="183"/>
                      <a:pt x="109" y="190"/>
                      <a:pt x="146" y="162"/>
                    </a:cubicBezTo>
                    <a:cubicBezTo>
                      <a:pt x="183" y="134"/>
                      <a:pt x="190" y="81"/>
                      <a:pt x="162" y="44"/>
                    </a:cubicBezTo>
                    <a:cubicBezTo>
                      <a:pt x="133" y="7"/>
                      <a:pt x="81" y="0"/>
                      <a:pt x="44" y="28"/>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2" name="Freeform 30"/>
              <p:cNvSpPr>
                <a:spLocks/>
              </p:cNvSpPr>
              <p:nvPr/>
            </p:nvSpPr>
            <p:spPr bwMode="auto">
              <a:xfrm>
                <a:off x="6054" y="579"/>
                <a:ext cx="59" cy="56"/>
              </a:xfrm>
              <a:custGeom>
                <a:avLst/>
                <a:gdLst>
                  <a:gd name="T0" fmla="*/ 41 w 176"/>
                  <a:gd name="T1" fmla="*/ 26 h 176"/>
                  <a:gd name="T2" fmla="*/ 26 w 176"/>
                  <a:gd name="T3" fmla="*/ 135 h 176"/>
                  <a:gd name="T4" fmla="*/ 136 w 176"/>
                  <a:gd name="T5" fmla="*/ 150 h 176"/>
                  <a:gd name="T6" fmla="*/ 150 w 176"/>
                  <a:gd name="T7" fmla="*/ 40 h 176"/>
                  <a:gd name="T8" fmla="*/ 41 w 176"/>
                  <a:gd name="T9" fmla="*/ 26 h 176"/>
                </a:gdLst>
                <a:ahLst/>
                <a:cxnLst>
                  <a:cxn ang="0">
                    <a:pos x="T0" y="T1"/>
                  </a:cxn>
                  <a:cxn ang="0">
                    <a:pos x="T2" y="T3"/>
                  </a:cxn>
                  <a:cxn ang="0">
                    <a:pos x="T4" y="T5"/>
                  </a:cxn>
                  <a:cxn ang="0">
                    <a:pos x="T6" y="T7"/>
                  </a:cxn>
                  <a:cxn ang="0">
                    <a:pos x="T8" y="T9"/>
                  </a:cxn>
                </a:cxnLst>
                <a:rect l="0" t="0" r="r" b="b"/>
                <a:pathLst>
                  <a:path w="176" h="176">
                    <a:moveTo>
                      <a:pt x="41" y="26"/>
                    </a:moveTo>
                    <a:cubicBezTo>
                      <a:pt x="7" y="52"/>
                      <a:pt x="0" y="101"/>
                      <a:pt x="26" y="135"/>
                    </a:cubicBezTo>
                    <a:cubicBezTo>
                      <a:pt x="53" y="169"/>
                      <a:pt x="102" y="176"/>
                      <a:pt x="136" y="150"/>
                    </a:cubicBezTo>
                    <a:cubicBezTo>
                      <a:pt x="170" y="123"/>
                      <a:pt x="176" y="74"/>
                      <a:pt x="150" y="40"/>
                    </a:cubicBezTo>
                    <a:cubicBezTo>
                      <a:pt x="124" y="6"/>
                      <a:pt x="75" y="0"/>
                      <a:pt x="41" y="26"/>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03" name="Freeform 31"/>
              <p:cNvSpPr>
                <a:spLocks/>
              </p:cNvSpPr>
              <p:nvPr/>
            </p:nvSpPr>
            <p:spPr bwMode="auto">
              <a:xfrm>
                <a:off x="5947" y="496"/>
                <a:ext cx="91" cy="85"/>
              </a:xfrm>
              <a:custGeom>
                <a:avLst/>
                <a:gdLst>
                  <a:gd name="T0" fmla="*/ 62 w 268"/>
                  <a:gd name="T1" fmla="*/ 40 h 268"/>
                  <a:gd name="T2" fmla="*/ 40 w 268"/>
                  <a:gd name="T3" fmla="*/ 206 h 268"/>
                  <a:gd name="T4" fmla="*/ 206 w 268"/>
                  <a:gd name="T5" fmla="*/ 228 h 268"/>
                  <a:gd name="T6" fmla="*/ 228 w 268"/>
                  <a:gd name="T7" fmla="*/ 62 h 268"/>
                  <a:gd name="T8" fmla="*/ 62 w 268"/>
                  <a:gd name="T9" fmla="*/ 40 h 268"/>
                </a:gdLst>
                <a:ahLst/>
                <a:cxnLst>
                  <a:cxn ang="0">
                    <a:pos x="T0" y="T1"/>
                  </a:cxn>
                  <a:cxn ang="0">
                    <a:pos x="T2" y="T3"/>
                  </a:cxn>
                  <a:cxn ang="0">
                    <a:pos x="T4" y="T5"/>
                  </a:cxn>
                  <a:cxn ang="0">
                    <a:pos x="T6" y="T7"/>
                  </a:cxn>
                  <a:cxn ang="0">
                    <a:pos x="T8" y="T9"/>
                  </a:cxn>
                </a:cxnLst>
                <a:rect l="0" t="0" r="r" b="b"/>
                <a:pathLst>
                  <a:path w="268" h="268">
                    <a:moveTo>
                      <a:pt x="62" y="40"/>
                    </a:moveTo>
                    <a:cubicBezTo>
                      <a:pt x="10" y="80"/>
                      <a:pt x="0" y="154"/>
                      <a:pt x="40" y="206"/>
                    </a:cubicBezTo>
                    <a:cubicBezTo>
                      <a:pt x="79" y="258"/>
                      <a:pt x="154" y="268"/>
                      <a:pt x="206" y="228"/>
                    </a:cubicBezTo>
                    <a:cubicBezTo>
                      <a:pt x="258" y="188"/>
                      <a:pt x="268" y="114"/>
                      <a:pt x="228" y="62"/>
                    </a:cubicBezTo>
                    <a:cubicBezTo>
                      <a:pt x="188" y="10"/>
                      <a:pt x="114" y="0"/>
                      <a:pt x="62" y="4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grpSp>
        <p:grpSp>
          <p:nvGrpSpPr>
            <p:cNvPr id="20" name="Group 10"/>
            <p:cNvGrpSpPr>
              <a:grpSpLocks noChangeAspect="1"/>
            </p:cNvGrpSpPr>
            <p:nvPr/>
          </p:nvGrpSpPr>
          <p:grpSpPr bwMode="auto">
            <a:xfrm>
              <a:off x="9010657" y="801690"/>
              <a:ext cx="646113" cy="641352"/>
              <a:chOff x="5676" y="505"/>
              <a:chExt cx="407" cy="404"/>
            </a:xfrm>
          </p:grpSpPr>
          <p:sp>
            <p:nvSpPr>
              <p:cNvPr id="23" name="Freeform 11"/>
              <p:cNvSpPr>
                <a:spLocks/>
              </p:cNvSpPr>
              <p:nvPr/>
            </p:nvSpPr>
            <p:spPr bwMode="auto">
              <a:xfrm>
                <a:off x="5676" y="768"/>
                <a:ext cx="407" cy="141"/>
              </a:xfrm>
              <a:custGeom>
                <a:avLst/>
                <a:gdLst>
                  <a:gd name="T0" fmla="*/ 99 w 113"/>
                  <a:gd name="T1" fmla="*/ 42 h 42"/>
                  <a:gd name="T2" fmla="*/ 14 w 113"/>
                  <a:gd name="T3" fmla="*/ 42 h 42"/>
                  <a:gd name="T4" fmla="*/ 0 w 113"/>
                  <a:gd name="T5" fmla="*/ 28 h 42"/>
                  <a:gd name="T6" fmla="*/ 0 w 113"/>
                  <a:gd name="T7" fmla="*/ 4 h 42"/>
                  <a:gd name="T8" fmla="*/ 3 w 113"/>
                  <a:gd name="T9" fmla="*/ 0 h 42"/>
                  <a:gd name="T10" fmla="*/ 7 w 113"/>
                  <a:gd name="T11" fmla="*/ 4 h 42"/>
                  <a:gd name="T12" fmla="*/ 7 w 113"/>
                  <a:gd name="T13" fmla="*/ 28 h 42"/>
                  <a:gd name="T14" fmla="*/ 14 w 113"/>
                  <a:gd name="T15" fmla="*/ 34 h 42"/>
                  <a:gd name="T16" fmla="*/ 99 w 113"/>
                  <a:gd name="T17" fmla="*/ 34 h 42"/>
                  <a:gd name="T18" fmla="*/ 106 w 113"/>
                  <a:gd name="T19" fmla="*/ 28 h 42"/>
                  <a:gd name="T20" fmla="*/ 106 w 113"/>
                  <a:gd name="T21" fmla="*/ 4 h 42"/>
                  <a:gd name="T22" fmla="*/ 110 w 113"/>
                  <a:gd name="T23" fmla="*/ 0 h 42"/>
                  <a:gd name="T24" fmla="*/ 113 w 113"/>
                  <a:gd name="T25" fmla="*/ 4 h 42"/>
                  <a:gd name="T26" fmla="*/ 113 w 113"/>
                  <a:gd name="T27" fmla="*/ 28 h 42"/>
                  <a:gd name="T28" fmla="*/ 99 w 113"/>
                  <a:gd name="T2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3" h="42">
                    <a:moveTo>
                      <a:pt x="99" y="42"/>
                    </a:moveTo>
                    <a:cubicBezTo>
                      <a:pt x="14" y="42"/>
                      <a:pt x="14" y="42"/>
                      <a:pt x="14" y="42"/>
                    </a:cubicBezTo>
                    <a:cubicBezTo>
                      <a:pt x="6" y="42"/>
                      <a:pt x="0" y="36"/>
                      <a:pt x="0" y="28"/>
                    </a:cubicBezTo>
                    <a:cubicBezTo>
                      <a:pt x="0" y="4"/>
                      <a:pt x="0" y="4"/>
                      <a:pt x="0" y="4"/>
                    </a:cubicBezTo>
                    <a:cubicBezTo>
                      <a:pt x="0" y="2"/>
                      <a:pt x="1" y="0"/>
                      <a:pt x="3" y="0"/>
                    </a:cubicBezTo>
                    <a:cubicBezTo>
                      <a:pt x="6" y="0"/>
                      <a:pt x="7" y="2"/>
                      <a:pt x="7" y="4"/>
                    </a:cubicBezTo>
                    <a:cubicBezTo>
                      <a:pt x="7" y="28"/>
                      <a:pt x="7" y="28"/>
                      <a:pt x="7" y="28"/>
                    </a:cubicBezTo>
                    <a:cubicBezTo>
                      <a:pt x="7" y="31"/>
                      <a:pt x="10" y="34"/>
                      <a:pt x="14" y="34"/>
                    </a:cubicBezTo>
                    <a:cubicBezTo>
                      <a:pt x="99" y="34"/>
                      <a:pt x="99" y="34"/>
                      <a:pt x="99" y="34"/>
                    </a:cubicBezTo>
                    <a:cubicBezTo>
                      <a:pt x="103" y="34"/>
                      <a:pt x="106" y="31"/>
                      <a:pt x="106" y="28"/>
                    </a:cubicBezTo>
                    <a:cubicBezTo>
                      <a:pt x="106" y="4"/>
                      <a:pt x="106" y="4"/>
                      <a:pt x="106" y="4"/>
                    </a:cubicBezTo>
                    <a:cubicBezTo>
                      <a:pt x="106" y="2"/>
                      <a:pt x="108" y="0"/>
                      <a:pt x="110" y="0"/>
                    </a:cubicBezTo>
                    <a:cubicBezTo>
                      <a:pt x="112" y="0"/>
                      <a:pt x="113" y="2"/>
                      <a:pt x="113" y="4"/>
                    </a:cubicBezTo>
                    <a:cubicBezTo>
                      <a:pt x="113" y="28"/>
                      <a:pt x="113" y="28"/>
                      <a:pt x="113" y="28"/>
                    </a:cubicBezTo>
                    <a:cubicBezTo>
                      <a:pt x="113" y="36"/>
                      <a:pt x="107" y="42"/>
                      <a:pt x="99"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 name="Rectangle 12"/>
              <p:cNvSpPr>
                <a:spLocks noChangeArrowheads="1"/>
              </p:cNvSpPr>
              <p:nvPr/>
            </p:nvSpPr>
            <p:spPr bwMode="auto">
              <a:xfrm>
                <a:off x="5723" y="640"/>
                <a:ext cx="87" cy="22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5" name="Rectangle 13"/>
              <p:cNvSpPr>
                <a:spLocks noChangeArrowheads="1"/>
              </p:cNvSpPr>
              <p:nvPr/>
            </p:nvSpPr>
            <p:spPr bwMode="auto">
              <a:xfrm>
                <a:off x="5838" y="640"/>
                <a:ext cx="83" cy="22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6" name="Rectangle 14"/>
              <p:cNvSpPr>
                <a:spLocks noChangeArrowheads="1"/>
              </p:cNvSpPr>
              <p:nvPr/>
            </p:nvSpPr>
            <p:spPr bwMode="auto">
              <a:xfrm>
                <a:off x="5950" y="640"/>
                <a:ext cx="86" cy="22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7" name="Freeform 15"/>
              <p:cNvSpPr>
                <a:spLocks/>
              </p:cNvSpPr>
              <p:nvPr/>
            </p:nvSpPr>
            <p:spPr bwMode="auto">
              <a:xfrm>
                <a:off x="5810" y="505"/>
                <a:ext cx="197" cy="101"/>
              </a:xfrm>
              <a:custGeom>
                <a:avLst/>
                <a:gdLst>
                  <a:gd name="T0" fmla="*/ 0 w 55"/>
                  <a:gd name="T1" fmla="*/ 27 h 30"/>
                  <a:gd name="T2" fmla="*/ 28 w 55"/>
                  <a:gd name="T3" fmla="*/ 0 h 30"/>
                  <a:gd name="T4" fmla="*/ 55 w 55"/>
                  <a:gd name="T5" fmla="*/ 27 h 30"/>
                  <a:gd name="T6" fmla="*/ 52 w 55"/>
                  <a:gd name="T7" fmla="*/ 30 h 30"/>
                  <a:gd name="T8" fmla="*/ 48 w 55"/>
                  <a:gd name="T9" fmla="*/ 27 h 30"/>
                  <a:gd name="T10" fmla="*/ 28 w 55"/>
                  <a:gd name="T11" fmla="*/ 7 h 30"/>
                  <a:gd name="T12" fmla="*/ 8 w 55"/>
                  <a:gd name="T13" fmla="*/ 27 h 30"/>
                  <a:gd name="T14" fmla="*/ 0 w 55"/>
                  <a:gd name="T15" fmla="*/ 27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30">
                    <a:moveTo>
                      <a:pt x="0" y="27"/>
                    </a:moveTo>
                    <a:cubicBezTo>
                      <a:pt x="0" y="12"/>
                      <a:pt x="12" y="0"/>
                      <a:pt x="28" y="0"/>
                    </a:cubicBezTo>
                    <a:cubicBezTo>
                      <a:pt x="43" y="0"/>
                      <a:pt x="55" y="11"/>
                      <a:pt x="55" y="27"/>
                    </a:cubicBezTo>
                    <a:cubicBezTo>
                      <a:pt x="55" y="29"/>
                      <a:pt x="54" y="30"/>
                      <a:pt x="52" y="30"/>
                    </a:cubicBezTo>
                    <a:cubicBezTo>
                      <a:pt x="49" y="30"/>
                      <a:pt x="48" y="29"/>
                      <a:pt x="48" y="27"/>
                    </a:cubicBezTo>
                    <a:cubicBezTo>
                      <a:pt x="48" y="16"/>
                      <a:pt x="39" y="7"/>
                      <a:pt x="28" y="7"/>
                    </a:cubicBezTo>
                    <a:cubicBezTo>
                      <a:pt x="17" y="7"/>
                      <a:pt x="8" y="16"/>
                      <a:pt x="8" y="27"/>
                    </a:cubicBezTo>
                    <a:lnTo>
                      <a:pt x="0" y="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8" name="Freeform 16"/>
              <p:cNvSpPr>
                <a:spLocks/>
              </p:cNvSpPr>
              <p:nvPr/>
            </p:nvSpPr>
            <p:spPr bwMode="auto">
              <a:xfrm>
                <a:off x="5939" y="576"/>
                <a:ext cx="108" cy="50"/>
              </a:xfrm>
              <a:custGeom>
                <a:avLst/>
                <a:gdLst>
                  <a:gd name="T0" fmla="*/ 108 w 108"/>
                  <a:gd name="T1" fmla="*/ 0 h 50"/>
                  <a:gd name="T2" fmla="*/ 54 w 108"/>
                  <a:gd name="T3" fmla="*/ 50 h 50"/>
                  <a:gd name="T4" fmla="*/ 0 w 108"/>
                  <a:gd name="T5" fmla="*/ 0 h 50"/>
                  <a:gd name="T6" fmla="*/ 108 w 108"/>
                  <a:gd name="T7" fmla="*/ 0 h 50"/>
                </a:gdLst>
                <a:ahLst/>
                <a:cxnLst>
                  <a:cxn ang="0">
                    <a:pos x="T0" y="T1"/>
                  </a:cxn>
                  <a:cxn ang="0">
                    <a:pos x="T2" y="T3"/>
                  </a:cxn>
                  <a:cxn ang="0">
                    <a:pos x="T4" y="T5"/>
                  </a:cxn>
                  <a:cxn ang="0">
                    <a:pos x="T6" y="T7"/>
                  </a:cxn>
                </a:cxnLst>
                <a:rect l="0" t="0" r="r" b="b"/>
                <a:pathLst>
                  <a:path w="108" h="50">
                    <a:moveTo>
                      <a:pt x="108" y="0"/>
                    </a:moveTo>
                    <a:lnTo>
                      <a:pt x="54" y="50"/>
                    </a:lnTo>
                    <a:lnTo>
                      <a:pt x="0" y="0"/>
                    </a:lnTo>
                    <a:lnTo>
                      <a:pt x="10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grpSp>
      </p:grpSp>
      <p:grpSp>
        <p:nvGrpSpPr>
          <p:cNvPr id="124" name="Group 123"/>
          <p:cNvGrpSpPr>
            <a:grpSpLocks noChangeAspect="1"/>
          </p:cNvGrpSpPr>
          <p:nvPr/>
        </p:nvGrpSpPr>
        <p:grpSpPr>
          <a:xfrm>
            <a:off x="10897303" y="791982"/>
            <a:ext cx="627497" cy="570804"/>
            <a:chOff x="4048125" y="3987800"/>
            <a:chExt cx="773113" cy="703263"/>
          </a:xfrm>
          <a:solidFill>
            <a:srgbClr val="FFFFFF"/>
          </a:solidFill>
        </p:grpSpPr>
        <p:sp>
          <p:nvSpPr>
            <p:cNvPr id="125" name="Freeform 20"/>
            <p:cNvSpPr>
              <a:spLocks/>
            </p:cNvSpPr>
            <p:nvPr/>
          </p:nvSpPr>
          <p:spPr bwMode="auto">
            <a:xfrm>
              <a:off x="4278313" y="4595813"/>
              <a:ext cx="311150" cy="69850"/>
            </a:xfrm>
            <a:custGeom>
              <a:avLst/>
              <a:gdLst>
                <a:gd name="T0" fmla="*/ 0 w 152"/>
                <a:gd name="T1" fmla="*/ 34 h 34"/>
                <a:gd name="T2" fmla="*/ 152 w 152"/>
                <a:gd name="T3" fmla="*/ 34 h 34"/>
                <a:gd name="T4" fmla="*/ 131 w 152"/>
                <a:gd name="T5" fmla="*/ 0 h 34"/>
                <a:gd name="T6" fmla="*/ 21 w 152"/>
                <a:gd name="T7" fmla="*/ 0 h 34"/>
                <a:gd name="T8" fmla="*/ 0 w 152"/>
                <a:gd name="T9" fmla="*/ 34 h 34"/>
              </a:gdLst>
              <a:ahLst/>
              <a:cxnLst>
                <a:cxn ang="0">
                  <a:pos x="T0" y="T1"/>
                </a:cxn>
                <a:cxn ang="0">
                  <a:pos x="T2" y="T3"/>
                </a:cxn>
                <a:cxn ang="0">
                  <a:pos x="T4" y="T5"/>
                </a:cxn>
                <a:cxn ang="0">
                  <a:pos x="T6" y="T7"/>
                </a:cxn>
                <a:cxn ang="0">
                  <a:pos x="T8" y="T9"/>
                </a:cxn>
              </a:cxnLst>
              <a:rect l="0" t="0" r="r" b="b"/>
              <a:pathLst>
                <a:path w="152" h="34">
                  <a:moveTo>
                    <a:pt x="0" y="34"/>
                  </a:moveTo>
                  <a:cubicBezTo>
                    <a:pt x="152" y="34"/>
                    <a:pt x="152" y="34"/>
                    <a:pt x="152" y="34"/>
                  </a:cubicBezTo>
                  <a:cubicBezTo>
                    <a:pt x="128" y="27"/>
                    <a:pt x="122" y="10"/>
                    <a:pt x="131" y="0"/>
                  </a:cubicBezTo>
                  <a:cubicBezTo>
                    <a:pt x="21" y="0"/>
                    <a:pt x="21" y="0"/>
                    <a:pt x="21" y="0"/>
                  </a:cubicBezTo>
                  <a:cubicBezTo>
                    <a:pt x="30" y="10"/>
                    <a:pt x="24" y="27"/>
                    <a:pt x="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6" name="Freeform 21"/>
            <p:cNvSpPr>
              <a:spLocks noEditPoints="1"/>
            </p:cNvSpPr>
            <p:nvPr/>
          </p:nvSpPr>
          <p:spPr bwMode="auto">
            <a:xfrm>
              <a:off x="4048125" y="3987800"/>
              <a:ext cx="773113" cy="584200"/>
            </a:xfrm>
            <a:custGeom>
              <a:avLst/>
              <a:gdLst>
                <a:gd name="T0" fmla="*/ 358 w 378"/>
                <a:gd name="T1" fmla="*/ 0 h 285"/>
                <a:gd name="T2" fmla="*/ 20 w 378"/>
                <a:gd name="T3" fmla="*/ 0 h 285"/>
                <a:gd name="T4" fmla="*/ 0 w 378"/>
                <a:gd name="T5" fmla="*/ 20 h 285"/>
                <a:gd name="T6" fmla="*/ 0 w 378"/>
                <a:gd name="T7" fmla="*/ 265 h 285"/>
                <a:gd name="T8" fmla="*/ 20 w 378"/>
                <a:gd name="T9" fmla="*/ 285 h 285"/>
                <a:gd name="T10" fmla="*/ 358 w 378"/>
                <a:gd name="T11" fmla="*/ 285 h 285"/>
                <a:gd name="T12" fmla="*/ 378 w 378"/>
                <a:gd name="T13" fmla="*/ 265 h 285"/>
                <a:gd name="T14" fmla="*/ 378 w 378"/>
                <a:gd name="T15" fmla="*/ 20 h 285"/>
                <a:gd name="T16" fmla="*/ 358 w 378"/>
                <a:gd name="T17" fmla="*/ 0 h 285"/>
                <a:gd name="T18" fmla="*/ 189 w 378"/>
                <a:gd name="T19" fmla="*/ 273 h 285"/>
                <a:gd name="T20" fmla="*/ 177 w 378"/>
                <a:gd name="T21" fmla="*/ 261 h 285"/>
                <a:gd name="T22" fmla="*/ 189 w 378"/>
                <a:gd name="T23" fmla="*/ 249 h 285"/>
                <a:gd name="T24" fmla="*/ 201 w 378"/>
                <a:gd name="T25" fmla="*/ 261 h 285"/>
                <a:gd name="T26" fmla="*/ 189 w 378"/>
                <a:gd name="T27" fmla="*/ 273 h 285"/>
                <a:gd name="T28" fmla="*/ 348 w 378"/>
                <a:gd name="T29" fmla="*/ 234 h 285"/>
                <a:gd name="T30" fmla="*/ 344 w 378"/>
                <a:gd name="T31" fmla="*/ 238 h 285"/>
                <a:gd name="T32" fmla="*/ 34 w 378"/>
                <a:gd name="T33" fmla="*/ 238 h 285"/>
                <a:gd name="T34" fmla="*/ 30 w 378"/>
                <a:gd name="T35" fmla="*/ 234 h 285"/>
                <a:gd name="T36" fmla="*/ 30 w 378"/>
                <a:gd name="T37" fmla="*/ 33 h 285"/>
                <a:gd name="T38" fmla="*/ 34 w 378"/>
                <a:gd name="T39" fmla="*/ 29 h 285"/>
                <a:gd name="T40" fmla="*/ 344 w 378"/>
                <a:gd name="T41" fmla="*/ 29 h 285"/>
                <a:gd name="T42" fmla="*/ 348 w 378"/>
                <a:gd name="T43" fmla="*/ 33 h 285"/>
                <a:gd name="T44" fmla="*/ 348 w 378"/>
                <a:gd name="T45" fmla="*/ 23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8" h="285">
                  <a:moveTo>
                    <a:pt x="358" y="0"/>
                  </a:moveTo>
                  <a:cubicBezTo>
                    <a:pt x="20" y="0"/>
                    <a:pt x="20" y="0"/>
                    <a:pt x="20" y="0"/>
                  </a:cubicBezTo>
                  <a:cubicBezTo>
                    <a:pt x="9" y="0"/>
                    <a:pt x="0" y="9"/>
                    <a:pt x="0" y="20"/>
                  </a:cubicBezTo>
                  <a:cubicBezTo>
                    <a:pt x="0" y="265"/>
                    <a:pt x="0" y="265"/>
                    <a:pt x="0" y="265"/>
                  </a:cubicBezTo>
                  <a:cubicBezTo>
                    <a:pt x="0" y="276"/>
                    <a:pt x="9" y="285"/>
                    <a:pt x="20" y="285"/>
                  </a:cubicBezTo>
                  <a:cubicBezTo>
                    <a:pt x="358" y="285"/>
                    <a:pt x="358" y="285"/>
                    <a:pt x="358" y="285"/>
                  </a:cubicBezTo>
                  <a:cubicBezTo>
                    <a:pt x="369" y="285"/>
                    <a:pt x="378" y="276"/>
                    <a:pt x="378" y="265"/>
                  </a:cubicBezTo>
                  <a:cubicBezTo>
                    <a:pt x="378" y="20"/>
                    <a:pt x="378" y="20"/>
                    <a:pt x="378" y="20"/>
                  </a:cubicBezTo>
                  <a:cubicBezTo>
                    <a:pt x="378" y="9"/>
                    <a:pt x="369" y="0"/>
                    <a:pt x="358" y="0"/>
                  </a:cubicBezTo>
                  <a:close/>
                  <a:moveTo>
                    <a:pt x="189" y="273"/>
                  </a:moveTo>
                  <a:cubicBezTo>
                    <a:pt x="182" y="273"/>
                    <a:pt x="177" y="268"/>
                    <a:pt x="177" y="261"/>
                  </a:cubicBezTo>
                  <a:cubicBezTo>
                    <a:pt x="177" y="254"/>
                    <a:pt x="182" y="249"/>
                    <a:pt x="189" y="249"/>
                  </a:cubicBezTo>
                  <a:cubicBezTo>
                    <a:pt x="196" y="249"/>
                    <a:pt x="201" y="254"/>
                    <a:pt x="201" y="261"/>
                  </a:cubicBezTo>
                  <a:cubicBezTo>
                    <a:pt x="201" y="268"/>
                    <a:pt x="196" y="273"/>
                    <a:pt x="189" y="273"/>
                  </a:cubicBezTo>
                  <a:close/>
                  <a:moveTo>
                    <a:pt x="348" y="234"/>
                  </a:moveTo>
                  <a:cubicBezTo>
                    <a:pt x="348" y="236"/>
                    <a:pt x="346" y="238"/>
                    <a:pt x="344" y="238"/>
                  </a:cubicBezTo>
                  <a:cubicBezTo>
                    <a:pt x="34" y="238"/>
                    <a:pt x="34" y="238"/>
                    <a:pt x="34" y="238"/>
                  </a:cubicBezTo>
                  <a:cubicBezTo>
                    <a:pt x="32" y="238"/>
                    <a:pt x="30" y="236"/>
                    <a:pt x="30" y="234"/>
                  </a:cubicBezTo>
                  <a:cubicBezTo>
                    <a:pt x="30" y="33"/>
                    <a:pt x="30" y="33"/>
                    <a:pt x="30" y="33"/>
                  </a:cubicBezTo>
                  <a:cubicBezTo>
                    <a:pt x="30" y="31"/>
                    <a:pt x="32" y="29"/>
                    <a:pt x="34" y="29"/>
                  </a:cubicBezTo>
                  <a:cubicBezTo>
                    <a:pt x="344" y="29"/>
                    <a:pt x="344" y="29"/>
                    <a:pt x="344" y="29"/>
                  </a:cubicBezTo>
                  <a:cubicBezTo>
                    <a:pt x="346" y="29"/>
                    <a:pt x="348" y="31"/>
                    <a:pt x="348" y="33"/>
                  </a:cubicBezTo>
                  <a:lnTo>
                    <a:pt x="348" y="2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7" name="Freeform 22"/>
            <p:cNvSpPr>
              <a:spLocks/>
            </p:cNvSpPr>
            <p:nvPr/>
          </p:nvSpPr>
          <p:spPr bwMode="auto">
            <a:xfrm>
              <a:off x="4167188" y="4140200"/>
              <a:ext cx="533400" cy="258762"/>
            </a:xfrm>
            <a:custGeom>
              <a:avLst/>
              <a:gdLst>
                <a:gd name="T0" fmla="*/ 257 w 261"/>
                <a:gd name="T1" fmla="*/ 3 h 127"/>
                <a:gd name="T2" fmla="*/ 246 w 261"/>
                <a:gd name="T3" fmla="*/ 4 h 127"/>
                <a:gd name="T4" fmla="*/ 193 w 261"/>
                <a:gd name="T5" fmla="*/ 71 h 127"/>
                <a:gd name="T6" fmla="*/ 141 w 261"/>
                <a:gd name="T7" fmla="*/ 30 h 127"/>
                <a:gd name="T8" fmla="*/ 135 w 261"/>
                <a:gd name="T9" fmla="*/ 29 h 127"/>
                <a:gd name="T10" fmla="*/ 129 w 261"/>
                <a:gd name="T11" fmla="*/ 32 h 127"/>
                <a:gd name="T12" fmla="*/ 90 w 261"/>
                <a:gd name="T13" fmla="*/ 82 h 127"/>
                <a:gd name="T14" fmla="*/ 63 w 261"/>
                <a:gd name="T15" fmla="*/ 58 h 127"/>
                <a:gd name="T16" fmla="*/ 57 w 261"/>
                <a:gd name="T17" fmla="*/ 56 h 127"/>
                <a:gd name="T18" fmla="*/ 52 w 261"/>
                <a:gd name="T19" fmla="*/ 58 h 127"/>
                <a:gd name="T20" fmla="*/ 3 w 261"/>
                <a:gd name="T21" fmla="*/ 114 h 127"/>
                <a:gd name="T22" fmla="*/ 3 w 261"/>
                <a:gd name="T23" fmla="*/ 125 h 127"/>
                <a:gd name="T24" fmla="*/ 9 w 261"/>
                <a:gd name="T25" fmla="*/ 127 h 127"/>
                <a:gd name="T26" fmla="*/ 15 w 261"/>
                <a:gd name="T27" fmla="*/ 125 h 127"/>
                <a:gd name="T28" fmla="*/ 58 w 261"/>
                <a:gd name="T29" fmla="*/ 75 h 127"/>
                <a:gd name="T30" fmla="*/ 86 w 261"/>
                <a:gd name="T31" fmla="*/ 100 h 127"/>
                <a:gd name="T32" fmla="*/ 92 w 261"/>
                <a:gd name="T33" fmla="*/ 102 h 127"/>
                <a:gd name="T34" fmla="*/ 98 w 261"/>
                <a:gd name="T35" fmla="*/ 99 h 127"/>
                <a:gd name="T36" fmla="*/ 137 w 261"/>
                <a:gd name="T37" fmla="*/ 48 h 127"/>
                <a:gd name="T38" fmla="*/ 189 w 261"/>
                <a:gd name="T39" fmla="*/ 88 h 127"/>
                <a:gd name="T40" fmla="*/ 200 w 261"/>
                <a:gd name="T41" fmla="*/ 87 h 127"/>
                <a:gd name="T42" fmla="*/ 258 w 261"/>
                <a:gd name="T43" fmla="*/ 14 h 127"/>
                <a:gd name="T44" fmla="*/ 257 w 261"/>
                <a:gd name="T45" fmla="*/ 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1" h="127">
                  <a:moveTo>
                    <a:pt x="257" y="3"/>
                  </a:moveTo>
                  <a:cubicBezTo>
                    <a:pt x="254" y="0"/>
                    <a:pt x="249" y="1"/>
                    <a:pt x="246" y="4"/>
                  </a:cubicBezTo>
                  <a:cubicBezTo>
                    <a:pt x="193" y="71"/>
                    <a:pt x="193" y="71"/>
                    <a:pt x="193" y="71"/>
                  </a:cubicBezTo>
                  <a:cubicBezTo>
                    <a:pt x="141" y="30"/>
                    <a:pt x="141" y="30"/>
                    <a:pt x="141" y="30"/>
                  </a:cubicBezTo>
                  <a:cubicBezTo>
                    <a:pt x="139" y="29"/>
                    <a:pt x="137" y="28"/>
                    <a:pt x="135" y="29"/>
                  </a:cubicBezTo>
                  <a:cubicBezTo>
                    <a:pt x="133" y="29"/>
                    <a:pt x="131" y="30"/>
                    <a:pt x="129" y="32"/>
                  </a:cubicBezTo>
                  <a:cubicBezTo>
                    <a:pt x="90" y="82"/>
                    <a:pt x="90" y="82"/>
                    <a:pt x="90" y="82"/>
                  </a:cubicBezTo>
                  <a:cubicBezTo>
                    <a:pt x="63" y="58"/>
                    <a:pt x="63" y="58"/>
                    <a:pt x="63" y="58"/>
                  </a:cubicBezTo>
                  <a:cubicBezTo>
                    <a:pt x="61" y="56"/>
                    <a:pt x="59" y="55"/>
                    <a:pt x="57" y="56"/>
                  </a:cubicBezTo>
                  <a:cubicBezTo>
                    <a:pt x="55" y="56"/>
                    <a:pt x="53" y="57"/>
                    <a:pt x="52" y="58"/>
                  </a:cubicBezTo>
                  <a:cubicBezTo>
                    <a:pt x="3" y="114"/>
                    <a:pt x="3" y="114"/>
                    <a:pt x="3" y="114"/>
                  </a:cubicBezTo>
                  <a:cubicBezTo>
                    <a:pt x="0" y="117"/>
                    <a:pt x="0" y="123"/>
                    <a:pt x="3" y="125"/>
                  </a:cubicBezTo>
                  <a:cubicBezTo>
                    <a:pt x="5" y="127"/>
                    <a:pt x="7" y="127"/>
                    <a:pt x="9" y="127"/>
                  </a:cubicBezTo>
                  <a:cubicBezTo>
                    <a:pt x="11" y="127"/>
                    <a:pt x="13" y="127"/>
                    <a:pt x="15" y="125"/>
                  </a:cubicBezTo>
                  <a:cubicBezTo>
                    <a:pt x="58" y="75"/>
                    <a:pt x="58" y="75"/>
                    <a:pt x="58" y="75"/>
                  </a:cubicBezTo>
                  <a:cubicBezTo>
                    <a:pt x="86" y="100"/>
                    <a:pt x="86" y="100"/>
                    <a:pt x="86" y="100"/>
                  </a:cubicBezTo>
                  <a:cubicBezTo>
                    <a:pt x="88" y="101"/>
                    <a:pt x="90" y="102"/>
                    <a:pt x="92" y="102"/>
                  </a:cubicBezTo>
                  <a:cubicBezTo>
                    <a:pt x="94" y="101"/>
                    <a:pt x="96" y="100"/>
                    <a:pt x="98" y="99"/>
                  </a:cubicBezTo>
                  <a:cubicBezTo>
                    <a:pt x="137" y="48"/>
                    <a:pt x="137" y="48"/>
                    <a:pt x="137" y="48"/>
                  </a:cubicBezTo>
                  <a:cubicBezTo>
                    <a:pt x="189" y="88"/>
                    <a:pt x="189" y="88"/>
                    <a:pt x="189" y="88"/>
                  </a:cubicBezTo>
                  <a:cubicBezTo>
                    <a:pt x="192" y="91"/>
                    <a:pt x="197" y="90"/>
                    <a:pt x="200" y="87"/>
                  </a:cubicBezTo>
                  <a:cubicBezTo>
                    <a:pt x="258" y="14"/>
                    <a:pt x="258" y="14"/>
                    <a:pt x="258" y="14"/>
                  </a:cubicBezTo>
                  <a:cubicBezTo>
                    <a:pt x="261" y="11"/>
                    <a:pt x="261" y="6"/>
                    <a:pt x="25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28" name="Rectangle 23"/>
            <p:cNvSpPr>
              <a:spLocks noChangeArrowheads="1"/>
            </p:cNvSpPr>
            <p:nvPr/>
          </p:nvSpPr>
          <p:spPr bwMode="auto">
            <a:xfrm>
              <a:off x="4278313" y="4665663"/>
              <a:ext cx="311150"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grpSp>
      <p:grpSp>
        <p:nvGrpSpPr>
          <p:cNvPr id="129" name="Group 128"/>
          <p:cNvGrpSpPr/>
          <p:nvPr/>
        </p:nvGrpSpPr>
        <p:grpSpPr>
          <a:xfrm>
            <a:off x="9115648" y="5543901"/>
            <a:ext cx="442444" cy="512613"/>
            <a:chOff x="5394326" y="4936834"/>
            <a:chExt cx="720725" cy="835025"/>
          </a:xfrm>
          <a:solidFill>
            <a:srgbClr val="FFFFFF"/>
          </a:solidFill>
        </p:grpSpPr>
        <p:sp>
          <p:nvSpPr>
            <p:cNvPr id="130"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89642" tIns="44821" rIns="89642" bIns="44821" numCol="1" anchor="t" anchorCtr="0" compatLnSpc="1">
              <a:prstTxWarp prst="textNoShape">
                <a:avLst/>
              </a:prstTxWarp>
            </a:bodyPr>
            <a:lstStyle/>
            <a:p>
              <a:endParaRPr lang="en-US" sz="1765"/>
            </a:p>
          </p:txBody>
        </p:sp>
        <p:sp>
          <p:nvSpPr>
            <p:cNvPr id="131"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89642" tIns="44821" rIns="89642" bIns="44821" numCol="1" anchor="t" anchorCtr="0" compatLnSpc="1">
              <a:prstTxWarp prst="textNoShape">
                <a:avLst/>
              </a:prstTxWarp>
            </a:bodyPr>
            <a:lstStyle/>
            <a:p>
              <a:endParaRPr lang="en-US" sz="1765"/>
            </a:p>
          </p:txBody>
        </p:sp>
      </p:grpSp>
      <p:pic>
        <p:nvPicPr>
          <p:cNvPr id="123" name="Picture 122"/>
          <p:cNvPicPr>
            <a:picLocks noChangeAspect="1"/>
          </p:cNvPicPr>
          <p:nvPr/>
        </p:nvPicPr>
        <p:blipFill>
          <a:blip r:embed="rId28" cstate="print">
            <a:biLevel thresh="25000"/>
            <a:extLst>
              <a:ext uri="{28A0092B-C50C-407E-A947-70E740481C1C}">
                <a14:useLocalDpi xmlns:a14="http://schemas.microsoft.com/office/drawing/2010/main" val="0"/>
              </a:ext>
            </a:extLst>
          </a:blip>
          <a:stretch>
            <a:fillRect/>
          </a:stretch>
        </p:blipFill>
        <p:spPr>
          <a:xfrm>
            <a:off x="4186363" y="3626465"/>
            <a:ext cx="782308" cy="782308"/>
          </a:xfrm>
          <a:prstGeom prst="rect">
            <a:avLst/>
          </a:prstGeom>
        </p:spPr>
      </p:pic>
    </p:spTree>
    <p:extLst>
      <p:ext uri="{BB962C8B-B14F-4D97-AF65-F5344CB8AC3E}">
        <p14:creationId xmlns:p14="http://schemas.microsoft.com/office/powerpoint/2010/main" val="1690139624"/>
      </p:ext>
    </p:extLst>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85"/>
          <p:cNvSpPr/>
          <p:nvPr/>
        </p:nvSpPr>
        <p:spPr bwMode="auto">
          <a:xfrm>
            <a:off x="3891353" y="70815"/>
            <a:ext cx="8193792" cy="6689736"/>
          </a:xfrm>
          <a:prstGeom prst="rect">
            <a:avLst/>
          </a:prstGeom>
          <a:solidFill>
            <a:srgbClr val="FFFFFF">
              <a:lumMod val="50000"/>
            </a:srgbClr>
          </a:solidFill>
          <a:ln w="28575" cap="flat" cmpd="sng" algn="ctr">
            <a:noFill/>
            <a:prstDash val="solid"/>
            <a:headEnd type="none" w="med" len="med"/>
            <a:tailEnd type="none" w="med" len="med"/>
          </a:ln>
          <a:effectLst/>
        </p:spPr>
        <p:txBody>
          <a:bodyPr vert="horz" wrap="square" lIns="0" tIns="45694" rIns="0" bIns="45694" numCol="1" rtlCol="0" anchor="ctr" anchorCtr="0" compatLnSpc="1">
            <a:prstTxWarp prst="textNoShape">
              <a:avLst/>
            </a:prstTxWarp>
          </a:bodyPr>
          <a:lstStyle/>
          <a:p>
            <a:pPr algn="ctr" defTabSz="913516" fontAlgn="base">
              <a:spcBef>
                <a:spcPct val="0"/>
              </a:spcBef>
              <a:spcAft>
                <a:spcPct val="0"/>
              </a:spcAft>
              <a:defRPr/>
            </a:pPr>
            <a:endParaRPr lang="en-US" sz="1961" kern="0">
              <a:gradFill>
                <a:gsLst>
                  <a:gs pos="0">
                    <a:srgbClr val="FFFFFF"/>
                  </a:gs>
                  <a:gs pos="100000">
                    <a:srgbClr val="FFFFFF"/>
                  </a:gs>
                </a:gsLst>
                <a:lin ang="5400000" scaled="0"/>
              </a:gradFill>
              <a:latin typeface="Segoe UI"/>
            </a:endParaRPr>
          </a:p>
        </p:txBody>
      </p:sp>
      <p:sp>
        <p:nvSpPr>
          <p:cNvPr id="87" name="Rectangle 86"/>
          <p:cNvSpPr/>
          <p:nvPr/>
        </p:nvSpPr>
        <p:spPr bwMode="auto">
          <a:xfrm>
            <a:off x="4024700" y="193181"/>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cs typeface="Segoe UI" pitchFamily="34" charset="0"/>
            </a:endParaRPr>
          </a:p>
        </p:txBody>
      </p:sp>
      <p:sp>
        <p:nvSpPr>
          <p:cNvPr id="88" name="Rectangle 87"/>
          <p:cNvSpPr/>
          <p:nvPr/>
        </p:nvSpPr>
        <p:spPr bwMode="auto">
          <a:xfrm>
            <a:off x="4010659" y="2411013"/>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cs typeface="Segoe UI" pitchFamily="34" charset="0"/>
            </a:endParaRPr>
          </a:p>
        </p:txBody>
      </p:sp>
      <p:sp>
        <p:nvSpPr>
          <p:cNvPr id="89" name="Rectangle 88"/>
          <p:cNvSpPr/>
          <p:nvPr/>
        </p:nvSpPr>
        <p:spPr bwMode="auto">
          <a:xfrm>
            <a:off x="4010659" y="3531740"/>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ea typeface="Segoe UI" pitchFamily="34" charset="0"/>
              <a:cs typeface="Segoe UI" pitchFamily="34" charset="0"/>
            </a:endParaRPr>
          </a:p>
        </p:txBody>
      </p:sp>
      <p:sp>
        <p:nvSpPr>
          <p:cNvPr id="90" name="Rectangle 89"/>
          <p:cNvSpPr/>
          <p:nvPr/>
        </p:nvSpPr>
        <p:spPr bwMode="auto">
          <a:xfrm>
            <a:off x="4010659" y="4640930"/>
            <a:ext cx="2389480" cy="1064647"/>
          </a:xfrm>
          <a:prstGeom prst="rect">
            <a:avLst/>
          </a:prstGeom>
          <a:solidFill>
            <a:srgbClr val="D2D2D2">
              <a:lumMod val="50000"/>
            </a:srgb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ea typeface="Segoe UI" pitchFamily="34" charset="0"/>
              <a:cs typeface="Segoe UI" pitchFamily="34" charset="0"/>
            </a:endParaRPr>
          </a:p>
        </p:txBody>
      </p:sp>
      <p:sp>
        <p:nvSpPr>
          <p:cNvPr id="137" name="Rectangle 136"/>
          <p:cNvSpPr/>
          <p:nvPr/>
        </p:nvSpPr>
        <p:spPr bwMode="auto">
          <a:xfrm>
            <a:off x="4010659" y="1297307"/>
            <a:ext cx="2389480" cy="1064647"/>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pPr>
            <a:endParaRPr lang="en-US" sz="2307" kern="0">
              <a:solidFill>
                <a:srgbClr val="FFFFFF"/>
              </a:solidFill>
              <a:latin typeface="Segoe UI Light"/>
              <a:cs typeface="Segoe UI" pitchFamily="34" charset="0"/>
            </a:endParaRPr>
          </a:p>
        </p:txBody>
      </p:sp>
      <p:sp>
        <p:nvSpPr>
          <p:cNvPr id="138" name="Rectangle 137"/>
          <p:cNvSpPr/>
          <p:nvPr/>
        </p:nvSpPr>
        <p:spPr bwMode="auto">
          <a:xfrm>
            <a:off x="6333894" y="193182"/>
            <a:ext cx="5610907" cy="6435386"/>
          </a:xfrm>
          <a:prstGeom prst="rect">
            <a:avLst/>
          </a:prstGeom>
          <a:solidFill>
            <a:srgbClr val="505050"/>
          </a:solidFill>
          <a:ln w="6350" cap="flat" cmpd="sng" algn="ctr">
            <a:noFill/>
            <a:prstDash val="solid"/>
            <a:miter lim="800000"/>
            <a:headEnd type="none" w="med" len="med"/>
            <a:tailEnd type="none" w="med" len="med"/>
          </a:ln>
          <a:effectLst/>
        </p:spPr>
        <p:txBody>
          <a:bodyPr rot="0" spcFirstLastPara="0" vertOverflow="overflow" horzOverflow="overflow" vert="horz" wrap="square" lIns="175661" tIns="140529" rIns="175661" bIns="140529" numCol="1" spcCol="0" rtlCol="0" fromWordArt="0" anchor="t" anchorCtr="0" forceAA="0" compatLnSpc="1">
            <a:prstTxWarp prst="textNoShape">
              <a:avLst/>
            </a:prstTxWarp>
            <a:noAutofit/>
          </a:bodyPr>
          <a:lstStyle/>
          <a:p>
            <a:pPr defTabSz="895519" fontAlgn="base">
              <a:lnSpc>
                <a:spcPct val="90000"/>
              </a:lnSpc>
              <a:spcBef>
                <a:spcPct val="0"/>
              </a:spcBef>
              <a:spcAft>
                <a:spcPct val="0"/>
              </a:spcAft>
              <a:defRPr/>
            </a:pPr>
            <a:endParaRPr lang="en-US" sz="2307" kern="0">
              <a:solidFill>
                <a:srgbClr val="FFFFFF"/>
              </a:solidFill>
              <a:latin typeface="Segoe UI Light"/>
              <a:ea typeface="Segoe UI" pitchFamily="34" charset="0"/>
              <a:cs typeface="Segoe UI" pitchFamily="34" charset="0"/>
            </a:endParaRPr>
          </a:p>
        </p:txBody>
      </p:sp>
      <p:sp>
        <p:nvSpPr>
          <p:cNvPr id="139" name="TextBox 138"/>
          <p:cNvSpPr txBox="1"/>
          <p:nvPr/>
        </p:nvSpPr>
        <p:spPr>
          <a:xfrm>
            <a:off x="6480159" y="3573679"/>
            <a:ext cx="5270978" cy="1586867"/>
          </a:xfrm>
          <a:prstGeom prst="rect">
            <a:avLst/>
          </a:prstGeom>
          <a:solidFill>
            <a:schemeClr val="tx2"/>
          </a:solidFill>
        </p:spPr>
        <p:txBody>
          <a:bodyPr wrap="square" lIns="175661" tIns="140529" rIns="175661" bIns="140529" rtlCol="0">
            <a:spAutoFit/>
          </a:bodyPr>
          <a:lstStyle/>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cs typeface="Segoe UI" pitchFamily="34" charset="0"/>
            </a:endParaRPr>
          </a:p>
        </p:txBody>
      </p:sp>
      <p:sp>
        <p:nvSpPr>
          <p:cNvPr id="140" name="TextBox 139"/>
          <p:cNvSpPr txBox="1"/>
          <p:nvPr/>
        </p:nvSpPr>
        <p:spPr>
          <a:xfrm>
            <a:off x="6480159" y="1935254"/>
            <a:ext cx="5270978" cy="1587052"/>
          </a:xfrm>
          <a:prstGeom prst="rect">
            <a:avLst/>
          </a:prstGeom>
          <a:solidFill>
            <a:schemeClr val="tx2"/>
          </a:solidFill>
        </p:spPr>
        <p:txBody>
          <a:bodyPr wrap="square" lIns="175661" tIns="140529" rIns="175661" bIns="140529" rtlCol="0">
            <a:spAutoFit/>
          </a:bodyPr>
          <a:lstStyle/>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Light"/>
              <a:ea typeface="Segoe UI" pitchFamily="34" charset="0"/>
              <a:cs typeface="Segoe UI" pitchFamily="34" charset="0"/>
            </a:endParaRPr>
          </a:p>
          <a:p>
            <a:pPr defTabSz="895810" fontAlgn="base">
              <a:lnSpc>
                <a:spcPct val="90000"/>
              </a:lnSpc>
              <a:spcBef>
                <a:spcPct val="0"/>
              </a:spcBef>
              <a:spcAft>
                <a:spcPct val="0"/>
              </a:spcAft>
              <a:tabLst>
                <a:tab pos="878164" algn="l"/>
              </a:tabLst>
              <a:defRPr/>
            </a:pPr>
            <a:endParaRPr lang="en-US" sz="2307"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1" name="TextBox 140"/>
          <p:cNvSpPr txBox="1"/>
          <p:nvPr/>
        </p:nvSpPr>
        <p:spPr>
          <a:xfrm>
            <a:off x="4903444" y="2699674"/>
            <a:ext cx="1161858"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API Apps</a:t>
            </a:r>
          </a:p>
        </p:txBody>
      </p:sp>
      <p:sp>
        <p:nvSpPr>
          <p:cNvPr id="142" name="TextBox 141"/>
          <p:cNvSpPr txBox="1"/>
          <p:nvPr/>
        </p:nvSpPr>
        <p:spPr>
          <a:xfrm>
            <a:off x="6480159" y="303881"/>
            <a:ext cx="5270978" cy="1580001"/>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defTabSz="895810">
              <a:tabLst>
                <a:tab pos="878164" algn="l"/>
              </a:tabLst>
              <a:defRPr/>
            </a:pPr>
            <a:endParaRPr lang="en-US" sz="2304" b="0">
              <a:solidFill>
                <a:srgbClr val="FFFFFF"/>
              </a:solidFill>
              <a:latin typeface="Segoe UI Light"/>
              <a:ea typeface="+mn-ea"/>
            </a:endParaRPr>
          </a:p>
          <a:p>
            <a:pPr defTabSz="878221">
              <a:tabLst>
                <a:tab pos="860921" algn="l"/>
              </a:tabLst>
              <a:defRPr/>
            </a:pPr>
            <a:endParaRPr lang="en-US" sz="2262" b="0"/>
          </a:p>
        </p:txBody>
      </p:sp>
      <p:pic>
        <p:nvPicPr>
          <p:cNvPr id="157" name="Picture 156"/>
          <p:cNvPicPr>
            <a:picLocks noChangeAspect="1"/>
          </p:cNvPicPr>
          <p:nvPr/>
        </p:nvPicPr>
        <p:blipFill>
          <a:blip r:embed="rId3">
            <a:duotone>
              <a:prstClr val="black"/>
              <a:srgbClr val="00BCF2">
                <a:tint val="45000"/>
                <a:satMod val="400000"/>
              </a:srgbClr>
            </a:duotone>
            <a:lum bright="100000" contrast="-40000"/>
          </a:blip>
          <a:stretch>
            <a:fillRect/>
          </a:stretch>
        </p:blipFill>
        <p:spPr>
          <a:xfrm>
            <a:off x="4310783" y="1407029"/>
            <a:ext cx="545070" cy="782665"/>
          </a:xfrm>
          <a:prstGeom prst="rect">
            <a:avLst/>
          </a:prstGeom>
        </p:spPr>
      </p:pic>
      <p:sp>
        <p:nvSpPr>
          <p:cNvPr id="159" name="TextBox 158"/>
          <p:cNvSpPr txBox="1"/>
          <p:nvPr/>
        </p:nvSpPr>
        <p:spPr>
          <a:xfrm>
            <a:off x="4903444" y="3785719"/>
            <a:ext cx="1337865"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Logic Apps</a:t>
            </a:r>
          </a:p>
        </p:txBody>
      </p:sp>
      <p:sp>
        <p:nvSpPr>
          <p:cNvPr id="160" name="TextBox 159"/>
          <p:cNvSpPr txBox="1"/>
          <p:nvPr/>
        </p:nvSpPr>
        <p:spPr>
          <a:xfrm>
            <a:off x="5089453" y="4880171"/>
            <a:ext cx="1172972" cy="510886"/>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solidFill>
                  <a:srgbClr val="FFFFFF"/>
                </a:solidFill>
                <a:latin typeface="Segoe UI Light"/>
              </a:rPr>
              <a:t>Functions</a:t>
            </a:r>
          </a:p>
        </p:txBody>
      </p:sp>
      <p:sp>
        <p:nvSpPr>
          <p:cNvPr id="161" name="TextBox 160"/>
          <p:cNvSpPr txBox="1"/>
          <p:nvPr/>
        </p:nvSpPr>
        <p:spPr>
          <a:xfrm>
            <a:off x="4903444" y="1590728"/>
            <a:ext cx="1485585"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Mobile Apps</a:t>
            </a:r>
          </a:p>
        </p:txBody>
      </p:sp>
      <p:pic>
        <p:nvPicPr>
          <p:cNvPr id="162" name="Picture 6"/>
          <p:cNvPicPr>
            <a:picLocks noChangeAspect="1"/>
          </p:cNvPicPr>
          <p:nvPr/>
        </p:nvPicPr>
        <p:blipFill>
          <a:blip r:embed="rId4">
            <a:biLevel thresh="25000"/>
          </a:blip>
          <a:stretch>
            <a:fillRect/>
          </a:stretch>
        </p:blipFill>
        <p:spPr>
          <a:xfrm>
            <a:off x="4210269" y="4791735"/>
            <a:ext cx="902354" cy="796299"/>
          </a:xfrm>
          <a:prstGeom prst="rect">
            <a:avLst/>
          </a:prstGeom>
        </p:spPr>
      </p:pic>
      <p:sp>
        <p:nvSpPr>
          <p:cNvPr id="163" name="TextBox 162"/>
          <p:cNvSpPr txBox="1"/>
          <p:nvPr/>
        </p:nvSpPr>
        <p:spPr>
          <a:xfrm>
            <a:off x="4903445" y="486603"/>
            <a:ext cx="1276577" cy="506565"/>
          </a:xfrm>
          <a:prstGeom prst="rect">
            <a:avLst/>
          </a:prstGeom>
          <a:noFill/>
        </p:spPr>
        <p:txBody>
          <a:bodyPr wrap="none" lIns="179234" tIns="143387" rIns="179234" bIns="143387" rtlCol="0">
            <a:spAutoFit/>
          </a:bodyPr>
          <a:lstStyle/>
          <a:p>
            <a:pPr defTabSz="896214">
              <a:lnSpc>
                <a:spcPct val="90000"/>
              </a:lnSpc>
              <a:spcAft>
                <a:spcPts val="588"/>
              </a:spcAf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Web Apps</a:t>
            </a:r>
          </a:p>
        </p:txBody>
      </p:sp>
      <p:sp>
        <p:nvSpPr>
          <p:cNvPr id="164" name="TextBox 163"/>
          <p:cNvSpPr txBox="1"/>
          <p:nvPr/>
        </p:nvSpPr>
        <p:spPr>
          <a:xfrm>
            <a:off x="6480159" y="5211918"/>
            <a:ext cx="5270978" cy="1305613"/>
          </a:xfrm>
          <a:prstGeom prst="rect">
            <a:avLst/>
          </a:prstGeom>
          <a:solidFill>
            <a:schemeClr val="tx2"/>
          </a:solidFill>
          <a:ln w="6350" cap="flat" cmpd="sng" algn="ctr">
            <a:noFill/>
            <a:prstDash val="solid"/>
            <a:miter lim="800000"/>
            <a:headEnd type="none" w="med" len="med"/>
            <a:tailEnd type="none" w="med" len="med"/>
          </a:ln>
          <a:effectLst/>
        </p:spPr>
        <p:txBody>
          <a:bodyPr rot="0" spcFirstLastPara="0" vertOverflow="overflow" horzOverflow="overflow" vert="horz" wrap="square" lIns="172232" tIns="137786" rIns="172232" bIns="137786" numCol="1" spcCol="0" rtlCol="0" fromWordArt="0" anchor="t" anchorCtr="0" forceAA="0" compatLnSpc="1">
            <a:prstTxWarp prst="textNoShape">
              <a:avLst/>
            </a:prstTxWarp>
            <a:noAutofit/>
          </a:bodyPr>
          <a:lstStyle>
            <a:defPPr>
              <a:defRPr lang="en-US"/>
            </a:defPPr>
            <a:lvl1pPr defTabSz="913926" fontAlgn="base">
              <a:lnSpc>
                <a:spcPct val="90000"/>
              </a:lnSpc>
              <a:spcBef>
                <a:spcPct val="0"/>
              </a:spcBef>
              <a:spcAft>
                <a:spcPct val="0"/>
              </a:spcAft>
              <a:defRPr sz="2353" b="1" kern="0">
                <a:gradFill>
                  <a:gsLst>
                    <a:gs pos="0">
                      <a:srgbClr val="FFFFFF"/>
                    </a:gs>
                    <a:gs pos="100000">
                      <a:srgbClr val="FFFFFF"/>
                    </a:gs>
                  </a:gsLst>
                  <a:lin ang="5400000" scaled="0"/>
                </a:gradFill>
                <a:latin typeface="Segoe UI"/>
                <a:ea typeface="Segoe UI" pitchFamily="34" charset="0"/>
                <a:cs typeface="Segoe UI" pitchFamily="34" charset="0"/>
              </a:defRPr>
            </a:lvl1pPr>
          </a:lstStyle>
          <a:p>
            <a:pPr defTabSz="895810">
              <a:tabLst>
                <a:tab pos="878164" algn="l"/>
              </a:tabLst>
              <a:defRPr/>
            </a:pPr>
            <a:endParaRPr lang="en-US" sz="2307" b="0"/>
          </a:p>
        </p:txBody>
      </p:sp>
      <p:pic>
        <p:nvPicPr>
          <p:cNvPr id="165" name="Picture 164"/>
          <p:cNvPicPr>
            <a:picLocks noChangeAspect="1"/>
          </p:cNvPicPr>
          <p:nvPr/>
        </p:nvPicPr>
        <p:blipFill>
          <a:blip r:embed="rId5"/>
          <a:stretch>
            <a:fillRect/>
          </a:stretch>
        </p:blipFill>
        <p:spPr>
          <a:xfrm>
            <a:off x="4248657" y="2684297"/>
            <a:ext cx="669324" cy="631908"/>
          </a:xfrm>
          <a:prstGeom prst="flowChartOffpageConnector">
            <a:avLst/>
          </a:prstGeom>
          <a:noFill/>
        </p:spPr>
      </p:pic>
      <p:pic>
        <p:nvPicPr>
          <p:cNvPr id="166" name="Picture 165"/>
          <p:cNvPicPr>
            <a:picLocks noChangeAspect="1"/>
          </p:cNvPicPr>
          <p:nvPr/>
        </p:nvPicPr>
        <p:blipFill>
          <a:blip r:embed="rId6">
            <a:duotone>
              <a:prstClr val="black"/>
              <a:srgbClr val="00BCF2">
                <a:tint val="45000"/>
                <a:satMod val="400000"/>
              </a:srgbClr>
            </a:duotone>
            <a:lum bright="100000" contrast="-40000"/>
          </a:blip>
          <a:stretch>
            <a:fillRect/>
          </a:stretch>
        </p:blipFill>
        <p:spPr>
          <a:xfrm>
            <a:off x="4228449" y="339198"/>
            <a:ext cx="709741" cy="693195"/>
          </a:xfrm>
          <a:prstGeom prst="rect">
            <a:avLst/>
          </a:prstGeom>
        </p:spPr>
      </p:pic>
      <p:sp>
        <p:nvSpPr>
          <p:cNvPr id="172" name="TextBox 171"/>
          <p:cNvSpPr txBox="1"/>
          <p:nvPr/>
        </p:nvSpPr>
        <p:spPr>
          <a:xfrm>
            <a:off x="6567882" y="1924217"/>
            <a:ext cx="3381818"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User authentication</a:t>
            </a:r>
          </a:p>
        </p:txBody>
      </p:sp>
      <p:sp>
        <p:nvSpPr>
          <p:cNvPr id="173" name="TextBox 172"/>
          <p:cNvSpPr txBox="1"/>
          <p:nvPr/>
        </p:nvSpPr>
        <p:spPr>
          <a:xfrm>
            <a:off x="6567882" y="3569725"/>
            <a:ext cx="5069570"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Push notifications</a:t>
            </a:r>
          </a:p>
        </p:txBody>
      </p:sp>
      <p:sp>
        <p:nvSpPr>
          <p:cNvPr id="174" name="TextBox 173"/>
          <p:cNvSpPr txBox="1"/>
          <p:nvPr/>
        </p:nvSpPr>
        <p:spPr>
          <a:xfrm>
            <a:off x="6567882" y="5223386"/>
            <a:ext cx="3381818"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Data connections</a:t>
            </a:r>
          </a:p>
        </p:txBody>
      </p:sp>
      <p:sp>
        <p:nvSpPr>
          <p:cNvPr id="175" name="TextBox 174"/>
          <p:cNvSpPr txBox="1"/>
          <p:nvPr/>
        </p:nvSpPr>
        <p:spPr>
          <a:xfrm>
            <a:off x="6567882" y="356224"/>
            <a:ext cx="3381818" cy="307510"/>
          </a:xfrm>
          <a:prstGeom prst="rect">
            <a:avLst/>
          </a:prstGeom>
          <a:noFill/>
        </p:spPr>
        <p:txBody>
          <a:bodyPr wrap="square" rtlCol="0">
            <a:spAutoFit/>
          </a:bodyPr>
          <a:lstStyle/>
          <a:p>
            <a:pPr defTabSz="896214">
              <a:lnSpc>
                <a:spcPct val="90000"/>
              </a:lnSpc>
              <a:spcAft>
                <a:spcPts val="588"/>
              </a:spcAft>
              <a:tabLst>
                <a:tab pos="878164" algn="l"/>
              </a:tabLst>
              <a:defRPr/>
            </a:pPr>
            <a:r>
              <a:rPr lang="en-US" sz="1567" kern="0">
                <a:gradFill>
                  <a:gsLst>
                    <a:gs pos="0">
                      <a:srgbClr val="FFFFFF"/>
                    </a:gs>
                    <a:gs pos="100000">
                      <a:srgbClr val="FFFFFF"/>
                    </a:gs>
                  </a:gsLst>
                  <a:lin ang="5400000" scaled="1"/>
                </a:gradFill>
                <a:latin typeface="Segoe UI" panose="020B0502040204020203" pitchFamily="34" charset="0"/>
                <a:cs typeface="Segoe UI" panose="020B0502040204020203" pitchFamily="34" charset="0"/>
              </a:rPr>
              <a:t>Offline sync</a:t>
            </a:r>
          </a:p>
        </p:txBody>
      </p:sp>
      <p:grpSp>
        <p:nvGrpSpPr>
          <p:cNvPr id="219" name="Group 218"/>
          <p:cNvGrpSpPr/>
          <p:nvPr/>
        </p:nvGrpSpPr>
        <p:grpSpPr>
          <a:xfrm>
            <a:off x="288272" y="1844058"/>
            <a:ext cx="3211113" cy="3196481"/>
            <a:chOff x="827088" y="-3463925"/>
            <a:chExt cx="3833812" cy="3816350"/>
          </a:xfrm>
        </p:grpSpPr>
        <p:sp>
          <p:nvSpPr>
            <p:cNvPr id="220" name="Freeform 5"/>
            <p:cNvSpPr>
              <a:spLocks/>
            </p:cNvSpPr>
            <p:nvPr/>
          </p:nvSpPr>
          <p:spPr bwMode="auto">
            <a:xfrm>
              <a:off x="2863850" y="-1444625"/>
              <a:ext cx="1797050" cy="1797050"/>
            </a:xfrm>
            <a:custGeom>
              <a:avLst/>
              <a:gdLst>
                <a:gd name="T0" fmla="*/ 233 w 515"/>
                <a:gd name="T1" fmla="*/ 221 h 515"/>
                <a:gd name="T2" fmla="*/ 0 w 515"/>
                <a:gd name="T3" fmla="*/ 221 h 515"/>
                <a:gd name="T4" fmla="*/ 0 w 515"/>
                <a:gd name="T5" fmla="*/ 463 h 515"/>
                <a:gd name="T6" fmla="*/ 0 w 515"/>
                <a:gd name="T7" fmla="*/ 467 h 515"/>
                <a:gd name="T8" fmla="*/ 0 w 515"/>
                <a:gd name="T9" fmla="*/ 468 h 515"/>
                <a:gd name="T10" fmla="*/ 0 w 515"/>
                <a:gd name="T11" fmla="*/ 472 h 515"/>
                <a:gd name="T12" fmla="*/ 1 w 515"/>
                <a:gd name="T13" fmla="*/ 472 h 515"/>
                <a:gd name="T14" fmla="*/ 51 w 515"/>
                <a:gd name="T15" fmla="*/ 515 h 515"/>
                <a:gd name="T16" fmla="*/ 463 w 515"/>
                <a:gd name="T17" fmla="*/ 515 h 515"/>
                <a:gd name="T18" fmla="*/ 515 w 515"/>
                <a:gd name="T19" fmla="*/ 463 h 515"/>
                <a:gd name="T20" fmla="*/ 515 w 515"/>
                <a:gd name="T21" fmla="*/ 51 h 515"/>
                <a:gd name="T22" fmla="*/ 463 w 515"/>
                <a:gd name="T23" fmla="*/ 0 h 515"/>
                <a:gd name="T24" fmla="*/ 404 w 515"/>
                <a:gd name="T25" fmla="*/ 0 h 515"/>
                <a:gd name="T26" fmla="*/ 411 w 515"/>
                <a:gd name="T27" fmla="*/ 50 h 515"/>
                <a:gd name="T28" fmla="*/ 233 w 515"/>
                <a:gd name="T29" fmla="*/ 221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5" h="515">
                  <a:moveTo>
                    <a:pt x="233" y="221"/>
                  </a:moveTo>
                  <a:cubicBezTo>
                    <a:pt x="196" y="221"/>
                    <a:pt x="101" y="221"/>
                    <a:pt x="0" y="221"/>
                  </a:cubicBezTo>
                  <a:cubicBezTo>
                    <a:pt x="0" y="463"/>
                    <a:pt x="0" y="463"/>
                    <a:pt x="0" y="463"/>
                  </a:cubicBezTo>
                  <a:cubicBezTo>
                    <a:pt x="0" y="465"/>
                    <a:pt x="0" y="466"/>
                    <a:pt x="0" y="467"/>
                  </a:cubicBezTo>
                  <a:cubicBezTo>
                    <a:pt x="0" y="468"/>
                    <a:pt x="0" y="468"/>
                    <a:pt x="0" y="468"/>
                  </a:cubicBezTo>
                  <a:cubicBezTo>
                    <a:pt x="0" y="469"/>
                    <a:pt x="0" y="471"/>
                    <a:pt x="0" y="472"/>
                  </a:cubicBezTo>
                  <a:cubicBezTo>
                    <a:pt x="1" y="472"/>
                    <a:pt x="1" y="472"/>
                    <a:pt x="1" y="472"/>
                  </a:cubicBezTo>
                  <a:cubicBezTo>
                    <a:pt x="5" y="496"/>
                    <a:pt x="26" y="515"/>
                    <a:pt x="51" y="515"/>
                  </a:cubicBezTo>
                  <a:cubicBezTo>
                    <a:pt x="463" y="515"/>
                    <a:pt x="463" y="515"/>
                    <a:pt x="463" y="515"/>
                  </a:cubicBezTo>
                  <a:cubicBezTo>
                    <a:pt x="492" y="515"/>
                    <a:pt x="515" y="492"/>
                    <a:pt x="515" y="463"/>
                  </a:cubicBezTo>
                  <a:cubicBezTo>
                    <a:pt x="515" y="51"/>
                    <a:pt x="515" y="51"/>
                    <a:pt x="515" y="51"/>
                  </a:cubicBezTo>
                  <a:cubicBezTo>
                    <a:pt x="515" y="23"/>
                    <a:pt x="492" y="0"/>
                    <a:pt x="463" y="0"/>
                  </a:cubicBezTo>
                  <a:cubicBezTo>
                    <a:pt x="404" y="0"/>
                    <a:pt x="404" y="0"/>
                    <a:pt x="404" y="0"/>
                  </a:cubicBezTo>
                  <a:cubicBezTo>
                    <a:pt x="409" y="15"/>
                    <a:pt x="411" y="32"/>
                    <a:pt x="411" y="50"/>
                  </a:cubicBezTo>
                  <a:cubicBezTo>
                    <a:pt x="411" y="148"/>
                    <a:pt x="332" y="221"/>
                    <a:pt x="233" y="221"/>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221" name="Freeform 6"/>
            <p:cNvSpPr>
              <a:spLocks/>
            </p:cNvSpPr>
            <p:nvPr/>
          </p:nvSpPr>
          <p:spPr bwMode="auto">
            <a:xfrm>
              <a:off x="827088" y="-1444625"/>
              <a:ext cx="1797050" cy="1797050"/>
            </a:xfrm>
            <a:custGeom>
              <a:avLst/>
              <a:gdLst>
                <a:gd name="T0" fmla="*/ 106 w 515"/>
                <a:gd name="T1" fmla="*/ 50 h 515"/>
                <a:gd name="T2" fmla="*/ 114 w 515"/>
                <a:gd name="T3" fmla="*/ 0 h 515"/>
                <a:gd name="T4" fmla="*/ 52 w 515"/>
                <a:gd name="T5" fmla="*/ 0 h 515"/>
                <a:gd name="T6" fmla="*/ 1 w 515"/>
                <a:gd name="T7" fmla="*/ 42 h 515"/>
                <a:gd name="T8" fmla="*/ 1 w 515"/>
                <a:gd name="T9" fmla="*/ 43 h 515"/>
                <a:gd name="T10" fmla="*/ 0 w 515"/>
                <a:gd name="T11" fmla="*/ 46 h 515"/>
                <a:gd name="T12" fmla="*/ 0 w 515"/>
                <a:gd name="T13" fmla="*/ 47 h 515"/>
                <a:gd name="T14" fmla="*/ 0 w 515"/>
                <a:gd name="T15" fmla="*/ 51 h 515"/>
                <a:gd name="T16" fmla="*/ 0 w 515"/>
                <a:gd name="T17" fmla="*/ 463 h 515"/>
                <a:gd name="T18" fmla="*/ 0 w 515"/>
                <a:gd name="T19" fmla="*/ 467 h 515"/>
                <a:gd name="T20" fmla="*/ 0 w 515"/>
                <a:gd name="T21" fmla="*/ 468 h 515"/>
                <a:gd name="T22" fmla="*/ 1 w 515"/>
                <a:gd name="T23" fmla="*/ 472 h 515"/>
                <a:gd name="T24" fmla="*/ 1 w 515"/>
                <a:gd name="T25" fmla="*/ 472 h 515"/>
                <a:gd name="T26" fmla="*/ 52 w 515"/>
                <a:gd name="T27" fmla="*/ 515 h 515"/>
                <a:gd name="T28" fmla="*/ 464 w 515"/>
                <a:gd name="T29" fmla="*/ 515 h 515"/>
                <a:gd name="T30" fmla="*/ 515 w 515"/>
                <a:gd name="T31" fmla="*/ 463 h 515"/>
                <a:gd name="T32" fmla="*/ 515 w 515"/>
                <a:gd name="T33" fmla="*/ 221 h 515"/>
                <a:gd name="T34" fmla="*/ 284 w 515"/>
                <a:gd name="T35" fmla="*/ 221 h 515"/>
                <a:gd name="T36" fmla="*/ 106 w 515"/>
                <a:gd name="T37" fmla="*/ 5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5" h="515">
                  <a:moveTo>
                    <a:pt x="106" y="50"/>
                  </a:moveTo>
                  <a:cubicBezTo>
                    <a:pt x="106" y="32"/>
                    <a:pt x="109" y="15"/>
                    <a:pt x="114" y="0"/>
                  </a:cubicBezTo>
                  <a:cubicBezTo>
                    <a:pt x="52" y="0"/>
                    <a:pt x="52" y="0"/>
                    <a:pt x="52" y="0"/>
                  </a:cubicBezTo>
                  <a:cubicBezTo>
                    <a:pt x="26" y="0"/>
                    <a:pt x="5" y="18"/>
                    <a:pt x="1" y="42"/>
                  </a:cubicBezTo>
                  <a:cubicBezTo>
                    <a:pt x="1" y="42"/>
                    <a:pt x="1" y="42"/>
                    <a:pt x="1" y="43"/>
                  </a:cubicBezTo>
                  <a:cubicBezTo>
                    <a:pt x="1" y="44"/>
                    <a:pt x="1" y="45"/>
                    <a:pt x="0" y="46"/>
                  </a:cubicBezTo>
                  <a:cubicBezTo>
                    <a:pt x="0" y="47"/>
                    <a:pt x="0" y="47"/>
                    <a:pt x="0" y="47"/>
                  </a:cubicBezTo>
                  <a:cubicBezTo>
                    <a:pt x="0" y="48"/>
                    <a:pt x="0" y="50"/>
                    <a:pt x="0" y="51"/>
                  </a:cubicBezTo>
                  <a:cubicBezTo>
                    <a:pt x="0" y="463"/>
                    <a:pt x="0" y="463"/>
                    <a:pt x="0" y="463"/>
                  </a:cubicBezTo>
                  <a:cubicBezTo>
                    <a:pt x="0" y="465"/>
                    <a:pt x="0" y="466"/>
                    <a:pt x="0" y="467"/>
                  </a:cubicBezTo>
                  <a:cubicBezTo>
                    <a:pt x="0" y="468"/>
                    <a:pt x="0" y="468"/>
                    <a:pt x="0" y="468"/>
                  </a:cubicBezTo>
                  <a:cubicBezTo>
                    <a:pt x="1" y="469"/>
                    <a:pt x="1" y="471"/>
                    <a:pt x="1" y="472"/>
                  </a:cubicBezTo>
                  <a:cubicBezTo>
                    <a:pt x="1" y="472"/>
                    <a:pt x="1" y="472"/>
                    <a:pt x="1" y="472"/>
                  </a:cubicBezTo>
                  <a:cubicBezTo>
                    <a:pt x="5" y="496"/>
                    <a:pt x="26" y="515"/>
                    <a:pt x="52" y="515"/>
                  </a:cubicBezTo>
                  <a:cubicBezTo>
                    <a:pt x="464" y="515"/>
                    <a:pt x="464" y="515"/>
                    <a:pt x="464" y="515"/>
                  </a:cubicBezTo>
                  <a:cubicBezTo>
                    <a:pt x="492" y="515"/>
                    <a:pt x="515" y="492"/>
                    <a:pt x="515" y="463"/>
                  </a:cubicBezTo>
                  <a:cubicBezTo>
                    <a:pt x="515" y="221"/>
                    <a:pt x="515" y="221"/>
                    <a:pt x="515" y="221"/>
                  </a:cubicBezTo>
                  <a:cubicBezTo>
                    <a:pt x="419" y="221"/>
                    <a:pt x="327" y="221"/>
                    <a:pt x="284" y="221"/>
                  </a:cubicBezTo>
                  <a:cubicBezTo>
                    <a:pt x="186" y="221"/>
                    <a:pt x="106" y="148"/>
                    <a:pt x="106" y="50"/>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222" name="Freeform 7"/>
            <p:cNvSpPr>
              <a:spLocks/>
            </p:cNvSpPr>
            <p:nvPr/>
          </p:nvSpPr>
          <p:spPr bwMode="auto">
            <a:xfrm>
              <a:off x="2863850" y="-3463925"/>
              <a:ext cx="1797050" cy="1793875"/>
            </a:xfrm>
            <a:custGeom>
              <a:avLst/>
              <a:gdLst>
                <a:gd name="T0" fmla="*/ 515 w 515"/>
                <a:gd name="T1" fmla="*/ 463 h 514"/>
                <a:gd name="T2" fmla="*/ 515 w 515"/>
                <a:gd name="T3" fmla="*/ 51 h 514"/>
                <a:gd name="T4" fmla="*/ 463 w 515"/>
                <a:gd name="T5" fmla="*/ 0 h 514"/>
                <a:gd name="T6" fmla="*/ 51 w 515"/>
                <a:gd name="T7" fmla="*/ 0 h 514"/>
                <a:gd name="T8" fmla="*/ 1 w 515"/>
                <a:gd name="T9" fmla="*/ 42 h 514"/>
                <a:gd name="T10" fmla="*/ 0 w 515"/>
                <a:gd name="T11" fmla="*/ 42 h 514"/>
                <a:gd name="T12" fmla="*/ 0 w 515"/>
                <a:gd name="T13" fmla="*/ 46 h 514"/>
                <a:gd name="T14" fmla="*/ 0 w 515"/>
                <a:gd name="T15" fmla="*/ 47 h 514"/>
                <a:gd name="T16" fmla="*/ 0 w 515"/>
                <a:gd name="T17" fmla="*/ 51 h 514"/>
                <a:gd name="T18" fmla="*/ 0 w 515"/>
                <a:gd name="T19" fmla="*/ 238 h 514"/>
                <a:gd name="T20" fmla="*/ 56 w 515"/>
                <a:gd name="T21" fmla="*/ 231 h 514"/>
                <a:gd name="T22" fmla="*/ 283 w 515"/>
                <a:gd name="T23" fmla="*/ 458 h 514"/>
                <a:gd name="T24" fmla="*/ 282 w 515"/>
                <a:gd name="T25" fmla="*/ 465 h 514"/>
                <a:gd name="T26" fmla="*/ 365 w 515"/>
                <a:gd name="T27" fmla="*/ 514 h 514"/>
                <a:gd name="T28" fmla="*/ 463 w 515"/>
                <a:gd name="T29" fmla="*/ 514 h 514"/>
                <a:gd name="T30" fmla="*/ 515 w 515"/>
                <a:gd name="T31" fmla="*/ 463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514">
                  <a:moveTo>
                    <a:pt x="515" y="463"/>
                  </a:moveTo>
                  <a:cubicBezTo>
                    <a:pt x="515" y="51"/>
                    <a:pt x="515" y="51"/>
                    <a:pt x="515" y="51"/>
                  </a:cubicBezTo>
                  <a:cubicBezTo>
                    <a:pt x="515" y="23"/>
                    <a:pt x="492" y="0"/>
                    <a:pt x="463" y="0"/>
                  </a:cubicBezTo>
                  <a:cubicBezTo>
                    <a:pt x="51" y="0"/>
                    <a:pt x="51" y="0"/>
                    <a:pt x="51" y="0"/>
                  </a:cubicBezTo>
                  <a:cubicBezTo>
                    <a:pt x="26" y="0"/>
                    <a:pt x="5" y="18"/>
                    <a:pt x="1" y="42"/>
                  </a:cubicBezTo>
                  <a:cubicBezTo>
                    <a:pt x="1" y="42"/>
                    <a:pt x="1" y="42"/>
                    <a:pt x="0" y="42"/>
                  </a:cubicBezTo>
                  <a:cubicBezTo>
                    <a:pt x="0" y="44"/>
                    <a:pt x="0" y="45"/>
                    <a:pt x="0" y="46"/>
                  </a:cubicBezTo>
                  <a:cubicBezTo>
                    <a:pt x="0" y="46"/>
                    <a:pt x="0" y="47"/>
                    <a:pt x="0" y="47"/>
                  </a:cubicBezTo>
                  <a:cubicBezTo>
                    <a:pt x="0" y="48"/>
                    <a:pt x="0" y="50"/>
                    <a:pt x="0" y="51"/>
                  </a:cubicBezTo>
                  <a:cubicBezTo>
                    <a:pt x="0" y="238"/>
                    <a:pt x="0" y="238"/>
                    <a:pt x="0" y="238"/>
                  </a:cubicBezTo>
                  <a:cubicBezTo>
                    <a:pt x="18" y="233"/>
                    <a:pt x="36" y="231"/>
                    <a:pt x="56" y="231"/>
                  </a:cubicBezTo>
                  <a:cubicBezTo>
                    <a:pt x="181" y="231"/>
                    <a:pt x="283" y="332"/>
                    <a:pt x="283" y="458"/>
                  </a:cubicBezTo>
                  <a:cubicBezTo>
                    <a:pt x="283" y="460"/>
                    <a:pt x="282" y="463"/>
                    <a:pt x="282" y="465"/>
                  </a:cubicBezTo>
                  <a:cubicBezTo>
                    <a:pt x="314" y="475"/>
                    <a:pt x="343" y="492"/>
                    <a:pt x="365" y="514"/>
                  </a:cubicBezTo>
                  <a:cubicBezTo>
                    <a:pt x="463" y="514"/>
                    <a:pt x="463" y="514"/>
                    <a:pt x="463" y="514"/>
                  </a:cubicBezTo>
                  <a:cubicBezTo>
                    <a:pt x="492" y="514"/>
                    <a:pt x="515" y="491"/>
                    <a:pt x="515" y="463"/>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223" name="Freeform 8"/>
            <p:cNvSpPr>
              <a:spLocks/>
            </p:cNvSpPr>
            <p:nvPr/>
          </p:nvSpPr>
          <p:spPr bwMode="auto">
            <a:xfrm>
              <a:off x="827088" y="-3463925"/>
              <a:ext cx="1797050" cy="1793875"/>
            </a:xfrm>
            <a:custGeom>
              <a:avLst/>
              <a:gdLst>
                <a:gd name="T0" fmla="*/ 247 w 515"/>
                <a:gd name="T1" fmla="*/ 462 h 514"/>
                <a:gd name="T2" fmla="*/ 245 w 515"/>
                <a:gd name="T3" fmla="*/ 438 h 514"/>
                <a:gd name="T4" fmla="*/ 383 w 515"/>
                <a:gd name="T5" fmla="*/ 300 h 514"/>
                <a:gd name="T6" fmla="*/ 458 w 515"/>
                <a:gd name="T7" fmla="*/ 322 h 514"/>
                <a:gd name="T8" fmla="*/ 515 w 515"/>
                <a:gd name="T9" fmla="*/ 268 h 514"/>
                <a:gd name="T10" fmla="*/ 515 w 515"/>
                <a:gd name="T11" fmla="*/ 51 h 514"/>
                <a:gd name="T12" fmla="*/ 464 w 515"/>
                <a:gd name="T13" fmla="*/ 0 h 514"/>
                <a:gd name="T14" fmla="*/ 52 w 515"/>
                <a:gd name="T15" fmla="*/ 0 h 514"/>
                <a:gd name="T16" fmla="*/ 1 w 515"/>
                <a:gd name="T17" fmla="*/ 42 h 514"/>
                <a:gd name="T18" fmla="*/ 1 w 515"/>
                <a:gd name="T19" fmla="*/ 42 h 514"/>
                <a:gd name="T20" fmla="*/ 0 w 515"/>
                <a:gd name="T21" fmla="*/ 46 h 514"/>
                <a:gd name="T22" fmla="*/ 0 w 515"/>
                <a:gd name="T23" fmla="*/ 47 h 514"/>
                <a:gd name="T24" fmla="*/ 0 w 515"/>
                <a:gd name="T25" fmla="*/ 51 h 514"/>
                <a:gd name="T26" fmla="*/ 0 w 515"/>
                <a:gd name="T27" fmla="*/ 463 h 514"/>
                <a:gd name="T28" fmla="*/ 0 w 515"/>
                <a:gd name="T29" fmla="*/ 467 h 514"/>
                <a:gd name="T30" fmla="*/ 0 w 515"/>
                <a:gd name="T31" fmla="*/ 468 h 514"/>
                <a:gd name="T32" fmla="*/ 1 w 515"/>
                <a:gd name="T33" fmla="*/ 472 h 514"/>
                <a:gd name="T34" fmla="*/ 1 w 515"/>
                <a:gd name="T35" fmla="*/ 472 h 514"/>
                <a:gd name="T36" fmla="*/ 52 w 515"/>
                <a:gd name="T37" fmla="*/ 514 h 514"/>
                <a:gd name="T38" fmla="*/ 151 w 515"/>
                <a:gd name="T39" fmla="*/ 514 h 514"/>
                <a:gd name="T40" fmla="*/ 247 w 515"/>
                <a:gd name="T41" fmla="*/ 46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14">
                  <a:moveTo>
                    <a:pt x="247" y="462"/>
                  </a:moveTo>
                  <a:cubicBezTo>
                    <a:pt x="246" y="454"/>
                    <a:pt x="245" y="446"/>
                    <a:pt x="245" y="438"/>
                  </a:cubicBezTo>
                  <a:cubicBezTo>
                    <a:pt x="245" y="362"/>
                    <a:pt x="306" y="300"/>
                    <a:pt x="383" y="300"/>
                  </a:cubicBezTo>
                  <a:cubicBezTo>
                    <a:pt x="411" y="300"/>
                    <a:pt x="436" y="308"/>
                    <a:pt x="458" y="322"/>
                  </a:cubicBezTo>
                  <a:cubicBezTo>
                    <a:pt x="474" y="301"/>
                    <a:pt x="493" y="283"/>
                    <a:pt x="515" y="268"/>
                  </a:cubicBezTo>
                  <a:cubicBezTo>
                    <a:pt x="515" y="51"/>
                    <a:pt x="515" y="51"/>
                    <a:pt x="515" y="51"/>
                  </a:cubicBezTo>
                  <a:cubicBezTo>
                    <a:pt x="515" y="23"/>
                    <a:pt x="492" y="0"/>
                    <a:pt x="464" y="0"/>
                  </a:cubicBezTo>
                  <a:cubicBezTo>
                    <a:pt x="52" y="0"/>
                    <a:pt x="52" y="0"/>
                    <a:pt x="52" y="0"/>
                  </a:cubicBezTo>
                  <a:cubicBezTo>
                    <a:pt x="26" y="0"/>
                    <a:pt x="5" y="18"/>
                    <a:pt x="1" y="42"/>
                  </a:cubicBezTo>
                  <a:cubicBezTo>
                    <a:pt x="1" y="42"/>
                    <a:pt x="1" y="42"/>
                    <a:pt x="1" y="42"/>
                  </a:cubicBezTo>
                  <a:cubicBezTo>
                    <a:pt x="1" y="44"/>
                    <a:pt x="1" y="45"/>
                    <a:pt x="0" y="46"/>
                  </a:cubicBezTo>
                  <a:cubicBezTo>
                    <a:pt x="0" y="46"/>
                    <a:pt x="0" y="47"/>
                    <a:pt x="0" y="47"/>
                  </a:cubicBezTo>
                  <a:cubicBezTo>
                    <a:pt x="0" y="48"/>
                    <a:pt x="0" y="50"/>
                    <a:pt x="0" y="51"/>
                  </a:cubicBezTo>
                  <a:cubicBezTo>
                    <a:pt x="0" y="463"/>
                    <a:pt x="0" y="463"/>
                    <a:pt x="0" y="463"/>
                  </a:cubicBezTo>
                  <a:cubicBezTo>
                    <a:pt x="0" y="464"/>
                    <a:pt x="0" y="466"/>
                    <a:pt x="0" y="467"/>
                  </a:cubicBezTo>
                  <a:cubicBezTo>
                    <a:pt x="0" y="467"/>
                    <a:pt x="0" y="468"/>
                    <a:pt x="0" y="468"/>
                  </a:cubicBezTo>
                  <a:cubicBezTo>
                    <a:pt x="1" y="469"/>
                    <a:pt x="1" y="470"/>
                    <a:pt x="1" y="472"/>
                  </a:cubicBezTo>
                  <a:cubicBezTo>
                    <a:pt x="1" y="472"/>
                    <a:pt x="1" y="472"/>
                    <a:pt x="1" y="472"/>
                  </a:cubicBezTo>
                  <a:cubicBezTo>
                    <a:pt x="5" y="496"/>
                    <a:pt x="26" y="514"/>
                    <a:pt x="52" y="514"/>
                  </a:cubicBezTo>
                  <a:cubicBezTo>
                    <a:pt x="151" y="514"/>
                    <a:pt x="151" y="514"/>
                    <a:pt x="151" y="514"/>
                  </a:cubicBezTo>
                  <a:cubicBezTo>
                    <a:pt x="176" y="488"/>
                    <a:pt x="209" y="470"/>
                    <a:pt x="247" y="462"/>
                  </a:cubicBezTo>
                  <a:close/>
                </a:path>
              </a:pathLst>
            </a:custGeom>
            <a:solidFill>
              <a:srgbClr val="002050">
                <a:lumMod val="75000"/>
                <a:lumOff val="25000"/>
              </a:srgbClr>
            </a:solidFill>
            <a:ln>
              <a:solidFill>
                <a:srgbClr val="002050">
                  <a:lumMod val="75000"/>
                  <a:lumOff val="25000"/>
                </a:srgb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224" name="Freeform 9"/>
            <p:cNvSpPr>
              <a:spLocks/>
            </p:cNvSpPr>
            <p:nvPr/>
          </p:nvSpPr>
          <p:spPr bwMode="auto">
            <a:xfrm>
              <a:off x="2863850" y="-1444625"/>
              <a:ext cx="1433512" cy="771525"/>
            </a:xfrm>
            <a:custGeom>
              <a:avLst/>
              <a:gdLst>
                <a:gd name="T0" fmla="*/ 1 w 411"/>
                <a:gd name="T1" fmla="*/ 42 h 221"/>
                <a:gd name="T2" fmla="*/ 0 w 411"/>
                <a:gd name="T3" fmla="*/ 43 h 221"/>
                <a:gd name="T4" fmla="*/ 0 w 411"/>
                <a:gd name="T5" fmla="*/ 46 h 221"/>
                <a:gd name="T6" fmla="*/ 0 w 411"/>
                <a:gd name="T7" fmla="*/ 47 h 221"/>
                <a:gd name="T8" fmla="*/ 0 w 411"/>
                <a:gd name="T9" fmla="*/ 51 h 221"/>
                <a:gd name="T10" fmla="*/ 0 w 411"/>
                <a:gd name="T11" fmla="*/ 221 h 221"/>
                <a:gd name="T12" fmla="*/ 233 w 411"/>
                <a:gd name="T13" fmla="*/ 221 h 221"/>
                <a:gd name="T14" fmla="*/ 411 w 411"/>
                <a:gd name="T15" fmla="*/ 50 h 221"/>
                <a:gd name="T16" fmla="*/ 404 w 411"/>
                <a:gd name="T17" fmla="*/ 0 h 221"/>
                <a:gd name="T18" fmla="*/ 51 w 411"/>
                <a:gd name="T19" fmla="*/ 0 h 221"/>
                <a:gd name="T20" fmla="*/ 1 w 411"/>
                <a:gd name="T21" fmla="*/ 4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1" h="221">
                  <a:moveTo>
                    <a:pt x="1" y="42"/>
                  </a:moveTo>
                  <a:cubicBezTo>
                    <a:pt x="1" y="42"/>
                    <a:pt x="1" y="42"/>
                    <a:pt x="0" y="43"/>
                  </a:cubicBezTo>
                  <a:cubicBezTo>
                    <a:pt x="0" y="44"/>
                    <a:pt x="0" y="45"/>
                    <a:pt x="0" y="46"/>
                  </a:cubicBezTo>
                  <a:cubicBezTo>
                    <a:pt x="0" y="47"/>
                    <a:pt x="0" y="47"/>
                    <a:pt x="0" y="47"/>
                  </a:cubicBezTo>
                  <a:cubicBezTo>
                    <a:pt x="0" y="48"/>
                    <a:pt x="0" y="50"/>
                    <a:pt x="0" y="51"/>
                  </a:cubicBezTo>
                  <a:cubicBezTo>
                    <a:pt x="0" y="221"/>
                    <a:pt x="0" y="221"/>
                    <a:pt x="0" y="221"/>
                  </a:cubicBezTo>
                  <a:cubicBezTo>
                    <a:pt x="101" y="221"/>
                    <a:pt x="196" y="221"/>
                    <a:pt x="233" y="221"/>
                  </a:cubicBezTo>
                  <a:cubicBezTo>
                    <a:pt x="332" y="221"/>
                    <a:pt x="411" y="148"/>
                    <a:pt x="411" y="50"/>
                  </a:cubicBezTo>
                  <a:cubicBezTo>
                    <a:pt x="411" y="32"/>
                    <a:pt x="409" y="15"/>
                    <a:pt x="404" y="0"/>
                  </a:cubicBezTo>
                  <a:cubicBezTo>
                    <a:pt x="51" y="0"/>
                    <a:pt x="51" y="0"/>
                    <a:pt x="51" y="0"/>
                  </a:cubicBezTo>
                  <a:cubicBezTo>
                    <a:pt x="26" y="0"/>
                    <a:pt x="5" y="18"/>
                    <a:pt x="1"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225" name="Freeform 10"/>
            <p:cNvSpPr>
              <a:spLocks/>
            </p:cNvSpPr>
            <p:nvPr/>
          </p:nvSpPr>
          <p:spPr bwMode="auto">
            <a:xfrm>
              <a:off x="1196975" y="-1444625"/>
              <a:ext cx="1427162" cy="771525"/>
            </a:xfrm>
            <a:custGeom>
              <a:avLst/>
              <a:gdLst>
                <a:gd name="T0" fmla="*/ 358 w 409"/>
                <a:gd name="T1" fmla="*/ 0 h 221"/>
                <a:gd name="T2" fmla="*/ 8 w 409"/>
                <a:gd name="T3" fmla="*/ 0 h 221"/>
                <a:gd name="T4" fmla="*/ 0 w 409"/>
                <a:gd name="T5" fmla="*/ 50 h 221"/>
                <a:gd name="T6" fmla="*/ 178 w 409"/>
                <a:gd name="T7" fmla="*/ 221 h 221"/>
                <a:gd name="T8" fmla="*/ 409 w 409"/>
                <a:gd name="T9" fmla="*/ 221 h 221"/>
                <a:gd name="T10" fmla="*/ 409 w 409"/>
                <a:gd name="T11" fmla="*/ 51 h 221"/>
                <a:gd name="T12" fmla="*/ 358 w 409"/>
                <a:gd name="T13" fmla="*/ 0 h 221"/>
              </a:gdLst>
              <a:ahLst/>
              <a:cxnLst>
                <a:cxn ang="0">
                  <a:pos x="T0" y="T1"/>
                </a:cxn>
                <a:cxn ang="0">
                  <a:pos x="T2" y="T3"/>
                </a:cxn>
                <a:cxn ang="0">
                  <a:pos x="T4" y="T5"/>
                </a:cxn>
                <a:cxn ang="0">
                  <a:pos x="T6" y="T7"/>
                </a:cxn>
                <a:cxn ang="0">
                  <a:pos x="T8" y="T9"/>
                </a:cxn>
                <a:cxn ang="0">
                  <a:pos x="T10" y="T11"/>
                </a:cxn>
                <a:cxn ang="0">
                  <a:pos x="T12" y="T13"/>
                </a:cxn>
              </a:cxnLst>
              <a:rect l="0" t="0" r="r" b="b"/>
              <a:pathLst>
                <a:path w="409" h="221">
                  <a:moveTo>
                    <a:pt x="358" y="0"/>
                  </a:moveTo>
                  <a:cubicBezTo>
                    <a:pt x="8" y="0"/>
                    <a:pt x="8" y="0"/>
                    <a:pt x="8" y="0"/>
                  </a:cubicBezTo>
                  <a:cubicBezTo>
                    <a:pt x="3" y="15"/>
                    <a:pt x="0" y="32"/>
                    <a:pt x="0" y="50"/>
                  </a:cubicBezTo>
                  <a:cubicBezTo>
                    <a:pt x="0" y="148"/>
                    <a:pt x="80" y="221"/>
                    <a:pt x="178" y="221"/>
                  </a:cubicBezTo>
                  <a:cubicBezTo>
                    <a:pt x="221" y="221"/>
                    <a:pt x="313" y="221"/>
                    <a:pt x="409" y="221"/>
                  </a:cubicBezTo>
                  <a:cubicBezTo>
                    <a:pt x="409" y="51"/>
                    <a:pt x="409" y="51"/>
                    <a:pt x="409" y="51"/>
                  </a:cubicBezTo>
                  <a:cubicBezTo>
                    <a:pt x="409" y="23"/>
                    <a:pt x="386" y="0"/>
                    <a:pt x="358"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226" name="Freeform 11"/>
            <p:cNvSpPr>
              <a:spLocks/>
            </p:cNvSpPr>
            <p:nvPr/>
          </p:nvSpPr>
          <p:spPr bwMode="auto">
            <a:xfrm>
              <a:off x="2863850" y="-2657475"/>
              <a:ext cx="1273175" cy="987425"/>
            </a:xfrm>
            <a:custGeom>
              <a:avLst/>
              <a:gdLst>
                <a:gd name="T0" fmla="*/ 283 w 365"/>
                <a:gd name="T1" fmla="*/ 227 h 283"/>
                <a:gd name="T2" fmla="*/ 56 w 365"/>
                <a:gd name="T3" fmla="*/ 0 h 283"/>
                <a:gd name="T4" fmla="*/ 0 w 365"/>
                <a:gd name="T5" fmla="*/ 7 h 283"/>
                <a:gd name="T6" fmla="*/ 0 w 365"/>
                <a:gd name="T7" fmla="*/ 232 h 283"/>
                <a:gd name="T8" fmla="*/ 0 w 365"/>
                <a:gd name="T9" fmla="*/ 236 h 283"/>
                <a:gd name="T10" fmla="*/ 0 w 365"/>
                <a:gd name="T11" fmla="*/ 237 h 283"/>
                <a:gd name="T12" fmla="*/ 0 w 365"/>
                <a:gd name="T13" fmla="*/ 241 h 283"/>
                <a:gd name="T14" fmla="*/ 1 w 365"/>
                <a:gd name="T15" fmla="*/ 241 h 283"/>
                <a:gd name="T16" fmla="*/ 51 w 365"/>
                <a:gd name="T17" fmla="*/ 283 h 283"/>
                <a:gd name="T18" fmla="*/ 365 w 365"/>
                <a:gd name="T19" fmla="*/ 283 h 283"/>
                <a:gd name="T20" fmla="*/ 282 w 365"/>
                <a:gd name="T21" fmla="*/ 234 h 283"/>
                <a:gd name="T22" fmla="*/ 283 w 365"/>
                <a:gd name="T23" fmla="*/ 22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283">
                  <a:moveTo>
                    <a:pt x="283" y="227"/>
                  </a:moveTo>
                  <a:cubicBezTo>
                    <a:pt x="283" y="101"/>
                    <a:pt x="181" y="0"/>
                    <a:pt x="56" y="0"/>
                  </a:cubicBezTo>
                  <a:cubicBezTo>
                    <a:pt x="36" y="0"/>
                    <a:pt x="18" y="2"/>
                    <a:pt x="0" y="7"/>
                  </a:cubicBezTo>
                  <a:cubicBezTo>
                    <a:pt x="0" y="232"/>
                    <a:pt x="0" y="232"/>
                    <a:pt x="0" y="232"/>
                  </a:cubicBezTo>
                  <a:cubicBezTo>
                    <a:pt x="0" y="233"/>
                    <a:pt x="0" y="235"/>
                    <a:pt x="0" y="236"/>
                  </a:cubicBezTo>
                  <a:cubicBezTo>
                    <a:pt x="0" y="236"/>
                    <a:pt x="0" y="237"/>
                    <a:pt x="0" y="237"/>
                  </a:cubicBezTo>
                  <a:cubicBezTo>
                    <a:pt x="0" y="238"/>
                    <a:pt x="0" y="239"/>
                    <a:pt x="0" y="241"/>
                  </a:cubicBezTo>
                  <a:cubicBezTo>
                    <a:pt x="1" y="241"/>
                    <a:pt x="1" y="241"/>
                    <a:pt x="1" y="241"/>
                  </a:cubicBezTo>
                  <a:cubicBezTo>
                    <a:pt x="5" y="265"/>
                    <a:pt x="26" y="283"/>
                    <a:pt x="51" y="283"/>
                  </a:cubicBezTo>
                  <a:cubicBezTo>
                    <a:pt x="365" y="283"/>
                    <a:pt x="365" y="283"/>
                    <a:pt x="365" y="283"/>
                  </a:cubicBezTo>
                  <a:cubicBezTo>
                    <a:pt x="343" y="261"/>
                    <a:pt x="314" y="244"/>
                    <a:pt x="282" y="234"/>
                  </a:cubicBezTo>
                  <a:cubicBezTo>
                    <a:pt x="282" y="232"/>
                    <a:pt x="283" y="229"/>
                    <a:pt x="283" y="2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sp>
          <p:nvSpPr>
            <p:cNvPr id="227" name="Freeform 12"/>
            <p:cNvSpPr>
              <a:spLocks/>
            </p:cNvSpPr>
            <p:nvPr/>
          </p:nvSpPr>
          <p:spPr bwMode="auto">
            <a:xfrm>
              <a:off x="1354138" y="-2528888"/>
              <a:ext cx="1270000" cy="858838"/>
            </a:xfrm>
            <a:custGeom>
              <a:avLst/>
              <a:gdLst>
                <a:gd name="T0" fmla="*/ 364 w 364"/>
                <a:gd name="T1" fmla="*/ 195 h 246"/>
                <a:gd name="T2" fmla="*/ 364 w 364"/>
                <a:gd name="T3" fmla="*/ 0 h 246"/>
                <a:gd name="T4" fmla="*/ 307 w 364"/>
                <a:gd name="T5" fmla="*/ 54 h 246"/>
                <a:gd name="T6" fmla="*/ 232 w 364"/>
                <a:gd name="T7" fmla="*/ 32 h 246"/>
                <a:gd name="T8" fmla="*/ 94 w 364"/>
                <a:gd name="T9" fmla="*/ 170 h 246"/>
                <a:gd name="T10" fmla="*/ 96 w 364"/>
                <a:gd name="T11" fmla="*/ 194 h 246"/>
                <a:gd name="T12" fmla="*/ 0 w 364"/>
                <a:gd name="T13" fmla="*/ 246 h 246"/>
                <a:gd name="T14" fmla="*/ 313 w 364"/>
                <a:gd name="T15" fmla="*/ 246 h 246"/>
                <a:gd name="T16" fmla="*/ 364 w 364"/>
                <a:gd name="T17"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4" h="246">
                  <a:moveTo>
                    <a:pt x="364" y="195"/>
                  </a:moveTo>
                  <a:cubicBezTo>
                    <a:pt x="364" y="0"/>
                    <a:pt x="364" y="0"/>
                    <a:pt x="364" y="0"/>
                  </a:cubicBezTo>
                  <a:cubicBezTo>
                    <a:pt x="342" y="15"/>
                    <a:pt x="323" y="33"/>
                    <a:pt x="307" y="54"/>
                  </a:cubicBezTo>
                  <a:cubicBezTo>
                    <a:pt x="285" y="40"/>
                    <a:pt x="260" y="32"/>
                    <a:pt x="232" y="32"/>
                  </a:cubicBezTo>
                  <a:cubicBezTo>
                    <a:pt x="155" y="32"/>
                    <a:pt x="94" y="94"/>
                    <a:pt x="94" y="170"/>
                  </a:cubicBezTo>
                  <a:cubicBezTo>
                    <a:pt x="94" y="178"/>
                    <a:pt x="95" y="186"/>
                    <a:pt x="96" y="194"/>
                  </a:cubicBezTo>
                  <a:cubicBezTo>
                    <a:pt x="58" y="202"/>
                    <a:pt x="25" y="220"/>
                    <a:pt x="0" y="246"/>
                  </a:cubicBezTo>
                  <a:cubicBezTo>
                    <a:pt x="313" y="246"/>
                    <a:pt x="313" y="246"/>
                    <a:pt x="313" y="246"/>
                  </a:cubicBezTo>
                  <a:cubicBezTo>
                    <a:pt x="341" y="246"/>
                    <a:pt x="364" y="223"/>
                    <a:pt x="36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p>
              <a:pPr defTabSz="913841">
                <a:defRPr/>
              </a:pPr>
              <a:endParaRPr lang="en-US" sz="1765" kern="0">
                <a:solidFill>
                  <a:srgbClr val="FFFFFF"/>
                </a:solidFill>
                <a:latin typeface="Segoe UI Light" charset="0"/>
              </a:endParaRPr>
            </a:p>
          </p:txBody>
        </p:sp>
      </p:grpSp>
      <p:sp>
        <p:nvSpPr>
          <p:cNvPr id="228" name="Rectangle 227"/>
          <p:cNvSpPr/>
          <p:nvPr/>
        </p:nvSpPr>
        <p:spPr>
          <a:xfrm>
            <a:off x="317875" y="5089515"/>
            <a:ext cx="3181511" cy="693970"/>
          </a:xfrm>
          <a:prstGeom prst="rect">
            <a:avLst/>
          </a:prstGeom>
        </p:spPr>
        <p:txBody>
          <a:bodyPr wrap="square">
            <a:spAutoFit/>
          </a:bodyPr>
          <a:lstStyle/>
          <a:p>
            <a:pPr algn="ctr" defTabSz="914225"/>
            <a:r>
              <a:rPr lang="en-US" sz="3921" kern="0">
                <a:gradFill>
                  <a:gsLst>
                    <a:gs pos="0">
                      <a:schemeClr val="tx1"/>
                    </a:gs>
                    <a:gs pos="100000">
                      <a:schemeClr val="tx1"/>
                    </a:gs>
                  </a:gsLst>
                  <a:lin ang="5400000" scaled="1"/>
                </a:gradFill>
                <a:latin typeface="Segoe UI Light" panose="020B0502040204020203" pitchFamily="34" charset="0"/>
                <a:ea typeface="Segoe UI Black" panose="020B0A02040204020203" pitchFamily="34" charset="0"/>
                <a:cs typeface="Segoe UI Light" panose="020B0502040204020203" pitchFamily="34" charset="0"/>
              </a:rPr>
              <a:t>App Service</a:t>
            </a:r>
            <a:endParaRPr lang="en-US" sz="3921" kern="0">
              <a:gradFill>
                <a:gsLst>
                  <a:gs pos="0">
                    <a:schemeClr val="tx1"/>
                  </a:gs>
                  <a:gs pos="100000">
                    <a:schemeClr val="tx1"/>
                  </a:gs>
                </a:gsLst>
                <a:lin ang="5400000" scaled="1"/>
              </a:gradFill>
            </a:endParaRPr>
          </a:p>
        </p:txBody>
      </p:sp>
      <p:sp>
        <p:nvSpPr>
          <p:cNvPr id="263" name="Right Arrow 134"/>
          <p:cNvSpPr/>
          <p:nvPr/>
        </p:nvSpPr>
        <p:spPr bwMode="auto">
          <a:xfrm>
            <a:off x="8709333" y="871213"/>
            <a:ext cx="500196" cy="243960"/>
          </a:xfrm>
          <a:prstGeom prst="righ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11" tIns="140569" rIns="175711" bIns="140569" numCol="1" spcCol="0" rtlCol="0" fromWordArt="0" anchor="t" anchorCtr="0" forceAA="0" compatLnSpc="1">
            <a:prstTxWarp prst="textNoShape">
              <a:avLst/>
            </a:prstTxWarp>
            <a:noAutofit/>
          </a:bodyPr>
          <a:lstStyle/>
          <a:p>
            <a:pPr algn="ctr" defTabSz="895750" fontAlgn="base">
              <a:lnSpc>
                <a:spcPct val="90000"/>
              </a:lnSpc>
              <a:spcBef>
                <a:spcPct val="0"/>
              </a:spcBef>
              <a:spcAft>
                <a:spcPct val="0"/>
              </a:spcAft>
              <a:defRPr/>
            </a:pPr>
            <a:endParaRPr lang="en-US" sz="2307" kern="0" err="1">
              <a:gradFill>
                <a:gsLst>
                  <a:gs pos="0">
                    <a:srgbClr val="FFFFFF"/>
                  </a:gs>
                  <a:gs pos="100000">
                    <a:srgbClr val="FFFFFF"/>
                  </a:gs>
                </a:gsLst>
                <a:lin ang="5400000" scaled="0"/>
              </a:gradFill>
              <a:ea typeface="Segoe UI" pitchFamily="34" charset="0"/>
              <a:cs typeface="Segoe UI" pitchFamily="34" charset="0"/>
            </a:endParaRPr>
          </a:p>
        </p:txBody>
      </p:sp>
      <p:sp>
        <p:nvSpPr>
          <p:cNvPr id="264" name="Right Arrow 135"/>
          <p:cNvSpPr/>
          <p:nvPr/>
        </p:nvSpPr>
        <p:spPr bwMode="auto">
          <a:xfrm rot="10800000">
            <a:off x="8664804" y="1169027"/>
            <a:ext cx="500196" cy="243960"/>
          </a:xfrm>
          <a:prstGeom prst="righ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11" tIns="140569" rIns="175711" bIns="140569" numCol="1" spcCol="0" rtlCol="0" fromWordArt="0" anchor="t" anchorCtr="0" forceAA="0" compatLnSpc="1">
            <a:prstTxWarp prst="textNoShape">
              <a:avLst/>
            </a:prstTxWarp>
            <a:noAutofit/>
          </a:bodyPr>
          <a:lstStyle/>
          <a:p>
            <a:pPr algn="ctr" defTabSz="895750" fontAlgn="base">
              <a:lnSpc>
                <a:spcPct val="90000"/>
              </a:lnSpc>
              <a:spcBef>
                <a:spcPct val="0"/>
              </a:spcBef>
              <a:spcAft>
                <a:spcPct val="0"/>
              </a:spcAft>
              <a:defRPr/>
            </a:pPr>
            <a:endParaRPr lang="en-US" sz="2307" kern="0" err="1">
              <a:gradFill>
                <a:gsLst>
                  <a:gs pos="0">
                    <a:srgbClr val="FFFFFF"/>
                  </a:gs>
                  <a:gs pos="100000">
                    <a:srgbClr val="FFFFFF"/>
                  </a:gs>
                </a:gsLst>
                <a:lin ang="5400000" scaled="0"/>
              </a:gradFill>
              <a:ea typeface="Segoe UI" pitchFamily="34" charset="0"/>
              <a:cs typeface="Segoe UI" pitchFamily="34" charset="0"/>
            </a:endParaRPr>
          </a:p>
        </p:txBody>
      </p:sp>
      <p:pic>
        <p:nvPicPr>
          <p:cNvPr id="265" name="Picture 264"/>
          <p:cNvPicPr>
            <a:picLocks noChangeAspect="1"/>
          </p:cNvPicPr>
          <p:nvPr/>
        </p:nvPicPr>
        <p:blipFill>
          <a:blip r:embed="rId7">
            <a:biLevel thresh="25000"/>
          </a:blip>
          <a:stretch>
            <a:fillRect/>
          </a:stretch>
        </p:blipFill>
        <p:spPr>
          <a:xfrm>
            <a:off x="7969210" y="850073"/>
            <a:ext cx="369549" cy="583556"/>
          </a:xfrm>
          <a:prstGeom prst="rect">
            <a:avLst/>
          </a:prstGeom>
        </p:spPr>
      </p:pic>
      <p:grpSp>
        <p:nvGrpSpPr>
          <p:cNvPr id="266" name="Group 265"/>
          <p:cNvGrpSpPr/>
          <p:nvPr/>
        </p:nvGrpSpPr>
        <p:grpSpPr>
          <a:xfrm>
            <a:off x="9431058" y="810055"/>
            <a:ext cx="688924" cy="753584"/>
            <a:chOff x="6190682" y="1966464"/>
            <a:chExt cx="702936" cy="768913"/>
          </a:xfrm>
        </p:grpSpPr>
        <p:pic>
          <p:nvPicPr>
            <p:cNvPr id="267" name="Picture 26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233976" y="1966464"/>
              <a:ext cx="624839" cy="468629"/>
            </a:xfrm>
            <a:prstGeom prst="rect">
              <a:avLst/>
            </a:prstGeom>
          </p:spPr>
        </p:pic>
        <p:sp>
          <p:nvSpPr>
            <p:cNvPr id="268" name="TextBox 267"/>
            <p:cNvSpPr txBox="1"/>
            <p:nvPr/>
          </p:nvSpPr>
          <p:spPr>
            <a:xfrm>
              <a:off x="6190682" y="2504479"/>
              <a:ext cx="702936" cy="230898"/>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SQL</a:t>
              </a:r>
            </a:p>
          </p:txBody>
        </p:sp>
      </p:grpSp>
      <p:pic>
        <p:nvPicPr>
          <p:cNvPr id="269" name="Picture 268"/>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940362" y="2454254"/>
            <a:ext cx="311431" cy="468551"/>
          </a:xfrm>
          <a:prstGeom prst="rect">
            <a:avLst/>
          </a:prstGeom>
        </p:spPr>
      </p:pic>
      <p:pic>
        <p:nvPicPr>
          <p:cNvPr id="270" name="Picture 269"/>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bwMode="gray">
          <a:xfrm>
            <a:off x="6947457" y="2468603"/>
            <a:ext cx="469687" cy="467971"/>
          </a:xfrm>
          <a:prstGeom prst="rect">
            <a:avLst/>
          </a:prstGeom>
        </p:spPr>
      </p:pic>
      <p:pic>
        <p:nvPicPr>
          <p:cNvPr id="271" name="Picture 270"/>
          <p:cNvPicPr>
            <a:picLocks noChangeAspect="1"/>
          </p:cNvPicPr>
          <p:nvPr/>
        </p:nvPicPr>
        <p:blipFill>
          <a:blip r:embed="rId11"/>
          <a:stretch>
            <a:fillRect/>
          </a:stretch>
        </p:blipFill>
        <p:spPr>
          <a:xfrm>
            <a:off x="10719062" y="2383172"/>
            <a:ext cx="526983" cy="559919"/>
          </a:xfrm>
          <a:prstGeom prst="rect">
            <a:avLst/>
          </a:prstGeom>
        </p:spPr>
      </p:pic>
      <p:sp>
        <p:nvSpPr>
          <p:cNvPr id="272" name="TextBox 271"/>
          <p:cNvSpPr txBox="1"/>
          <p:nvPr/>
        </p:nvSpPr>
        <p:spPr>
          <a:xfrm>
            <a:off x="6704325" y="3055490"/>
            <a:ext cx="966123" cy="226294"/>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Facebook</a:t>
            </a:r>
          </a:p>
        </p:txBody>
      </p:sp>
      <p:sp>
        <p:nvSpPr>
          <p:cNvPr id="273" name="TextBox 272"/>
          <p:cNvSpPr txBox="1"/>
          <p:nvPr/>
        </p:nvSpPr>
        <p:spPr>
          <a:xfrm>
            <a:off x="7719133" y="3055490"/>
            <a:ext cx="878294" cy="226294"/>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Twitter</a:t>
            </a:r>
          </a:p>
        </p:txBody>
      </p:sp>
      <p:sp>
        <p:nvSpPr>
          <p:cNvPr id="274" name="TextBox 273"/>
          <p:cNvSpPr txBox="1"/>
          <p:nvPr/>
        </p:nvSpPr>
        <p:spPr>
          <a:xfrm>
            <a:off x="8724594" y="3055490"/>
            <a:ext cx="966125" cy="226294"/>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Microsoft</a:t>
            </a:r>
          </a:p>
        </p:txBody>
      </p:sp>
      <p:sp>
        <p:nvSpPr>
          <p:cNvPr id="275" name="TextBox 274"/>
          <p:cNvSpPr txBox="1"/>
          <p:nvPr/>
        </p:nvSpPr>
        <p:spPr>
          <a:xfrm>
            <a:off x="9690716" y="3055490"/>
            <a:ext cx="790466" cy="226294"/>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Google</a:t>
            </a:r>
          </a:p>
        </p:txBody>
      </p:sp>
      <p:sp>
        <p:nvSpPr>
          <p:cNvPr id="276" name="TextBox 275"/>
          <p:cNvSpPr txBox="1"/>
          <p:nvPr/>
        </p:nvSpPr>
        <p:spPr>
          <a:xfrm>
            <a:off x="10443621" y="3055490"/>
            <a:ext cx="1091705" cy="362072"/>
          </a:xfrm>
          <a:prstGeom prst="rect">
            <a:avLst/>
          </a:prstGeom>
          <a:noFill/>
        </p:spPr>
        <p:txBody>
          <a:bodyPr wrap="squar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Azure Active Directory</a:t>
            </a:r>
          </a:p>
        </p:txBody>
      </p:sp>
      <p:pic>
        <p:nvPicPr>
          <p:cNvPr id="277" name="Picture 276"/>
          <p:cNvPicPr>
            <a:picLocks noChangeAspect="1"/>
          </p:cNvPicPr>
          <p:nvPr/>
        </p:nvPicPr>
        <p:blipFill>
          <a:blip r:embed="rId12" cstate="print">
            <a:biLevel thresh="50000"/>
            <a:extLst>
              <a:ext uri="{28A0092B-C50C-407E-A947-70E740481C1C}">
                <a14:useLocalDpi xmlns:a14="http://schemas.microsoft.com/office/drawing/2010/main" val="0"/>
              </a:ext>
            </a:extLst>
          </a:blip>
          <a:stretch>
            <a:fillRect/>
          </a:stretch>
        </p:blipFill>
        <p:spPr>
          <a:xfrm>
            <a:off x="7894911" y="2476758"/>
            <a:ext cx="534971" cy="432331"/>
          </a:xfrm>
          <a:prstGeom prst="rect">
            <a:avLst/>
          </a:prstGeom>
          <a:noFill/>
          <a:ln>
            <a:noFill/>
          </a:ln>
        </p:spPr>
      </p:pic>
      <p:grpSp>
        <p:nvGrpSpPr>
          <p:cNvPr id="278" name="Group 277"/>
          <p:cNvGrpSpPr/>
          <p:nvPr/>
        </p:nvGrpSpPr>
        <p:grpSpPr bwMode="gray">
          <a:xfrm>
            <a:off x="8896271" y="2500380"/>
            <a:ext cx="637508" cy="425308"/>
            <a:chOff x="8672460" y="-1818199"/>
            <a:chExt cx="1811337" cy="1203325"/>
          </a:xfrm>
        </p:grpSpPr>
        <p:sp>
          <p:nvSpPr>
            <p:cNvPr id="279" name="Freeform 11"/>
            <p:cNvSpPr>
              <a:spLocks/>
            </p:cNvSpPr>
            <p:nvPr/>
          </p:nvSpPr>
          <p:spPr bwMode="gray">
            <a:xfrm>
              <a:off x="8845497" y="-1576899"/>
              <a:ext cx="1592262" cy="808038"/>
            </a:xfrm>
            <a:custGeom>
              <a:avLst/>
              <a:gdLst>
                <a:gd name="T0" fmla="*/ 363 w 422"/>
                <a:gd name="T1" fmla="*/ 1 h 213"/>
                <a:gd name="T2" fmla="*/ 346 w 422"/>
                <a:gd name="T3" fmla="*/ 0 h 213"/>
                <a:gd name="T4" fmla="*/ 346 w 422"/>
                <a:gd name="T5" fmla="*/ 0 h 213"/>
                <a:gd name="T6" fmla="*/ 346 w 422"/>
                <a:gd name="T7" fmla="*/ 0 h 213"/>
                <a:gd name="T8" fmla="*/ 346 w 422"/>
                <a:gd name="T9" fmla="*/ 0 h 213"/>
                <a:gd name="T10" fmla="*/ 185 w 422"/>
                <a:gd name="T11" fmla="*/ 98 h 213"/>
                <a:gd name="T12" fmla="*/ 164 w 422"/>
                <a:gd name="T13" fmla="*/ 105 h 213"/>
                <a:gd name="T14" fmla="*/ 141 w 422"/>
                <a:gd name="T15" fmla="*/ 96 h 213"/>
                <a:gd name="T16" fmla="*/ 14 w 422"/>
                <a:gd name="T17" fmla="*/ 2 h 213"/>
                <a:gd name="T18" fmla="*/ 14 w 422"/>
                <a:gd name="T19" fmla="*/ 2 h 213"/>
                <a:gd name="T20" fmla="*/ 0 w 422"/>
                <a:gd name="T21" fmla="*/ 1 h 213"/>
                <a:gd name="T22" fmla="*/ 1 w 422"/>
                <a:gd name="T23" fmla="*/ 100 h 213"/>
                <a:gd name="T24" fmla="*/ 40 w 422"/>
                <a:gd name="T25" fmla="*/ 98 h 213"/>
                <a:gd name="T26" fmla="*/ 181 w 422"/>
                <a:gd name="T27" fmla="*/ 149 h 213"/>
                <a:gd name="T28" fmla="*/ 335 w 422"/>
                <a:gd name="T29" fmla="*/ 211 h 213"/>
                <a:gd name="T30" fmla="*/ 362 w 422"/>
                <a:gd name="T31" fmla="*/ 213 h 213"/>
                <a:gd name="T32" fmla="*/ 362 w 422"/>
                <a:gd name="T33" fmla="*/ 169 h 213"/>
                <a:gd name="T34" fmla="*/ 421 w 422"/>
                <a:gd name="T35" fmla="*/ 114 h 213"/>
                <a:gd name="T36" fmla="*/ 420 w 422"/>
                <a:gd name="T37" fmla="*/ 111 h 213"/>
                <a:gd name="T38" fmla="*/ 418 w 422"/>
                <a:gd name="T39" fmla="*/ 115 h 213"/>
                <a:gd name="T40" fmla="*/ 362 w 422"/>
                <a:gd name="T41" fmla="*/ 155 h 213"/>
                <a:gd name="T42" fmla="*/ 363 w 422"/>
                <a:gd name="T43" fmla="*/ 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2" h="213">
                  <a:moveTo>
                    <a:pt x="363" y="1"/>
                  </a:moveTo>
                  <a:cubicBezTo>
                    <a:pt x="363" y="1"/>
                    <a:pt x="346" y="0"/>
                    <a:pt x="346" y="0"/>
                  </a:cubicBezTo>
                  <a:cubicBezTo>
                    <a:pt x="346" y="0"/>
                    <a:pt x="346" y="0"/>
                    <a:pt x="346" y="0"/>
                  </a:cubicBezTo>
                  <a:cubicBezTo>
                    <a:pt x="346" y="0"/>
                    <a:pt x="346" y="0"/>
                    <a:pt x="346" y="0"/>
                  </a:cubicBezTo>
                  <a:cubicBezTo>
                    <a:pt x="346" y="0"/>
                    <a:pt x="346" y="0"/>
                    <a:pt x="346" y="0"/>
                  </a:cubicBezTo>
                  <a:cubicBezTo>
                    <a:pt x="299" y="29"/>
                    <a:pt x="203" y="87"/>
                    <a:pt x="185" y="98"/>
                  </a:cubicBezTo>
                  <a:cubicBezTo>
                    <a:pt x="182" y="100"/>
                    <a:pt x="173" y="105"/>
                    <a:pt x="164" y="105"/>
                  </a:cubicBezTo>
                  <a:cubicBezTo>
                    <a:pt x="154" y="105"/>
                    <a:pt x="147" y="101"/>
                    <a:pt x="141" y="96"/>
                  </a:cubicBezTo>
                  <a:cubicBezTo>
                    <a:pt x="126" y="86"/>
                    <a:pt x="59" y="35"/>
                    <a:pt x="14" y="2"/>
                  </a:cubicBezTo>
                  <a:cubicBezTo>
                    <a:pt x="14" y="2"/>
                    <a:pt x="14" y="2"/>
                    <a:pt x="14" y="2"/>
                  </a:cubicBezTo>
                  <a:cubicBezTo>
                    <a:pt x="14" y="2"/>
                    <a:pt x="0" y="1"/>
                    <a:pt x="0" y="1"/>
                  </a:cubicBezTo>
                  <a:cubicBezTo>
                    <a:pt x="0" y="28"/>
                    <a:pt x="0" y="65"/>
                    <a:pt x="1" y="100"/>
                  </a:cubicBezTo>
                  <a:cubicBezTo>
                    <a:pt x="12" y="98"/>
                    <a:pt x="26" y="97"/>
                    <a:pt x="40" y="98"/>
                  </a:cubicBezTo>
                  <a:cubicBezTo>
                    <a:pt x="91" y="101"/>
                    <a:pt x="139" y="125"/>
                    <a:pt x="181" y="149"/>
                  </a:cubicBezTo>
                  <a:cubicBezTo>
                    <a:pt x="222" y="172"/>
                    <a:pt x="273" y="200"/>
                    <a:pt x="335" y="211"/>
                  </a:cubicBezTo>
                  <a:cubicBezTo>
                    <a:pt x="344" y="212"/>
                    <a:pt x="353" y="213"/>
                    <a:pt x="362" y="213"/>
                  </a:cubicBezTo>
                  <a:cubicBezTo>
                    <a:pt x="362" y="169"/>
                    <a:pt x="362" y="169"/>
                    <a:pt x="362" y="169"/>
                  </a:cubicBezTo>
                  <a:cubicBezTo>
                    <a:pt x="412" y="159"/>
                    <a:pt x="419" y="127"/>
                    <a:pt x="421" y="114"/>
                  </a:cubicBezTo>
                  <a:cubicBezTo>
                    <a:pt x="421" y="113"/>
                    <a:pt x="422" y="111"/>
                    <a:pt x="420" y="111"/>
                  </a:cubicBezTo>
                  <a:cubicBezTo>
                    <a:pt x="418" y="111"/>
                    <a:pt x="418" y="114"/>
                    <a:pt x="418" y="115"/>
                  </a:cubicBezTo>
                  <a:cubicBezTo>
                    <a:pt x="416" y="122"/>
                    <a:pt x="411" y="148"/>
                    <a:pt x="362" y="155"/>
                  </a:cubicBezTo>
                  <a:lnTo>
                    <a:pt x="363" y="1"/>
                  </a:lnTo>
                  <a:close/>
                </a:path>
              </a:pathLst>
            </a:custGeom>
            <a:solidFill>
              <a:srgbClr val="FFFFFF"/>
            </a:solidFill>
            <a:ln>
              <a:noFill/>
              <a:headEnd type="none" w="med" len="med"/>
              <a:tailEnd type="none" w="med" len="med"/>
            </a:ln>
            <a:extLst>
              <a:ext uri="{91240B29-F687-4f45-9708-019B960494DF}">
                <a14:hiddenLine xmlns="" xmlns:a14="http://schemas.microsoft.com/office/drawing/2010/main" w="9525">
                  <a:solidFill>
                    <a:srgbClr val="000000"/>
                  </a:solidFill>
                  <a:round/>
                  <a:headEnd/>
                  <a:tailEnd/>
                </a14:hiddenLine>
              </a:ext>
            </a:extLst>
          </p:spPr>
          <p:style>
            <a:lnRef idx="2">
              <a:schemeClr val="accent3">
                <a:shade val="50000"/>
              </a:schemeClr>
            </a:lnRef>
            <a:fillRef idx="1">
              <a:schemeClr val="accent3"/>
            </a:fillRef>
            <a:effectRef idx="0">
              <a:schemeClr val="accent3"/>
            </a:effectRef>
            <a:fontRef idx="minor">
              <a:schemeClr val="lt1"/>
            </a:fontRef>
          </p:style>
          <p:txBody>
            <a:bodyPr vert="horz" wrap="square" lIns="86113" tIns="43056" rIns="86113" bIns="43056" numCol="1" rtlCol="0" anchor="ctr" anchorCtr="0" compatLnSpc="1">
              <a:prstTxWarp prst="textNoShape">
                <a:avLst/>
              </a:prstTxWarp>
            </a:bodyPr>
            <a:lstStyle/>
            <a:p>
              <a:pPr defTabSz="697417">
                <a:defRPr/>
              </a:pPr>
              <a:endParaRPr lang="en-US" sz="848" kern="0" spc="-116">
                <a:solidFill>
                  <a:srgbClr val="505050">
                    <a:lumMod val="50000"/>
                  </a:srgbClr>
                </a:solidFill>
                <a:latin typeface="Segoe Light" pitchFamily="34" charset="0"/>
              </a:endParaRPr>
            </a:p>
          </p:txBody>
        </p:sp>
        <p:sp>
          <p:nvSpPr>
            <p:cNvPr id="280" name="Freeform 12"/>
            <p:cNvSpPr>
              <a:spLocks noEditPoints="1"/>
            </p:cNvSpPr>
            <p:nvPr/>
          </p:nvSpPr>
          <p:spPr bwMode="gray">
            <a:xfrm>
              <a:off x="8672460" y="-1156212"/>
              <a:ext cx="1811337" cy="541338"/>
            </a:xfrm>
            <a:custGeom>
              <a:avLst/>
              <a:gdLst>
                <a:gd name="T0" fmla="*/ 480 w 480"/>
                <a:gd name="T1" fmla="*/ 81 h 143"/>
                <a:gd name="T2" fmla="*/ 478 w 480"/>
                <a:gd name="T3" fmla="*/ 81 h 143"/>
                <a:gd name="T4" fmla="*/ 430 w 480"/>
                <a:gd name="T5" fmla="*/ 106 h 143"/>
                <a:gd name="T6" fmla="*/ 390 w 480"/>
                <a:gd name="T7" fmla="*/ 107 h 143"/>
                <a:gd name="T8" fmla="*/ 242 w 480"/>
                <a:gd name="T9" fmla="*/ 62 h 143"/>
                <a:gd name="T10" fmla="*/ 74 w 480"/>
                <a:gd name="T11" fmla="*/ 1 h 143"/>
                <a:gd name="T12" fmla="*/ 11 w 480"/>
                <a:gd name="T13" fmla="*/ 19 h 143"/>
                <a:gd name="T14" fmla="*/ 0 w 480"/>
                <a:gd name="T15" fmla="*/ 53 h 143"/>
                <a:gd name="T16" fmla="*/ 34 w 480"/>
                <a:gd name="T17" fmla="*/ 89 h 143"/>
                <a:gd name="T18" fmla="*/ 47 w 480"/>
                <a:gd name="T19" fmla="*/ 90 h 143"/>
                <a:gd name="T20" fmla="*/ 47 w 480"/>
                <a:gd name="T21" fmla="*/ 102 h 143"/>
                <a:gd name="T22" fmla="*/ 59 w 480"/>
                <a:gd name="T23" fmla="*/ 117 h 143"/>
                <a:gd name="T24" fmla="*/ 375 w 480"/>
                <a:gd name="T25" fmla="*/ 143 h 143"/>
                <a:gd name="T26" fmla="*/ 396 w 480"/>
                <a:gd name="T27" fmla="*/ 139 h 143"/>
                <a:gd name="T28" fmla="*/ 408 w 480"/>
                <a:gd name="T29" fmla="*/ 123 h 143"/>
                <a:gd name="T30" fmla="*/ 408 w 480"/>
                <a:gd name="T31" fmla="*/ 115 h 143"/>
                <a:gd name="T32" fmla="*/ 454 w 480"/>
                <a:gd name="T33" fmla="*/ 105 h 143"/>
                <a:gd name="T34" fmla="*/ 480 w 480"/>
                <a:gd name="T35" fmla="*/ 82 h 143"/>
                <a:gd name="T36" fmla="*/ 480 w 480"/>
                <a:gd name="T37" fmla="*/ 81 h 143"/>
                <a:gd name="T38" fmla="*/ 47 w 480"/>
                <a:gd name="T39" fmla="*/ 73 h 143"/>
                <a:gd name="T40" fmla="*/ 11 w 480"/>
                <a:gd name="T41" fmla="*/ 51 h 143"/>
                <a:gd name="T42" fmla="*/ 21 w 480"/>
                <a:gd name="T43" fmla="*/ 26 h 143"/>
                <a:gd name="T44" fmla="*/ 47 w 480"/>
                <a:gd name="T45" fmla="*/ 18 h 143"/>
                <a:gd name="T46" fmla="*/ 47 w 480"/>
                <a:gd name="T47" fmla="*/ 7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0" h="143">
                  <a:moveTo>
                    <a:pt x="480" y="81"/>
                  </a:moveTo>
                  <a:cubicBezTo>
                    <a:pt x="479" y="80"/>
                    <a:pt x="478" y="81"/>
                    <a:pt x="478" y="81"/>
                  </a:cubicBezTo>
                  <a:cubicBezTo>
                    <a:pt x="463" y="97"/>
                    <a:pt x="443" y="103"/>
                    <a:pt x="430" y="106"/>
                  </a:cubicBezTo>
                  <a:cubicBezTo>
                    <a:pt x="420" y="108"/>
                    <a:pt x="408" y="108"/>
                    <a:pt x="390" y="107"/>
                  </a:cubicBezTo>
                  <a:cubicBezTo>
                    <a:pt x="350" y="103"/>
                    <a:pt x="301" y="91"/>
                    <a:pt x="242" y="62"/>
                  </a:cubicBezTo>
                  <a:cubicBezTo>
                    <a:pt x="169" y="25"/>
                    <a:pt x="119" y="3"/>
                    <a:pt x="74" y="1"/>
                  </a:cubicBezTo>
                  <a:cubicBezTo>
                    <a:pt x="54" y="0"/>
                    <a:pt x="26" y="1"/>
                    <a:pt x="11" y="19"/>
                  </a:cubicBezTo>
                  <a:cubicBezTo>
                    <a:pt x="3" y="27"/>
                    <a:pt x="0" y="40"/>
                    <a:pt x="0" y="53"/>
                  </a:cubicBezTo>
                  <a:cubicBezTo>
                    <a:pt x="1" y="80"/>
                    <a:pt x="23" y="88"/>
                    <a:pt x="34" y="89"/>
                  </a:cubicBezTo>
                  <a:cubicBezTo>
                    <a:pt x="38" y="90"/>
                    <a:pt x="43" y="91"/>
                    <a:pt x="47" y="90"/>
                  </a:cubicBezTo>
                  <a:cubicBezTo>
                    <a:pt x="47" y="97"/>
                    <a:pt x="47" y="101"/>
                    <a:pt x="47" y="102"/>
                  </a:cubicBezTo>
                  <a:cubicBezTo>
                    <a:pt x="47" y="112"/>
                    <a:pt x="50" y="116"/>
                    <a:pt x="59" y="117"/>
                  </a:cubicBezTo>
                  <a:cubicBezTo>
                    <a:pt x="68" y="117"/>
                    <a:pt x="371" y="143"/>
                    <a:pt x="375" y="143"/>
                  </a:cubicBezTo>
                  <a:cubicBezTo>
                    <a:pt x="380" y="143"/>
                    <a:pt x="391" y="142"/>
                    <a:pt x="396" y="139"/>
                  </a:cubicBezTo>
                  <a:cubicBezTo>
                    <a:pt x="401" y="136"/>
                    <a:pt x="408" y="133"/>
                    <a:pt x="408" y="123"/>
                  </a:cubicBezTo>
                  <a:cubicBezTo>
                    <a:pt x="408" y="115"/>
                    <a:pt x="408" y="115"/>
                    <a:pt x="408" y="115"/>
                  </a:cubicBezTo>
                  <a:cubicBezTo>
                    <a:pt x="425" y="115"/>
                    <a:pt x="441" y="111"/>
                    <a:pt x="454" y="105"/>
                  </a:cubicBezTo>
                  <a:cubicBezTo>
                    <a:pt x="464" y="100"/>
                    <a:pt x="473" y="92"/>
                    <a:pt x="480" y="82"/>
                  </a:cubicBezTo>
                  <a:cubicBezTo>
                    <a:pt x="480" y="82"/>
                    <a:pt x="480" y="81"/>
                    <a:pt x="480" y="81"/>
                  </a:cubicBezTo>
                  <a:close/>
                  <a:moveTo>
                    <a:pt x="47" y="73"/>
                  </a:moveTo>
                  <a:cubicBezTo>
                    <a:pt x="31" y="73"/>
                    <a:pt x="12" y="69"/>
                    <a:pt x="11" y="51"/>
                  </a:cubicBezTo>
                  <a:cubicBezTo>
                    <a:pt x="10" y="41"/>
                    <a:pt x="13" y="33"/>
                    <a:pt x="21" y="26"/>
                  </a:cubicBezTo>
                  <a:cubicBezTo>
                    <a:pt x="29" y="20"/>
                    <a:pt x="37" y="19"/>
                    <a:pt x="47" y="18"/>
                  </a:cubicBezTo>
                  <a:cubicBezTo>
                    <a:pt x="47" y="39"/>
                    <a:pt x="47" y="58"/>
                    <a:pt x="47" y="73"/>
                  </a:cubicBezTo>
                  <a:close/>
                </a:path>
              </a:pathLst>
            </a:custGeom>
            <a:solidFill>
              <a:srgbClr val="FFFFFF"/>
            </a:solidFill>
            <a:ln>
              <a:noFill/>
              <a:headEnd type="none" w="med" len="med"/>
              <a:tailEnd type="none" w="med" len="med"/>
            </a:ln>
            <a:extLst>
              <a:ext uri="{91240B29-F687-4f45-9708-019B960494DF}">
                <a14:hiddenLine xmlns="" xmlns:a14="http://schemas.microsoft.com/office/drawing/2010/main" w="9525">
                  <a:solidFill>
                    <a:srgbClr val="000000"/>
                  </a:solidFill>
                  <a:round/>
                  <a:headEnd/>
                  <a:tailEnd/>
                </a14:hiddenLine>
              </a:ext>
            </a:extLst>
          </p:spPr>
          <p:style>
            <a:lnRef idx="2">
              <a:schemeClr val="accent3">
                <a:shade val="50000"/>
              </a:schemeClr>
            </a:lnRef>
            <a:fillRef idx="1">
              <a:schemeClr val="accent3"/>
            </a:fillRef>
            <a:effectRef idx="0">
              <a:schemeClr val="accent3"/>
            </a:effectRef>
            <a:fontRef idx="minor">
              <a:schemeClr val="lt1"/>
            </a:fontRef>
          </p:style>
          <p:txBody>
            <a:bodyPr vert="horz" wrap="square" lIns="86113" tIns="43056" rIns="86113" bIns="43056" numCol="1" rtlCol="0" anchor="ctr" anchorCtr="0" compatLnSpc="1">
              <a:prstTxWarp prst="textNoShape">
                <a:avLst/>
              </a:prstTxWarp>
            </a:bodyPr>
            <a:lstStyle/>
            <a:p>
              <a:pPr defTabSz="697417">
                <a:defRPr/>
              </a:pPr>
              <a:endParaRPr lang="en-US" sz="848" kern="0" spc="-116">
                <a:solidFill>
                  <a:srgbClr val="505050">
                    <a:lumMod val="50000"/>
                  </a:srgbClr>
                </a:solidFill>
                <a:latin typeface="Segoe Light" pitchFamily="34" charset="0"/>
              </a:endParaRPr>
            </a:p>
          </p:txBody>
        </p:sp>
        <p:sp>
          <p:nvSpPr>
            <p:cNvPr id="281" name="Freeform 13"/>
            <p:cNvSpPr>
              <a:spLocks/>
            </p:cNvSpPr>
            <p:nvPr/>
          </p:nvSpPr>
          <p:spPr bwMode="gray">
            <a:xfrm>
              <a:off x="8845497" y="-1818199"/>
              <a:ext cx="1370012" cy="560388"/>
            </a:xfrm>
            <a:custGeom>
              <a:avLst/>
              <a:gdLst>
                <a:gd name="T0" fmla="*/ 137 w 363"/>
                <a:gd name="T1" fmla="*/ 138 h 148"/>
                <a:gd name="T2" fmla="*/ 163 w 363"/>
                <a:gd name="T3" fmla="*/ 148 h 148"/>
                <a:gd name="T4" fmla="*/ 189 w 363"/>
                <a:gd name="T5" fmla="*/ 140 h 148"/>
                <a:gd name="T6" fmla="*/ 363 w 363"/>
                <a:gd name="T7" fmla="*/ 32 h 148"/>
                <a:gd name="T8" fmla="*/ 363 w 363"/>
                <a:gd name="T9" fmla="*/ 19 h 148"/>
                <a:gd name="T10" fmla="*/ 348 w 363"/>
                <a:gd name="T11" fmla="*/ 3 h 148"/>
                <a:gd name="T12" fmla="*/ 335 w 363"/>
                <a:gd name="T13" fmla="*/ 0 h 148"/>
                <a:gd name="T14" fmla="*/ 330 w 363"/>
                <a:gd name="T15" fmla="*/ 0 h 148"/>
                <a:gd name="T16" fmla="*/ 13 w 363"/>
                <a:gd name="T17" fmla="*/ 14 h 148"/>
                <a:gd name="T18" fmla="*/ 0 w 363"/>
                <a:gd name="T19" fmla="*/ 27 h 148"/>
                <a:gd name="T20" fmla="*/ 0 w 363"/>
                <a:gd name="T21" fmla="*/ 38 h 148"/>
                <a:gd name="T22" fmla="*/ 137 w 363"/>
                <a:gd name="T23" fmla="*/ 13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3" h="148">
                  <a:moveTo>
                    <a:pt x="137" y="138"/>
                  </a:moveTo>
                  <a:cubicBezTo>
                    <a:pt x="146" y="145"/>
                    <a:pt x="154" y="148"/>
                    <a:pt x="163" y="148"/>
                  </a:cubicBezTo>
                  <a:cubicBezTo>
                    <a:pt x="172" y="148"/>
                    <a:pt x="181" y="145"/>
                    <a:pt x="189" y="140"/>
                  </a:cubicBezTo>
                  <a:cubicBezTo>
                    <a:pt x="202" y="132"/>
                    <a:pt x="312" y="64"/>
                    <a:pt x="363" y="32"/>
                  </a:cubicBezTo>
                  <a:cubicBezTo>
                    <a:pt x="363" y="19"/>
                    <a:pt x="363" y="19"/>
                    <a:pt x="363" y="19"/>
                  </a:cubicBezTo>
                  <a:cubicBezTo>
                    <a:pt x="363" y="9"/>
                    <a:pt x="355" y="5"/>
                    <a:pt x="348" y="3"/>
                  </a:cubicBezTo>
                  <a:cubicBezTo>
                    <a:pt x="344" y="1"/>
                    <a:pt x="339" y="1"/>
                    <a:pt x="335" y="0"/>
                  </a:cubicBezTo>
                  <a:cubicBezTo>
                    <a:pt x="334" y="0"/>
                    <a:pt x="332" y="0"/>
                    <a:pt x="330" y="0"/>
                  </a:cubicBezTo>
                  <a:cubicBezTo>
                    <a:pt x="328" y="0"/>
                    <a:pt x="22" y="14"/>
                    <a:pt x="13" y="14"/>
                  </a:cubicBezTo>
                  <a:cubicBezTo>
                    <a:pt x="4" y="14"/>
                    <a:pt x="0" y="18"/>
                    <a:pt x="0" y="27"/>
                  </a:cubicBezTo>
                  <a:cubicBezTo>
                    <a:pt x="0" y="28"/>
                    <a:pt x="0" y="30"/>
                    <a:pt x="0" y="38"/>
                  </a:cubicBezTo>
                  <a:cubicBezTo>
                    <a:pt x="40" y="66"/>
                    <a:pt x="126" y="130"/>
                    <a:pt x="137" y="138"/>
                  </a:cubicBezTo>
                  <a:close/>
                </a:path>
              </a:pathLst>
            </a:custGeom>
            <a:solidFill>
              <a:srgbClr val="FFFFFF"/>
            </a:solidFill>
            <a:ln>
              <a:noFill/>
              <a:headEnd type="none" w="med" len="med"/>
              <a:tailEnd type="none" w="med" len="med"/>
            </a:ln>
            <a:extLst>
              <a:ext uri="{91240B29-F687-4f45-9708-019B960494DF}">
                <a14:hiddenLine xmlns="" xmlns:a14="http://schemas.microsoft.com/office/drawing/2010/main" w="9525">
                  <a:solidFill>
                    <a:srgbClr val="000000"/>
                  </a:solidFill>
                  <a:round/>
                  <a:headEnd/>
                  <a:tailEnd/>
                </a14:hiddenLine>
              </a:ext>
            </a:extLst>
          </p:spPr>
          <p:style>
            <a:lnRef idx="2">
              <a:schemeClr val="accent3">
                <a:shade val="50000"/>
              </a:schemeClr>
            </a:lnRef>
            <a:fillRef idx="1">
              <a:schemeClr val="accent3"/>
            </a:fillRef>
            <a:effectRef idx="0">
              <a:schemeClr val="accent3"/>
            </a:effectRef>
            <a:fontRef idx="minor">
              <a:schemeClr val="lt1"/>
            </a:fontRef>
          </p:style>
          <p:txBody>
            <a:bodyPr vert="horz" wrap="square" lIns="86113" tIns="43056" rIns="86113" bIns="43056" numCol="1" rtlCol="0" anchor="ctr" anchorCtr="0" compatLnSpc="1">
              <a:prstTxWarp prst="textNoShape">
                <a:avLst/>
              </a:prstTxWarp>
            </a:bodyPr>
            <a:lstStyle/>
            <a:p>
              <a:pPr defTabSz="697417">
                <a:defRPr/>
              </a:pPr>
              <a:endParaRPr lang="en-US" sz="848" kern="0" spc="-116">
                <a:solidFill>
                  <a:srgbClr val="505050">
                    <a:lumMod val="50000"/>
                  </a:srgbClr>
                </a:solidFill>
                <a:latin typeface="Segoe Light" pitchFamily="34" charset="0"/>
              </a:endParaRPr>
            </a:p>
          </p:txBody>
        </p:sp>
      </p:grpSp>
      <p:grpSp>
        <p:nvGrpSpPr>
          <p:cNvPr id="282" name="Group 281"/>
          <p:cNvGrpSpPr/>
          <p:nvPr/>
        </p:nvGrpSpPr>
        <p:grpSpPr>
          <a:xfrm>
            <a:off x="8908185" y="3879545"/>
            <a:ext cx="861161" cy="1071071"/>
            <a:chOff x="4733635" y="4960493"/>
            <a:chExt cx="878679" cy="1092857"/>
          </a:xfrm>
        </p:grpSpPr>
        <p:pic>
          <p:nvPicPr>
            <p:cNvPr id="283" name="Picture 282"/>
            <p:cNvPicPr>
              <a:picLocks noChangeAspect="1"/>
            </p:cNvPicPr>
            <p:nvPr/>
          </p:nvPicPr>
          <p:blipFill rotWithShape="1">
            <a:blip r:embed="rId13" cstate="print">
              <a:extLst>
                <a:ext uri="{28A0092B-C50C-407E-A947-70E740481C1C}">
                  <a14:useLocalDpi xmlns:a14="http://schemas.microsoft.com/office/drawing/2010/main" val="0"/>
                </a:ext>
              </a:extLst>
            </a:blip>
            <a:srcRect r="68823"/>
            <a:stretch/>
          </p:blipFill>
          <p:spPr>
            <a:xfrm>
              <a:off x="4733635" y="4960493"/>
              <a:ext cx="878679" cy="1024117"/>
            </a:xfrm>
            <a:prstGeom prst="rect">
              <a:avLst/>
            </a:prstGeom>
            <a:noFill/>
          </p:spPr>
        </p:pic>
        <p:sp>
          <p:nvSpPr>
            <p:cNvPr id="284" name="TextBox 283"/>
            <p:cNvSpPr txBox="1"/>
            <p:nvPr/>
          </p:nvSpPr>
          <p:spPr>
            <a:xfrm>
              <a:off x="4901045" y="5822452"/>
              <a:ext cx="705842" cy="230898"/>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Windows</a:t>
              </a:r>
            </a:p>
          </p:txBody>
        </p:sp>
      </p:grpSp>
      <p:grpSp>
        <p:nvGrpSpPr>
          <p:cNvPr id="286" name="Group 285"/>
          <p:cNvGrpSpPr/>
          <p:nvPr/>
        </p:nvGrpSpPr>
        <p:grpSpPr>
          <a:xfrm>
            <a:off x="10760665" y="4088245"/>
            <a:ext cx="564480" cy="974557"/>
            <a:chOff x="7911087" y="5239196"/>
            <a:chExt cx="575962" cy="994381"/>
          </a:xfrm>
        </p:grpSpPr>
        <p:sp>
          <p:nvSpPr>
            <p:cNvPr id="287" name="Lightning Bolt 286"/>
            <p:cNvSpPr/>
            <p:nvPr/>
          </p:nvSpPr>
          <p:spPr bwMode="auto">
            <a:xfrm>
              <a:off x="8009020" y="5239196"/>
              <a:ext cx="258288" cy="571141"/>
            </a:xfrm>
            <a:prstGeom prst="lightningBol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ea typeface="Segoe UI" pitchFamily="34" charset="0"/>
                <a:cs typeface="Segoe UI" pitchFamily="34" charset="0"/>
              </a:endParaRPr>
            </a:p>
          </p:txBody>
        </p:sp>
        <p:sp>
          <p:nvSpPr>
            <p:cNvPr id="288" name="TextBox 287"/>
            <p:cNvSpPr txBox="1"/>
            <p:nvPr/>
          </p:nvSpPr>
          <p:spPr>
            <a:xfrm>
              <a:off x="7911087" y="6002680"/>
              <a:ext cx="575962" cy="230897"/>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In-App</a:t>
              </a:r>
            </a:p>
          </p:txBody>
        </p:sp>
      </p:grpSp>
      <p:grpSp>
        <p:nvGrpSpPr>
          <p:cNvPr id="289" name="Group 288"/>
          <p:cNvGrpSpPr/>
          <p:nvPr/>
        </p:nvGrpSpPr>
        <p:grpSpPr>
          <a:xfrm>
            <a:off x="9937267" y="4079579"/>
            <a:ext cx="655476" cy="874380"/>
            <a:chOff x="9031002" y="5203497"/>
            <a:chExt cx="668810" cy="892164"/>
          </a:xfrm>
        </p:grpSpPr>
        <p:pic>
          <p:nvPicPr>
            <p:cNvPr id="290" name="Picture 289"/>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9031002" y="5203497"/>
              <a:ext cx="668810" cy="668810"/>
            </a:xfrm>
            <a:prstGeom prst="rect">
              <a:avLst/>
            </a:prstGeom>
          </p:spPr>
        </p:pic>
        <p:sp>
          <p:nvSpPr>
            <p:cNvPr id="291" name="TextBox 290"/>
            <p:cNvSpPr txBox="1"/>
            <p:nvPr/>
          </p:nvSpPr>
          <p:spPr>
            <a:xfrm>
              <a:off x="9081733" y="5864764"/>
              <a:ext cx="534272" cy="230897"/>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Kindle</a:t>
              </a:r>
            </a:p>
          </p:txBody>
        </p:sp>
      </p:grpSp>
      <p:grpSp>
        <p:nvGrpSpPr>
          <p:cNvPr id="11" name="Group 10"/>
          <p:cNvGrpSpPr/>
          <p:nvPr/>
        </p:nvGrpSpPr>
        <p:grpSpPr>
          <a:xfrm>
            <a:off x="6704325" y="3877213"/>
            <a:ext cx="1239108" cy="1209196"/>
            <a:chOff x="6838760" y="3954462"/>
            <a:chExt cx="1263955" cy="1233443"/>
          </a:xfrm>
        </p:grpSpPr>
        <p:sp>
          <p:nvSpPr>
            <p:cNvPr id="285" name="TextBox 284"/>
            <p:cNvSpPr txBox="1"/>
            <p:nvPr/>
          </p:nvSpPr>
          <p:spPr>
            <a:xfrm>
              <a:off x="7142763" y="4818573"/>
              <a:ext cx="655949" cy="369332"/>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Apple</a:t>
              </a:r>
              <a:br>
                <a:rPr lang="en-US" sz="980"/>
              </a:br>
              <a:r>
                <a:rPr lang="en-US" sz="980"/>
                <a:t>iOS OSX</a:t>
              </a:r>
            </a:p>
          </p:txBody>
        </p:sp>
        <p:sp>
          <p:nvSpPr>
            <p:cNvPr id="292" name="Rectangle 291"/>
            <p:cNvSpPr/>
            <p:nvPr/>
          </p:nvSpPr>
          <p:spPr>
            <a:xfrm>
              <a:off x="6838760" y="3954462"/>
              <a:ext cx="1263955" cy="862581"/>
            </a:xfrm>
            <a:prstGeom prst="rect">
              <a:avLst/>
            </a:prstGeom>
          </p:spPr>
          <p:txBody>
            <a:bodyPr wrap="square">
              <a:spAutoFit/>
            </a:bodyPr>
            <a:lstStyle/>
            <a:p>
              <a:pPr algn="ctr" defTabSz="914225">
                <a:defRPr/>
              </a:pPr>
              <a:r>
                <a:rPr lang="en-US" sz="4800" kern="0">
                  <a:solidFill>
                    <a:srgbClr val="FFFFFF"/>
                  </a:solidFill>
                </a:rPr>
                <a:t>iOS</a:t>
              </a:r>
              <a:endParaRPr lang="en-US" sz="4800" kern="0">
                <a:solidFill>
                  <a:sysClr val="windowText" lastClr="000000"/>
                </a:solidFill>
              </a:endParaRPr>
            </a:p>
          </p:txBody>
        </p:sp>
      </p:grpSp>
      <p:grpSp>
        <p:nvGrpSpPr>
          <p:cNvPr id="293" name="Group 292"/>
          <p:cNvGrpSpPr/>
          <p:nvPr/>
        </p:nvGrpSpPr>
        <p:grpSpPr>
          <a:xfrm>
            <a:off x="6684688" y="5561618"/>
            <a:ext cx="756202" cy="887400"/>
            <a:chOff x="6254857" y="1909608"/>
            <a:chExt cx="771583" cy="905454"/>
          </a:xfrm>
        </p:grpSpPr>
        <p:pic>
          <p:nvPicPr>
            <p:cNvPr id="294" name="Picture 29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328229" y="1909608"/>
              <a:ext cx="624839" cy="468629"/>
            </a:xfrm>
            <a:prstGeom prst="rect">
              <a:avLst/>
            </a:prstGeom>
          </p:spPr>
        </p:pic>
        <p:sp>
          <p:nvSpPr>
            <p:cNvPr id="295" name="TextBox 294"/>
            <p:cNvSpPr txBox="1"/>
            <p:nvPr/>
          </p:nvSpPr>
          <p:spPr>
            <a:xfrm>
              <a:off x="6254857" y="2445624"/>
              <a:ext cx="771583" cy="369438"/>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Azure SQL</a:t>
              </a:r>
              <a:br>
                <a:rPr lang="en-US" sz="980"/>
              </a:br>
              <a:r>
                <a:rPr lang="en-US" sz="980"/>
                <a:t>database</a:t>
              </a:r>
            </a:p>
          </p:txBody>
        </p:sp>
      </p:grpSp>
      <p:grpSp>
        <p:nvGrpSpPr>
          <p:cNvPr id="296" name="Group 295"/>
          <p:cNvGrpSpPr/>
          <p:nvPr/>
        </p:nvGrpSpPr>
        <p:grpSpPr>
          <a:xfrm>
            <a:off x="7609368" y="5474873"/>
            <a:ext cx="781345" cy="856614"/>
            <a:chOff x="7446290" y="5475161"/>
            <a:chExt cx="781456" cy="856736"/>
          </a:xfrm>
        </p:grpSpPr>
        <p:pic>
          <p:nvPicPr>
            <p:cNvPr id="297" name="Picture 296" descr="mongodb white.png"/>
            <p:cNvPicPr>
              <a:picLocks noChangeAspect="1"/>
            </p:cNvPicPr>
            <p:nvPr/>
          </p:nvPicPr>
          <p:blipFill>
            <a:blip r:embed="rId15" cstate="print">
              <a:clrChange>
                <a:clrFrom>
                  <a:srgbClr val="89D1E5"/>
                </a:clrFrom>
                <a:clrTo>
                  <a:srgbClr val="89D1E5">
                    <a:alpha val="0"/>
                  </a:srgbClr>
                </a:clrTo>
              </a:clrChange>
              <a:extLst>
                <a:ext uri="{BEBA8EAE-BF5A-486C-A8C5-ECC9F3942E4B}">
                  <a14:imgProps xmlns:a14="http://schemas.microsoft.com/office/drawing/2010/main">
                    <a14:imgLayer r:embed="rId16">
                      <a14:imgEffect>
                        <a14:backgroundRemoval t="9885" b="100000" l="9885" r="89885">
                          <a14:foregroundMark x1="56782" y1="41379" x2="56782" y2="41379"/>
                          <a14:foregroundMark x1="48046" y1="90575" x2="48046" y2="90575"/>
                          <a14:foregroundMark x1="50575" y1="86207" x2="50575" y2="86207"/>
                        </a14:backgroundRemoval>
                      </a14:imgEffect>
                    </a14:imgLayer>
                  </a14:imgProps>
                </a:ext>
                <a:ext uri="{28A0092B-C50C-407E-A947-70E740481C1C}">
                  <a14:useLocalDpi xmlns:a14="http://schemas.microsoft.com/office/drawing/2010/main" val="0"/>
                </a:ext>
              </a:extLst>
            </a:blip>
            <a:stretch>
              <a:fillRect/>
            </a:stretch>
          </p:blipFill>
          <p:spPr>
            <a:xfrm>
              <a:off x="7560990" y="5475161"/>
              <a:ext cx="552057" cy="605215"/>
            </a:xfrm>
            <a:prstGeom prst="rect">
              <a:avLst/>
            </a:prstGeom>
          </p:spPr>
        </p:pic>
        <p:sp>
          <p:nvSpPr>
            <p:cNvPr id="298" name="TextBox 297"/>
            <p:cNvSpPr txBox="1"/>
            <p:nvPr/>
          </p:nvSpPr>
          <p:spPr>
            <a:xfrm>
              <a:off x="7446290" y="6105570"/>
              <a:ext cx="781456" cy="226327"/>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Mongo DB</a:t>
              </a:r>
            </a:p>
          </p:txBody>
        </p:sp>
      </p:grpSp>
      <p:grpSp>
        <p:nvGrpSpPr>
          <p:cNvPr id="299" name="Group 298"/>
          <p:cNvGrpSpPr/>
          <p:nvPr/>
        </p:nvGrpSpPr>
        <p:grpSpPr>
          <a:xfrm>
            <a:off x="8559190" y="5557890"/>
            <a:ext cx="954209" cy="757762"/>
            <a:chOff x="8394160" y="2181410"/>
            <a:chExt cx="973619" cy="773175"/>
          </a:xfrm>
        </p:grpSpPr>
        <p:pic>
          <p:nvPicPr>
            <p:cNvPr id="300" name="Picture 299"/>
            <p:cNvPicPr>
              <a:picLocks noChangeAspect="1"/>
            </p:cNvPicPr>
            <p:nvPr/>
          </p:nvPicPr>
          <p:blipFill>
            <a:blip r:embed="rId17"/>
            <a:stretch>
              <a:fillRect/>
            </a:stretch>
          </p:blipFill>
          <p:spPr>
            <a:xfrm>
              <a:off x="8678426" y="2181410"/>
              <a:ext cx="405087" cy="495107"/>
            </a:xfrm>
            <a:prstGeom prst="rect">
              <a:avLst/>
            </a:prstGeom>
          </p:spPr>
        </p:pic>
        <p:sp>
          <p:nvSpPr>
            <p:cNvPr id="301" name="TextBox 300"/>
            <p:cNvSpPr txBox="1"/>
            <p:nvPr/>
          </p:nvSpPr>
          <p:spPr>
            <a:xfrm>
              <a:off x="8394160" y="2723688"/>
              <a:ext cx="973619" cy="230897"/>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Document DB</a:t>
              </a:r>
            </a:p>
          </p:txBody>
        </p:sp>
      </p:grpSp>
      <p:sp>
        <p:nvSpPr>
          <p:cNvPr id="304" name="TextBox 61"/>
          <p:cNvSpPr txBox="1"/>
          <p:nvPr/>
        </p:nvSpPr>
        <p:spPr>
          <a:xfrm>
            <a:off x="9681877" y="6101628"/>
            <a:ext cx="745201" cy="226294"/>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Office 365</a:t>
            </a:r>
          </a:p>
        </p:txBody>
      </p:sp>
      <p:grpSp>
        <p:nvGrpSpPr>
          <p:cNvPr id="305" name="Group 304"/>
          <p:cNvGrpSpPr/>
          <p:nvPr/>
        </p:nvGrpSpPr>
        <p:grpSpPr>
          <a:xfrm>
            <a:off x="10608505" y="5611369"/>
            <a:ext cx="862312" cy="716585"/>
            <a:chOff x="6721593" y="1830636"/>
            <a:chExt cx="1226030" cy="1018838"/>
          </a:xfrm>
        </p:grpSpPr>
        <p:sp>
          <p:nvSpPr>
            <p:cNvPr id="306" name="TextBox 305"/>
            <p:cNvSpPr txBox="1"/>
            <p:nvPr/>
          </p:nvSpPr>
          <p:spPr>
            <a:xfrm>
              <a:off x="6721593" y="2527778"/>
              <a:ext cx="1226030" cy="321696"/>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Azure tables</a:t>
              </a:r>
            </a:p>
          </p:txBody>
        </p:sp>
        <p:pic>
          <p:nvPicPr>
            <p:cNvPr id="307" name="Picture 306"/>
            <p:cNvPicPr>
              <a:picLocks noChangeAspect="1"/>
            </p:cNvPicPr>
            <p:nvPr/>
          </p:nvPicPr>
          <p:blipFill>
            <a:blip r:embed="rId18">
              <a:biLevel thresh="25000"/>
            </a:blip>
            <a:stretch>
              <a:fillRect/>
            </a:stretch>
          </p:blipFill>
          <p:spPr>
            <a:xfrm>
              <a:off x="7039397" y="1830636"/>
              <a:ext cx="590421" cy="513241"/>
            </a:xfrm>
            <a:prstGeom prst="rect">
              <a:avLst/>
            </a:prstGeom>
          </p:spPr>
        </p:pic>
      </p:grpSp>
      <p:grpSp>
        <p:nvGrpSpPr>
          <p:cNvPr id="308" name="Group 307"/>
          <p:cNvGrpSpPr/>
          <p:nvPr/>
        </p:nvGrpSpPr>
        <p:grpSpPr>
          <a:xfrm>
            <a:off x="8111354" y="4089807"/>
            <a:ext cx="628910" cy="990129"/>
            <a:chOff x="6884504" y="5235831"/>
            <a:chExt cx="641704" cy="1010269"/>
          </a:xfrm>
        </p:grpSpPr>
        <p:pic>
          <p:nvPicPr>
            <p:cNvPr id="309" name="Picture 308"/>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013895" y="5235831"/>
              <a:ext cx="382921" cy="578975"/>
            </a:xfrm>
            <a:prstGeom prst="rect">
              <a:avLst/>
            </a:prstGeom>
          </p:spPr>
        </p:pic>
        <p:sp>
          <p:nvSpPr>
            <p:cNvPr id="310" name="TextBox 309"/>
            <p:cNvSpPr txBox="1"/>
            <p:nvPr/>
          </p:nvSpPr>
          <p:spPr>
            <a:xfrm>
              <a:off x="6884504" y="5876663"/>
              <a:ext cx="641704" cy="369437"/>
            </a:xfrm>
            <a:prstGeom prst="rect">
              <a:avLst/>
            </a:prstGeom>
            <a:noFill/>
          </p:spPr>
          <p:txBody>
            <a:bodyPr wrap="none" lIns="89642" tIns="44821" rIns="89642" bIns="44821" rtlCol="0" anchor="b">
              <a:spAutoFit/>
            </a:bodyPr>
            <a:lstStyle>
              <a:defPPr>
                <a:defRPr lang="en-US"/>
              </a:defPPr>
              <a:lvl1pPr algn="ctr" defTabSz="913664">
                <a:lnSpc>
                  <a:spcPct val="90000"/>
                </a:lnSpc>
                <a:defRPr sz="1000" kern="0">
                  <a:gradFill>
                    <a:gsLst>
                      <a:gs pos="0">
                        <a:srgbClr val="FFFFFF"/>
                      </a:gs>
                      <a:gs pos="100000">
                        <a:srgbClr val="FFFFFF"/>
                      </a:gs>
                    </a:gsLst>
                    <a:lin ang="5400000" scaled="1"/>
                  </a:gradFill>
                </a:defRPr>
              </a:lvl1pPr>
            </a:lstStyle>
            <a:p>
              <a:r>
                <a:rPr lang="en-US" sz="980"/>
                <a:t>Android</a:t>
              </a:r>
            </a:p>
            <a:p>
              <a:endParaRPr lang="en-US" sz="980"/>
            </a:p>
          </p:txBody>
        </p:sp>
      </p:grpSp>
      <p:pic>
        <p:nvPicPr>
          <p:cNvPr id="14" name="Picture 13"/>
          <p:cNvPicPr>
            <a:picLocks noChangeAspect="1"/>
          </p:cNvPicPr>
          <p:nvPr/>
        </p:nvPicPr>
        <p:blipFill>
          <a:blip r:embed="rId19"/>
          <a:stretch>
            <a:fillRect/>
          </a:stretch>
        </p:blipFill>
        <p:spPr>
          <a:xfrm>
            <a:off x="9847804" y="5581342"/>
            <a:ext cx="371220" cy="448212"/>
          </a:xfrm>
          <a:prstGeom prst="rect">
            <a:avLst/>
          </a:prstGeom>
        </p:spPr>
      </p:pic>
      <p:pic>
        <p:nvPicPr>
          <p:cNvPr id="2" name="Picture 1"/>
          <p:cNvPicPr>
            <a:picLocks noChangeAspect="1"/>
          </p:cNvPicPr>
          <p:nvPr/>
        </p:nvPicPr>
        <p:blipFill>
          <a:blip r:embed="rId20" cstate="print">
            <a:biLevel thresh="25000"/>
            <a:extLst>
              <a:ext uri="{28A0092B-C50C-407E-A947-70E740481C1C}">
                <a14:useLocalDpi xmlns:a14="http://schemas.microsoft.com/office/drawing/2010/main" val="0"/>
              </a:ext>
            </a:extLst>
          </a:blip>
          <a:stretch>
            <a:fillRect/>
          </a:stretch>
        </p:blipFill>
        <p:spPr>
          <a:xfrm>
            <a:off x="4186363" y="3626465"/>
            <a:ext cx="782308" cy="782308"/>
          </a:xfrm>
          <a:prstGeom prst="rect">
            <a:avLst/>
          </a:prstGeom>
        </p:spPr>
      </p:pic>
    </p:spTree>
    <p:extLst>
      <p:ext uri="{BB962C8B-B14F-4D97-AF65-F5344CB8AC3E}">
        <p14:creationId xmlns:p14="http://schemas.microsoft.com/office/powerpoint/2010/main" val="966921892"/>
      </p:ext>
    </p:extLst>
  </p:cSld>
  <p:clrMapOvr>
    <a:masterClrMapping/>
  </p:clrMapOvr>
  <p:transition spd="med">
    <p:fade/>
  </p:transition>
</p:sld>
</file>

<file path=ppt/theme/theme1.xml><?xml version="1.0" encoding="utf-8"?>
<a:theme xmlns:a="http://schemas.openxmlformats.org/drawingml/2006/main" name="1_5-30660_TR21_BO_CT_Template">
  <a:themeElements>
    <a:clrScheme name="Custom 12">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4DB0FF"/>
      </a:hlink>
      <a:folHlink>
        <a:srgbClr val="7F7F7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1_BO_CT_Template.potx [Read-Only]" id="{75943521-E3C3-4031-9F22-7C26411915FC}" vid="{7540FE32-89F5-4624-B769-BFB809EDCFE3}"/>
    </a:ext>
  </a:extLst>
</a:theme>
</file>

<file path=ppt/theme/theme10.xml><?xml version="1.0" encoding="utf-8"?>
<a:theme xmlns:a="http://schemas.openxmlformats.org/drawingml/2006/main" name="1_WPC 2015 Dark Gray Template">
  <a:themeElements>
    <a:clrScheme name="Custom 57">
      <a:dk1>
        <a:srgbClr val="505050"/>
      </a:dk1>
      <a:lt1>
        <a:srgbClr val="FFFFFF"/>
      </a:lt1>
      <a:dk2>
        <a:srgbClr val="0078D7"/>
      </a:dk2>
      <a:lt2>
        <a:srgbClr val="EAEAEA"/>
      </a:lt2>
      <a:accent1>
        <a:srgbClr val="0078D7"/>
      </a:accent1>
      <a:accent2>
        <a:srgbClr val="643BCD"/>
      </a:accent2>
      <a:accent3>
        <a:srgbClr val="00BCF2"/>
      </a:accent3>
      <a:accent4>
        <a:srgbClr val="ABABAB"/>
      </a:accent4>
      <a:accent5>
        <a:srgbClr val="505050"/>
      </a:accent5>
      <a:accent6>
        <a:srgbClr val="FFB900"/>
      </a:accent6>
      <a:hlink>
        <a:srgbClr val="0078D7"/>
      </a:hlink>
      <a:folHlink>
        <a:srgbClr val="0078D7"/>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8272"/>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lgn="ct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38100">
          <a:solidFill>
            <a:schemeClr val="bg1">
              <a:lumMod val="7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5_Keynote-Template_final" id="{4F5A7551-2724-4944-81CD-8EC5CFEC9CF3}" vid="{2D1BC9A5-783B-4030-97F8-26B413FC8BF6}"/>
    </a:ext>
  </a:extLst>
</a:theme>
</file>

<file path=ppt/theme/theme11.xml><?xml version="1.0" encoding="utf-8"?>
<a:theme xmlns:a="http://schemas.openxmlformats.org/drawingml/2006/main" name="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Template_FINAL" id="{3DF8EDD9-CA93-465D-9BFB-FBF37252E002}" vid="{063DD457-B81B-4221-BCFA-8D95F1B658BA}"/>
    </a:ext>
  </a:extLst>
</a:theme>
</file>

<file path=ppt/theme/theme12.xml><?xml version="1.0" encoding="utf-8"?>
<a:theme xmlns:a="http://schemas.openxmlformats.org/drawingml/2006/main" name="3_6-30537_Envision 2016 Keynote Template">
  <a:themeElements>
    <a:clrScheme name="Envision 2016 General Colors">
      <a:dk1>
        <a:srgbClr val="505050"/>
      </a:dk1>
      <a:lt1>
        <a:srgbClr val="FFFFFF"/>
      </a:lt1>
      <a:dk2>
        <a:srgbClr val="107C10"/>
      </a:dk2>
      <a:lt2>
        <a:srgbClr val="F8F8F8"/>
      </a:lt2>
      <a:accent1>
        <a:srgbClr val="002050"/>
      </a:accent1>
      <a:accent2>
        <a:srgbClr val="107C10"/>
      </a:accent2>
      <a:accent3>
        <a:srgbClr val="BAD80A"/>
      </a:accent3>
      <a:accent4>
        <a:srgbClr val="0078D7"/>
      </a:accent4>
      <a:accent5>
        <a:srgbClr val="505050"/>
      </a:accent5>
      <a:accent6>
        <a:srgbClr val="747474"/>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Envision_2016_Keynote_16x9_Template_033016" id="{6BB7CA33-D663-4366-BD8A-38B270669132}" vid="{152881AD-48A7-43F3-9C33-242C8A6BA4A7}"/>
    </a:ext>
  </a:ext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5-50033_TR23_TR-TV_Template">
  <a:themeElements>
    <a:clrScheme name="TR23 Green">
      <a:dk1>
        <a:srgbClr val="505050"/>
      </a:dk1>
      <a:lt1>
        <a:srgbClr val="FFFFFF"/>
      </a:lt1>
      <a:dk2>
        <a:srgbClr val="107C10"/>
      </a:dk2>
      <a:lt2>
        <a:srgbClr val="F8F8F8"/>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3_TR-TV_Template.potx" id="{E3790FCE-675A-42BF-A1EA-0499436E8462}" vid="{8572D5E1-BD74-4F3F-BC05-30AEC196912B}"/>
    </a:ext>
  </a:ext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S Blue Template ">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id="{DF8541D3-F470-41D2-BEFA-E7F96B12B8E7}" vid="{303590A9-149E-4CC6-9C8A-E028457CECCE}"/>
    </a:ext>
  </a:extLst>
</a:theme>
</file>

<file path=ppt/theme/theme3.xml><?xml version="1.0" encoding="utf-8"?>
<a:theme xmlns:a="http://schemas.openxmlformats.org/drawingml/2006/main" name="1_COLOR TEMPLATE">
  <a:themeElements>
    <a:clrScheme name="MSVID Purple">
      <a:dk1>
        <a:srgbClr val="505050"/>
      </a:dk1>
      <a:lt1>
        <a:srgbClr val="FFFFFF"/>
      </a:lt1>
      <a:dk2>
        <a:srgbClr val="5C2D91"/>
      </a:dk2>
      <a:lt2>
        <a:srgbClr val="E7DCF4"/>
      </a:lt2>
      <a:accent1>
        <a:srgbClr val="32145A"/>
      </a:accent1>
      <a:accent2>
        <a:srgbClr val="B4009E"/>
      </a:accent2>
      <a:accent3>
        <a:srgbClr val="107C10"/>
      </a:accent3>
      <a:accent4>
        <a:srgbClr val="0078D7"/>
      </a:accent4>
      <a:accent5>
        <a:srgbClr val="008272"/>
      </a:accent5>
      <a:accent6>
        <a:srgbClr val="D83B01"/>
      </a:accent6>
      <a:hlink>
        <a:srgbClr val="E7DCF4"/>
      </a:hlink>
      <a:folHlink>
        <a:srgbClr val="E7DCF4"/>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4.xml><?xml version="1.0" encoding="utf-8"?>
<a:theme xmlns:a="http://schemas.openxmlformats.org/drawingml/2006/main" name="2_COLOR TEMPLATE">
  <a:themeElements>
    <a:clrScheme name="MSVID Purple">
      <a:dk1>
        <a:srgbClr val="505050"/>
      </a:dk1>
      <a:lt1>
        <a:srgbClr val="FFFFFF"/>
      </a:lt1>
      <a:dk2>
        <a:srgbClr val="5C2D91"/>
      </a:dk2>
      <a:lt2>
        <a:srgbClr val="E7DCF4"/>
      </a:lt2>
      <a:accent1>
        <a:srgbClr val="32145A"/>
      </a:accent1>
      <a:accent2>
        <a:srgbClr val="B4009E"/>
      </a:accent2>
      <a:accent3>
        <a:srgbClr val="107C10"/>
      </a:accent3>
      <a:accent4>
        <a:srgbClr val="0078D7"/>
      </a:accent4>
      <a:accent5>
        <a:srgbClr val="008272"/>
      </a:accent5>
      <a:accent6>
        <a:srgbClr val="D83B01"/>
      </a:accent6>
      <a:hlink>
        <a:srgbClr val="E7DCF4"/>
      </a:hlink>
      <a:folHlink>
        <a:srgbClr val="E7DCF4"/>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5.xml><?xml version="1.0" encoding="utf-8"?>
<a:theme xmlns:a="http://schemas.openxmlformats.org/drawingml/2006/main" name="1_Azure_2015">
  <a:themeElements>
    <a:clrScheme name="STB 2013 colors">
      <a:dk1>
        <a:srgbClr val="000000"/>
      </a:dk1>
      <a:lt1>
        <a:srgbClr val="FFFFFF"/>
      </a:lt1>
      <a:dk2>
        <a:srgbClr val="505050"/>
      </a:dk2>
      <a:lt2>
        <a:srgbClr val="D2D2D2"/>
      </a:lt2>
      <a:accent1>
        <a:srgbClr val="0072C6"/>
      </a:accent1>
      <a:accent2>
        <a:srgbClr val="008272"/>
      </a:accent2>
      <a:accent3>
        <a:srgbClr val="68217A"/>
      </a:accent3>
      <a:accent4>
        <a:srgbClr val="DC3C00"/>
      </a:accent4>
      <a:accent5>
        <a:srgbClr val="FF8C00"/>
      </a:accent5>
      <a:accent6>
        <a:srgbClr val="00BCF2"/>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4"/>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000" b="1" dirty="0" smtClean="0">
            <a:solidFill>
              <a:schemeClr val="bg1"/>
            </a:solidFill>
            <a:latin typeface="+mj-lt"/>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noAutofit/>
      </a:bodyPr>
      <a:lstStyle>
        <a:defPPr>
          <a:lnSpc>
            <a:spcPct val="90000"/>
          </a:lnSpc>
          <a:spcAft>
            <a:spcPts val="600"/>
          </a:spcAft>
          <a:defRPr sz="2400" smtClean="0">
            <a:gradFill>
              <a:gsLst>
                <a:gs pos="2917">
                  <a:schemeClr val="tx1"/>
                </a:gs>
                <a:gs pos="30000">
                  <a:schemeClr val="tx1"/>
                </a:gs>
              </a:gsLst>
              <a:lin ang="5400000" scaled="0"/>
            </a:gradFill>
          </a:defRPr>
        </a:defPPr>
      </a:lstStyle>
    </a:txDef>
  </a:objectDefaults>
  <a:extraClrSchemeLst/>
</a:theme>
</file>

<file path=ppt/theme/theme6.xml><?xml version="1.0" encoding="utf-8"?>
<a:theme xmlns:a="http://schemas.openxmlformats.org/drawingml/2006/main" name="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2919AEDD-0101-441B-B6AF-1CDAE3B8CD78}"/>
    </a:ext>
  </a:extLst>
</a:theme>
</file>

<file path=ppt/theme/theme7.xml><?xml version="1.0" encoding="utf-8"?>
<a:theme xmlns:a="http://schemas.openxmlformats.org/drawingml/2006/main" name="6-30537_Envision 2016 Concurrent Template_Dark">
  <a:themeElements>
    <a:clrScheme name="Ignite Dark">
      <a:dk1>
        <a:srgbClr val="505050"/>
      </a:dk1>
      <a:lt1>
        <a:srgbClr val="FFFFFF"/>
      </a:lt1>
      <a:dk2>
        <a:srgbClr val="D83B01"/>
      </a:dk2>
      <a:lt2>
        <a:srgbClr val="F8F8F8"/>
      </a:lt2>
      <a:accent1>
        <a:srgbClr val="D83B01"/>
      </a:accent1>
      <a:accent2>
        <a:srgbClr val="0078D7"/>
      </a:accent2>
      <a:accent3>
        <a:srgbClr val="D2D2D2"/>
      </a:accent3>
      <a:accent4>
        <a:srgbClr val="FFB900"/>
      </a:accent4>
      <a:accent5>
        <a:srgbClr val="FF8C00"/>
      </a:accent5>
      <a:accent6>
        <a:srgbClr val="00BCF2"/>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3D8EA723-330F-4CE4-9E9B-7A3528C3E25F}"/>
    </a:ext>
  </a:extLst>
</a:theme>
</file>

<file path=ppt/theme/theme8.xml><?xml version="1.0" encoding="utf-8"?>
<a:theme xmlns:a="http://schemas.openxmlformats.org/drawingml/2006/main" name="2_5-30660_TR21_BO_CT_Template">
  <a:themeElements>
    <a:clrScheme name="Custom 12">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4DB0FF"/>
      </a:hlink>
      <a:folHlink>
        <a:srgbClr val="7F7F7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1_BO_CT_Template.potx [Read-Only]" id="{75943521-E3C3-4031-9F22-7C26411915FC}" vid="{7540FE32-89F5-4624-B769-BFB809EDCFE3}"/>
    </a:ext>
  </a:extLst>
</a:theme>
</file>

<file path=ppt/theme/theme9.xml><?xml version="1.0" encoding="utf-8"?>
<a:theme xmlns:a="http://schemas.openxmlformats.org/drawingml/2006/main" name="7_FY15 Enterprise identity theme">
  <a:themeElements>
    <a:clrScheme name="Custom 12">
      <a:dk1>
        <a:srgbClr val="505050"/>
      </a:dk1>
      <a:lt1>
        <a:sysClr val="window" lastClr="FFFFFF"/>
      </a:lt1>
      <a:dk2>
        <a:srgbClr val="0072C6"/>
      </a:dk2>
      <a:lt2>
        <a:srgbClr val="000000"/>
      </a:lt2>
      <a:accent1>
        <a:srgbClr val="107C10"/>
      </a:accent1>
      <a:accent2>
        <a:srgbClr val="FFB900"/>
      </a:accent2>
      <a:accent3>
        <a:srgbClr val="D83B01"/>
      </a:accent3>
      <a:accent4>
        <a:srgbClr val="00BCF2"/>
      </a:accent4>
      <a:accent5>
        <a:srgbClr val="002050"/>
      </a:accent5>
      <a:accent6>
        <a:srgbClr val="5C2D91"/>
      </a:accent6>
      <a:hlink>
        <a:srgbClr val="969696"/>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6 Enterprise Presentation Template_16x9_Light" id="{B82DCE92-8F16-4901-92AA-CC9559663262}" vid="{A7D543C9-6AAA-4C73-ADDA-FB8917E3A8F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14d34310-60a1-48d3-a613-fb02139ea576">
      <UserInfo>
        <DisplayName>Jeff Seagard</DisplayName>
        <AccountId>511</AccountId>
        <AccountType/>
      </UserInfo>
      <UserInfo>
        <DisplayName>Jing Wang (PFE)</DisplayName>
        <AccountId>993</AccountId>
        <AccountType/>
      </UserInfo>
      <UserInfo>
        <DisplayName>Paolo Francescato</DisplayName>
        <AccountId>1176</AccountId>
        <AccountType/>
      </UserInfo>
      <UserInfo>
        <DisplayName>Ann Marvin (Allyis Inc)</DisplayName>
        <AccountId>1119</AccountId>
        <AccountType/>
      </UserInfo>
      <UserInfo>
        <DisplayName>Caitlin Charles (Allyis Inc)</DisplayName>
        <AccountId>2779</AccountId>
        <AccountType/>
      </UserInfo>
    </SharedWithUsers>
    <LastSharedByUser xmlns="14d34310-60a1-48d3-a613-fb02139ea576">SHAREPOINT\system</LastSharedByUser>
    <LastSharedByTime xmlns="14d34310-60a1-48d3-a613-fb02139ea576">2016-10-26T00:50:24+00:00</LastSharedByTime>
  </documentManagement>
</p:properties>
</file>

<file path=customXml/item10.xml><?xml version="1.0" encoding="utf-8"?>
<p:properties xmlns:p="http://schemas.microsoft.com/office/2006/metadata/properties" xmlns:xsi="http://www.w3.org/2001/XMLSchema-instance" xmlns:pc="http://schemas.microsoft.com/office/infopath/2007/PartnerControls">
  <documentManagement>
    <SharedWithUsers xmlns="14d34310-60a1-48d3-a613-fb02139ea576">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1.xml><?xml version="1.0" encoding="utf-8"?>
<p:properties xmlns:p="http://schemas.microsoft.com/office/2006/metadata/properties" xmlns:xsi="http://www.w3.org/2001/XMLSchema-instance" xmlns:pc="http://schemas.microsoft.com/office/infopath/2007/PartnerControls">
  <documentManagement>
    <SharedWithUsers xmlns="498ab54b-dc15-46a3-9798-269cb0296dca">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Published xmlns="8c549ff6-be8b-4d2f-a427-0e43081ea2a7">true</Published>
    <_ip_UnifiedCompliancePolicyUIAction xmlns="http://schemas.microsoft.com/sharepoint/v3" xsi:nil="true"/>
    <To_x0020_Do_x0020_Notes xmlns="8c549ff6-be8b-4d2f-a427-0e43081ea2a7" xsi:nil="true"/>
    <TFS_x0020_ID xmlns="8c549ff6-be8b-4d2f-a427-0e43081ea2a7" xsi:nil="true"/>
    <_ip_UnifiedCompliancePolicyProperties xmlns="http://schemas.microsoft.com/sharepoint/v3" xsi:nil="true"/>
    <Doc_Type xmlns="8c549ff6-be8b-4d2f-a427-0e43081ea2a7">Blog</Doc_Type>
  </documentManagement>
</p:properties>
</file>

<file path=customXml/item12.xml><?xml version="1.0" encoding="utf-8"?>
<p:properties xmlns:p="http://schemas.microsoft.com/office/2006/metadata/properties" xmlns:xsi="http://www.w3.org/2001/XMLSchema-instance" xmlns:pc="http://schemas.microsoft.com/office/infopath/2007/PartnerControls">
  <documentManagement>
    <LastSharedByUser xmlns="2478d1b8-79bf-461f-b8e8-704d21601f1a">SHAREPOINT\system</LastSharedByUser>
    <LastSharedByTime xmlns="2478d1b8-79bf-461f-b8e8-704d21601f1a">2016-10-25T17:50:24+00:00</LastSharedByTime>
    <DocumentDescription xmlns="230e9df3-be65-4c73-a93b-d1236ebd677e">Describes the Azure App Service, including features and benefits of Azure PaaS</DocumentDescription>
    <hd9637eefc984b85b6097c6374e15725 xmlns="230e9df3-be65-4c73-a93b-d1236ebd677e">
      <Terms xmlns="http://schemas.microsoft.com/office/infopath/2007/PartnerControls">
        <TermInfo xmlns="http://schemas.microsoft.com/office/infopath/2007/PartnerControls">
          <TermName xmlns="http://schemas.microsoft.com/office/infopath/2007/PartnerControls">presentations</TermName>
          <TermId xmlns="http://schemas.microsoft.com/office/infopath/2007/PartnerControls">317da5a4-398e-4c38-b265-afd519770055</TermId>
        </TermInfo>
      </Terms>
    </hd9637eefc984b85b6097c6374e15725>
    <od9986d31974458fb3007746ec0bce5f xmlns="230e9df3-be65-4c73-a93b-d1236ebd677e">
      <Terms xmlns="http://schemas.microsoft.com/office/infopath/2007/PartnerControls"/>
    </od9986d31974458fb3007746ec0bce5f>
    <k20e0dfa74bf4e44818db03027b0ccd8 xmlns="230e9df3-be65-4c73-a93b-d1236ebd677e">
      <Terms xmlns="http://schemas.microsoft.com/office/infopath/2007/PartnerControls"/>
    </k20e0dfa74bf4e44818db03027b0ccd8>
    <Owner xmlns="230e9df3-be65-4c73-a93b-d1236ebd677e">
      <UserInfo>
        <DisplayName>Jeremy Thake</DisplayName>
        <AccountId>25586</AccountId>
        <AccountType/>
      </UserInfo>
    </Owner>
    <PublishDate xmlns="230E9DF3-BE65-4C73-A93B-D1236EBD677E">2016-10-28T07:00:00+00:00</PublishDate>
    <_ip_UnifiedCompliancePolicyUIAction xmlns="http://schemas.microsoft.com/sharepoint/v3" xsi:nil="true"/>
    <k21a64daf20d4502b2796a1c6b8ce6c8 xmlns="230e9df3-be65-4c73-a93b-d1236ebd677e">
      <Terms xmlns="http://schemas.microsoft.com/office/infopath/2007/PartnerControls"/>
    </k21a64daf20d4502b2796a1c6b8ce6c8>
    <GenericHTML1 xmlns="230e9df3-be65-4c73-a93b-d1236ebd677e" xsi:nil="true"/>
    <ConfidentialityTaxHTField0 xmlns="230e9df3-be65-4c73-a93b-d1236ebd677e">
      <Terms xmlns="http://schemas.microsoft.com/office/infopath/2007/PartnerControls">
        <TermInfo xmlns="http://schemas.microsoft.com/office/infopath/2007/PartnerControls">
          <TermName xmlns="http://schemas.microsoft.com/office/infopath/2007/PartnerControls">Microsoft confidential</TermName>
          <TermId xmlns="http://schemas.microsoft.com/office/infopath/2007/PartnerControls">461efa83-0283-486a-a8d5-943328f3693f</TermId>
        </TermInfo>
      </Terms>
    </ConfidentialityTaxHTField0>
    <l3c3ea61849e4288a8acc49bb5388e8c xmlns="230e9df3-be65-4c73-a93b-d1236ebd677e">
      <Terms xmlns="http://schemas.microsoft.com/office/infopath/2007/PartnerControls">
        <TermInfo xmlns="http://schemas.microsoft.com/office/infopath/2007/PartnerControls">
          <TermName xmlns="http://schemas.microsoft.com/office/infopath/2007/PartnerControls">Microsoft Azure Marketing</TermName>
          <TermId xmlns="http://schemas.microsoft.com/office/infopath/2007/PartnerControls">0958c357-5252-473f-8b4e-42f27525a99d</TermId>
        </TermInfo>
        <TermInfo xmlns="http://schemas.microsoft.com/office/infopath/2007/PartnerControls">
          <TermName xmlns="http://schemas.microsoft.com/office/infopath/2007/PartnerControls">Worldwide Readiness</TermName>
          <TermId xmlns="http://schemas.microsoft.com/office/infopath/2007/PartnerControls">c6595b84-b463-470a-bb46-2a47364645be</TermId>
        </TermInfo>
        <TermInfo xmlns="http://schemas.microsoft.com/office/infopath/2007/PartnerControls">
          <TermName xmlns="http://schemas.microsoft.com/office/infopath/2007/PartnerControls">Cloud and Enterprise Marketing Group</TermName>
          <TermId xmlns="http://schemas.microsoft.com/office/infopath/2007/PartnerControls">4f75e184-e5aa-4234-a07f-b032d60df254</TermId>
        </TermInfo>
      </Terms>
    </l3c3ea61849e4288a8acc49bb5388e8c>
    <Blog_x0020_Name xmlns="230e9df3-be65-4c73-a93b-d1236ebd677e" xsi:nil="true"/>
    <eb54ac91059940029a3cc8a4ff5af673 xmlns="230e9df3-be65-4c73-a93b-d1236ebd677e">
      <Terms xmlns="http://schemas.microsoft.com/office/infopath/2007/PartnerControls">
        <TermInfo xmlns="http://schemas.microsoft.com/office/infopath/2007/PartnerControls">
          <TermName xmlns="http://schemas.microsoft.com/office/infopath/2007/PartnerControls">Cloud and Enterprise</TermName>
          <TermId xmlns="http://schemas.microsoft.com/office/infopath/2007/PartnerControls">adc2fe87-c79a-4ded-a449-3f86b954069d</TermId>
        </TermInfo>
        <TermInfo xmlns="http://schemas.microsoft.com/office/infopath/2007/PartnerControls">
          <TermName xmlns="http://schemas.microsoft.com/office/infopath/2007/PartnerControls">Microsoft Azure Domain</TermName>
          <TermId xmlns="http://schemas.microsoft.com/office/infopath/2007/PartnerControls">d600a391-d529-4311-892b-2c05c1ab2538</TermId>
        </TermInfo>
      </Terms>
    </eb54ac91059940029a3cc8a4ff5af673>
    <PublishingPageContent xmlns="http://schemas.microsoft.com/sharepoint/v3" xsi:nil="true"/>
    <ContentID xmlns="230e9df3-be65-4c73-a93b-d1236ebd677e" xsi:nil="true"/>
    <Coowner xmlns="230e9df3-be65-4c73-a93b-d1236ebd677e">
      <UserInfo>
        <DisplayName>i:0#.f|membership|v-caicha@microsoft.com</DisplayName>
        <AccountId>637</AccountId>
        <AccountType/>
      </UserInfo>
      <UserInfo>
        <DisplayName>i:0#.f|membership|v-anmarv@microsoft.com</DisplayName>
        <AccountId>45</AccountId>
        <AccountType/>
      </UserInfo>
    </Coowner>
    <ef109fd36bcf4bcd9dd945731030600b xmlns="230e9df3-be65-4c73-a93b-d1236ebd677e">
      <Terms xmlns="http://schemas.microsoft.com/office/infopath/2007/PartnerControls"/>
    </ef109fd36bcf4bcd9dd945731030600b>
    <ApplyWorkflowRules xmlns="230E9DF3-BE65-4C73-A93B-D1236EBD677E">Yes</ApplyWorkflowRules>
    <bf80e81150e248c48aa8cffdf0021a1f xmlns="230e9df3-be65-4c73-a93b-d1236ebd677e">
      <Terms xmlns="http://schemas.microsoft.com/office/infopath/2007/PartnerControls">
        <TermInfo xmlns="http://schemas.microsoft.com/office/infopath/2007/PartnerControls">
          <TermName xmlns="http://schemas.microsoft.com/office/infopath/2007/PartnerControls">Microsoft Azure</TermName>
          <TermId xmlns="http://schemas.microsoft.com/office/infopath/2007/PartnerControls">669a3112-5edf-444b-a003-630063601f07</TermId>
        </TermInfo>
        <TermInfo xmlns="http://schemas.microsoft.com/office/infopath/2007/PartnerControls">
          <TermName xmlns="http://schemas.microsoft.com/office/infopath/2007/PartnerControls">applications</TermName>
          <TermId xmlns="http://schemas.microsoft.com/office/infopath/2007/PartnerControls">9aef2011-c167-449d-82f4-36727df3ac32</TermId>
        </TermInfo>
        <TermInfo xmlns="http://schemas.microsoft.com/office/infopath/2007/PartnerControls">
          <TermName xmlns="http://schemas.microsoft.com/office/infopath/2007/PartnerControls">software development tools</TermName>
          <TermId xmlns="http://schemas.microsoft.com/office/infopath/2007/PartnerControls">24853bda-fb66-4716-8bc8-88d26fdb57cb</TermId>
        </TermInfo>
      </Terms>
    </bf80e81150e248c48aa8cffdf0021a1f>
    <ec5b2ad5c27b45fb8a00a1f27c7ce1ae xmlns="230e9df3-be65-4c73-a93b-d1236ebd677e">
      <Terms xmlns="http://schemas.microsoft.com/office/infopath/2007/PartnerControls"/>
    </ec5b2ad5c27b45fb8a00a1f27c7ce1ae>
    <RatingCount xmlns="http://schemas.microsoft.com/sharepoint/v3" xsi:nil="true"/>
    <m6d26e40ac264097a006193f92232ece xmlns="230e9df3-be65-4c73-a93b-d1236ebd677e">
      <Terms xmlns="http://schemas.microsoft.com/office/infopath/2007/PartnerControls"/>
    </m6d26e40ac264097a006193f92232ece>
    <_ip_UnifiedCompliancePolicyProperties xmlns="http://schemas.microsoft.com/sharepoint/v3" xsi:nil="true"/>
    <b60f8d2dbb984f349d80d8196897f4d3 xmlns="230e9df3-be65-4c73-a93b-d1236ebd677e">
      <Terms xmlns="http://schemas.microsoft.com/office/infopath/2007/PartnerControls"/>
    </b60f8d2dbb984f349d80d8196897f4d3>
    <Thumbnail1 xmlns="230e9df3-be65-4c73-a93b-d1236ebd677e">
      <Url>https://microsoft.sharepoint.com/sites/Infopedia_G01KC/Media/Thumbnails/G01KC-1-18831/azureappservice.jpg</Url>
      <Description>/sites/Infopedia_G01KC/Media/Thumbnails/G01KC-1-18831/azureappservice.jpg</Description>
    </Thumbnail1>
    <i0d941ee1e744ffea7aeee9924c91cbb xmlns="230e9df3-be65-4c73-a93b-d1236ebd677e">
      <Terms xmlns="http://schemas.microsoft.com/office/infopath/2007/PartnerControls"/>
    </i0d941ee1e744ffea7aeee9924c91cbb>
    <RoutingRuleDescription xmlns="http://schemas.microsoft.com/sharepoint/v3" xsi:nil="true"/>
    <PublishingExpirationDate xmlns="http://schemas.microsoft.com/sharepoint/v3" xsi:nil="true"/>
    <Update_x0020_Parent_x0020_Child_x0020_Relation_x0028_1_x0029_0 xmlns="b3bc04a5-d503-43b1-b98c-a8cf663329d9">
      <Url xsi:nil="true"/>
      <Description xsi:nil="true"/>
    </Update_x0020_Parent_x0020_Child_x0020_Relation_x0028_1_x0029_0>
    <AverageRating xmlns="http://schemas.microsoft.com/sharepoint/v3" xsi:nil="true"/>
    <TaxKeywordTaxHTField xmlns="230e9df3-be65-4c73-a93b-d1236ebd677e">
      <Terms xmlns="http://schemas.microsoft.com/office/infopath/2007/PartnerControls"/>
    </TaxKeywordTaxHTField>
    <ReportOwner xmlns="http://schemas.microsoft.com/sharepoint/v3">
      <UserInfo>
        <DisplayName/>
        <AccountId xsi:nil="true"/>
        <AccountType/>
      </UserInfo>
    </ReportOwner>
    <i1b478372f814787abd313030b81fcb2 xmlns="230e9df3-be65-4c73-a93b-d1236ebd677e">
      <Terms xmlns="http://schemas.microsoft.com/office/infopath/2007/PartnerControls"/>
    </i1b478372f814787abd313030b81fcb2>
    <b4224c12c78d42ea9b214de0badf8358 xmlns="230e9df3-be65-4c73-a93b-d1236ebd677e">
      <Terms xmlns="http://schemas.microsoft.com/office/infopath/2007/PartnerControls"/>
    </b4224c12c78d42ea9b214de0badf8358>
    <TaxCatchAll xmlns="230e9df3-be65-4c73-a93b-d1236ebd677e">
      <Value>169</Value>
      <Value>31</Value>
      <Value>30</Value>
      <Value>29</Value>
      <Value>26</Value>
      <Value>42</Value>
      <Value>475</Value>
      <Value>346</Value>
      <Value>5</Value>
      <Value>21</Value>
      <Value>20</Value>
      <Value>34</Value>
    </TaxCatchAll>
    <mb88723863e1404388ba3733387d48df xmlns="230e9df3-be65-4c73-a93b-d1236ebd677e">
      <Terms xmlns="http://schemas.microsoft.com/office/infopath/2007/PartnerControls"/>
    </mb88723863e1404388ba3733387d48df>
    <m6c7b4717b6346e6a075a59dd47eac69 xmlns="230e9df3-be65-4c73-a93b-d1236ebd677e">
      <Terms xmlns="http://schemas.microsoft.com/office/infopath/2007/PartnerControls">
        <TermInfo xmlns="http://schemas.microsoft.com/office/infopath/2007/PartnerControls">
          <TermName xmlns="http://schemas.microsoft.com/office/infopath/2007/PartnerControls">features</TermName>
          <TermId xmlns="http://schemas.microsoft.com/office/infopath/2007/PartnerControls">94b87768-f145-4764-adbd-fec700e47348</TermId>
        </TermInfo>
        <TermInfo xmlns="http://schemas.microsoft.com/office/infopath/2007/PartnerControls">
          <TermName xmlns="http://schemas.microsoft.com/office/infopath/2007/PartnerControls">hub subset</TermName>
          <TermId xmlns="http://schemas.microsoft.com/office/infopath/2007/PartnerControls">c6bfd112-b986-4a0a-aa8d-90e767bfdfa6</TermId>
        </TermInfo>
      </Terms>
    </m6c7b4717b6346e6a075a59dd47eac69>
    <kf34bcdc8fc34e479d3f94c6210e8e27 xmlns="230e9df3-be65-4c73-a93b-d1236ebd677e">
      <Terms xmlns="http://schemas.microsoft.com/office/infopath/2007/PartnerControls"/>
    </kf34bcdc8fc34e479d3f94c6210e8e27>
    <GenericText2 xmlns="230e9df3-be65-4c73-a93b-d1236ebd677e" xsi:nil="true"/>
    <_dlc_DocId xmlns="230e9df3-be65-4c73-a93b-d1236ebd677e">G01KC-99682991-18832</_dlc_DocId>
    <_dlc_DocIdUrl xmlns="230e9df3-be65-4c73-a93b-d1236ebd677e">
      <Url>https://microsoft.sharepoint.com/sites/Infopedia_G01KC/_layouts/15/DocIdRedir.aspx?ID=G01KC-99682991-18832</Url>
      <Description>G01KC-99682991-18832</Description>
    </_dlc_DocIdUrl>
  </documentManagement>
</p:properties>
</file>

<file path=customXml/item13.xml><?xml version="1.0" encoding="utf-8"?>
<p:properties xmlns:p="http://schemas.microsoft.com/office/2006/metadata/properties" xmlns:xsi="http://www.w3.org/2001/XMLSchema-instance" xmlns:pc="http://schemas.microsoft.com/office/infopath/2007/PartnerControls">
  <documentManagement>
    <SharedWithUsers xmlns="498ab54b-dc15-46a3-9798-269cb0296dca">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Published xmlns="8c549ff6-be8b-4d2f-a427-0e43081ea2a7">true</Published>
    <_ip_UnifiedCompliancePolicyUIAction xmlns="http://schemas.microsoft.com/sharepoint/v3" xsi:nil="true"/>
    <To_x0020_Do_x0020_Notes xmlns="8c549ff6-be8b-4d2f-a427-0e43081ea2a7" xsi:nil="true"/>
    <TFS_x0020_ID xmlns="8c549ff6-be8b-4d2f-a427-0e43081ea2a7" xsi:nil="true"/>
    <_ip_UnifiedCompliancePolicyProperties xmlns="http://schemas.microsoft.com/sharepoint/v3" xsi:nil="true"/>
    <Doc_Type xmlns="8c549ff6-be8b-4d2f-a427-0e43081ea2a7">Blog</Doc_Type>
  </documentManagement>
</p:properties>
</file>

<file path=customXml/item14.xml><?xml version="1.0" encoding="utf-8"?>
<p:properties xmlns:p="http://schemas.microsoft.com/office/2006/metadata/properties" xmlns:xsi="http://www.w3.org/2001/XMLSchema-instance" xmlns:pc="http://schemas.microsoft.com/office/infopath/2007/PartnerControls">
  <documentManagement>
    <SharedWithUsers xmlns="14d34310-60a1-48d3-a613-fb02139ea576">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5.xml><?xml version="1.0" encoding="utf-8"?>
<p:properties xmlns:p="http://schemas.microsoft.com/office/2006/metadata/properties" xmlns:xsi="http://www.w3.org/2001/XMLSchema-instance" xmlns:pc="http://schemas.microsoft.com/office/infopath/2007/PartnerControls">
  <documentManagement>
    <LastSharedByUser xmlns="14d34310-60a1-48d3-a613-fb02139ea576">SHAREPOINT\system</LastSharedByUser>
    <SharedWithUsers xmlns="14d34310-60a1-48d3-a613-fb02139ea576">
      <UserInfo>
        <DisplayName>Jeff Seagard</DisplayName>
        <AccountId>511</AccountId>
        <AccountType/>
      </UserInfo>
      <UserInfo>
        <DisplayName>Jing Wang (PFE)</DisplayName>
        <AccountId>993</AccountId>
        <AccountType/>
      </UserInfo>
      <UserInfo>
        <DisplayName>Paolo Francescato</DisplayName>
        <AccountId>1176</AccountId>
        <AccountType/>
      </UserInfo>
      <UserInfo>
        <DisplayName>Malgosia Mazany</DisplayName>
        <AccountId>3339</AccountId>
        <AccountType/>
      </UserInfo>
      <UserInfo>
        <DisplayName>Gina Dragulin</DisplayName>
        <AccountId>4625</AccountId>
        <AccountType/>
      </UserInfo>
      <UserInfo>
        <DisplayName>0#.f|membership|stanisp@microsoft.com</DisplayName>
        <AccountId>4632</AccountId>
        <AccountType/>
      </UserInfo>
    </SharedWithUsers>
    <LastSharedByTime xmlns="14d34310-60a1-48d3-a613-fb02139ea576">2016-10-20T15:25:18+00:00</LastSharedByTime>
  </documentManagement>
</p:properties>
</file>

<file path=customXml/item16.xml><?xml version="1.0" encoding="utf-8"?>
<p:properties xmlns:p="http://schemas.microsoft.com/office/2006/metadata/properties" xmlns:xsi="http://www.w3.org/2001/XMLSchema-instance" xmlns:pc="http://schemas.microsoft.com/office/infopath/2007/PartnerControls">
  <documentManagement>
    <LastSharedByUser xmlns="14d34310-60a1-48d3-a613-fb02139ea576">SHAREPOINT\system</LastSharedByUser>
    <SharedWithUsers xmlns="14d34310-60a1-48d3-a613-fb02139ea576">
      <UserInfo>
        <DisplayName>Jeff Seagard</DisplayName>
        <AccountId>511</AccountId>
        <AccountType/>
      </UserInfo>
      <UserInfo>
        <DisplayName>Jing Wang (PFE)</DisplayName>
        <AccountId>993</AccountId>
        <AccountType/>
      </UserInfo>
      <UserInfo>
        <DisplayName>Paolo Francescato</DisplayName>
        <AccountId>1176</AccountId>
        <AccountType/>
      </UserInfo>
      <UserInfo>
        <DisplayName>Malgosia Mazany</DisplayName>
        <AccountId>3339</AccountId>
        <AccountType/>
      </UserInfo>
      <UserInfo>
        <DisplayName>Gina Dragulin</DisplayName>
        <AccountId>4625</AccountId>
        <AccountType/>
      </UserInfo>
      <UserInfo>
        <DisplayName>0#.f|membership|stanisp@microsoft.com</DisplayName>
        <AccountId>4632</AccountId>
        <AccountType/>
      </UserInfo>
    </SharedWithUsers>
    <LastSharedByTime xmlns="14d34310-60a1-48d3-a613-fb02139ea576">2016-10-20T15:25:18+00:00</LastSharedByTime>
  </documentManagement>
</p:properties>
</file>

<file path=customXml/item17.xml><?xml version="1.0" encoding="utf-8"?>
<p:properties xmlns:p="http://schemas.microsoft.com/office/2006/metadata/properties" xmlns:xsi="http://www.w3.org/2001/XMLSchema-instance" xmlns:pc="http://schemas.microsoft.com/office/infopath/2007/PartnerControls">
  <documentManagement>
    <SharedWithUsers xmlns="14d34310-60a1-48d3-a613-fb02139ea576">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8.xml><?xml version="1.0" encoding="utf-8"?>
<p:properties xmlns:p="http://schemas.microsoft.com/office/2006/metadata/properties" xmlns:xsi="http://www.w3.org/2001/XMLSchema-instance" xmlns:pc="http://schemas.microsoft.com/office/infopath/2007/PartnerControls">
  <documentManagement>
    <SharedWithUsers xmlns="14d34310-60a1-48d3-a613-fb02139ea576">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9.xml><?xml version="1.0" encoding="utf-8"?>
<p:properties xmlns:p="http://schemas.microsoft.com/office/2006/metadata/properties" xmlns:xsi="http://www.w3.org/2001/XMLSchema-instance" xmlns:pc="http://schemas.microsoft.com/office/infopath/2007/PartnerControls">
  <documentManagement>
    <SharedWithUsers xmlns="498ab54b-dc15-46a3-9798-269cb0296dca">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Published xmlns="8c549ff6-be8b-4d2f-a427-0e43081ea2a7">true</Published>
    <_ip_UnifiedCompliancePolicyUIAction xmlns="http://schemas.microsoft.com/sharepoint/v3" xsi:nil="true"/>
    <To_x0020_Do_x0020_Notes xmlns="8c549ff6-be8b-4d2f-a427-0e43081ea2a7" xsi:nil="true"/>
    <TFS_x0020_ID xmlns="8c549ff6-be8b-4d2f-a427-0e43081ea2a7" xsi:nil="true"/>
    <_ip_UnifiedCompliancePolicyProperties xmlns="http://schemas.microsoft.com/sharepoint/v3" xsi:nil="true"/>
    <Doc_Type xmlns="8c549ff6-be8b-4d2f-a427-0e43081ea2a7">Blog</Doc_Type>
  </documentManagement>
</p:properties>
</file>

<file path=customXml/item2.xml><?xml version="1.0" encoding="utf-8"?>
<p:properties xmlns:p="http://schemas.microsoft.com/office/2006/metadata/properties" xmlns:xsi="http://www.w3.org/2001/XMLSchema-instance" xmlns:pc="http://schemas.microsoft.com/office/infopath/2007/PartnerControls">
  <documentManagement>
    <SharedWithUsers xmlns="498ab54b-dc15-46a3-9798-269cb0296dca">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Published xmlns="8c549ff6-be8b-4d2f-a427-0e43081ea2a7">true</Published>
    <_ip_UnifiedCompliancePolicyUIAction xmlns="http://schemas.microsoft.com/sharepoint/v3" xsi:nil="true"/>
    <To_x0020_Do_x0020_Notes xmlns="8c549ff6-be8b-4d2f-a427-0e43081ea2a7" xsi:nil="true"/>
    <TFS_x0020_ID xmlns="8c549ff6-be8b-4d2f-a427-0e43081ea2a7" xsi:nil="true"/>
    <_ip_UnifiedCompliancePolicyProperties xmlns="http://schemas.microsoft.com/sharepoint/v3" xsi:nil="true"/>
    <Doc_Type xmlns="8c549ff6-be8b-4d2f-a427-0e43081ea2a7">Blog</Doc_Type>
  </documentManagement>
</p:properties>
</file>

<file path=customXml/item20.xml><?xml version="1.0" encoding="utf-8"?>
<ct:contentTypeSchema xmlns:ct="http://schemas.microsoft.com/office/2006/metadata/contentType" xmlns:ma="http://schemas.microsoft.com/office/2006/metadata/properties/metaAttributes" ct:_="" ma:_="" ma:contentTypeName="SMSG KM Document" ma:contentTypeID="0x0101000E4CB7077FEE4FF7AE86D4A500EEC7800300F96E2758736AEF45AFCE0C190C2A9DEC00CC074746C0EF6D439A06F1AAD31A3C2B" ma:contentTypeVersion="38" ma:contentTypeDescription="A document content type used by Infopedia." ma:contentTypeScope="" ma:versionID="b9c58cf9ffe233d71aca7717c9fab4fd">
  <xsd:schema xmlns:xsd="http://www.w3.org/2001/XMLSchema" xmlns:xs="http://www.w3.org/2001/XMLSchema" xmlns:p="http://schemas.microsoft.com/office/2006/metadata/properties" xmlns:ns1="http://schemas.microsoft.com/sharepoint/v3" xmlns:ns2="230e9df3-be65-4c73-a93b-d1236ebd677e" xmlns:ns3="230E9DF3-BE65-4C73-A93B-D1236EBD677E" xmlns:ns4="b3bc04a5-d503-43b1-b98c-a8cf663329d9" xmlns:ns5="2478d1b8-79bf-461f-b8e8-704d21601f1a" targetNamespace="http://schemas.microsoft.com/office/2006/metadata/properties" ma:root="true" ma:fieldsID="08d24206621a984f0f050508855871de" ns1:_="" ns2:_="" ns3:_="" ns4:_="" ns5:_="">
    <xsd:import namespace="http://schemas.microsoft.com/sharepoint/v3"/>
    <xsd:import namespace="230e9df3-be65-4c73-a93b-d1236ebd677e"/>
    <xsd:import namespace="230E9DF3-BE65-4C73-A93B-D1236EBD677E"/>
    <xsd:import namespace="b3bc04a5-d503-43b1-b98c-a8cf663329d9"/>
    <xsd:import namespace="2478d1b8-79bf-461f-b8e8-704d21601f1a"/>
    <xsd:element name="properties">
      <xsd:complexType>
        <xsd:sequence>
          <xsd:element name="documentManagement">
            <xsd:complexType>
              <xsd:all>
                <xsd:element ref="ns1:RoutingRuleDescription" minOccurs="0"/>
                <xsd:element ref="ns2:DocumentDescription" minOccurs="0"/>
                <xsd:element ref="ns2:Owner"/>
                <xsd:element ref="ns3:PublishDate" minOccurs="0"/>
                <xsd:element ref="ns1:PublishingPageContent" minOccurs="0"/>
                <xsd:element ref="ns2:Thumbnail1" minOccurs="0"/>
                <xsd:element ref="ns1:AverageRating" minOccurs="0"/>
                <xsd:element ref="ns1:RatingCount" minOccurs="0"/>
                <xsd:element ref="ns1:PublishingExpirationDate" minOccurs="0"/>
                <xsd:element ref="ns3:ApplyWorkflowRules" minOccurs="0"/>
                <xsd:element ref="ns2:ContentID" minOccurs="0"/>
                <xsd:element ref="ns2:Blog_x0020_Name" minOccurs="0"/>
                <xsd:element ref="ns2:hd9637eefc984b85b6097c6374e15725" minOccurs="0"/>
                <xsd:element ref="ns2:TaxCatchAll" minOccurs="0"/>
                <xsd:element ref="ns2:TaxCatchAllLabel" minOccurs="0"/>
                <xsd:element ref="ns2:b4224c12c78d42ea9b214de0badf8358" minOccurs="0"/>
                <xsd:element ref="ns2:_dlc_DocId" minOccurs="0"/>
                <xsd:element ref="ns2:TaxKeywordTaxHTField" minOccurs="0"/>
                <xsd:element ref="ns2:_dlc_DocIdUrl" minOccurs="0"/>
                <xsd:element ref="ns2:_dlc_DocIdPersistId" minOccurs="0"/>
                <xsd:element ref="ns1:ReportOwner" minOccurs="0"/>
                <xsd:element ref="ns2:m6d26e40ac264097a006193f92232ece" minOccurs="0"/>
                <xsd:element ref="ns2:ConfidentialityTaxHTField0" minOccurs="0"/>
                <xsd:element ref="ns2:od9986d31974458fb3007746ec0bce5f" minOccurs="0"/>
                <xsd:element ref="ns2:bf80e81150e248c48aa8cffdf0021a1f" minOccurs="0"/>
                <xsd:element ref="ns2:mb88723863e1404388ba3733387d48df" minOccurs="0"/>
                <xsd:element ref="ns2:l3c3ea61849e4288a8acc49bb5388e8c" minOccurs="0"/>
                <xsd:element ref="ns2:i0d941ee1e744ffea7aeee9924c91cbb" minOccurs="0"/>
                <xsd:element ref="ns2:i1b478372f814787abd313030b81fcb2" minOccurs="0"/>
                <xsd:element ref="ns2:Coowner" minOccurs="0"/>
                <xsd:element ref="ns2:k21a64daf20d4502b2796a1c6b8ce6c8" minOccurs="0"/>
                <xsd:element ref="ns2:b60f8d2dbb984f349d80d8196897f4d3" minOccurs="0"/>
                <xsd:element ref="ns2:ec5b2ad5c27b45fb8a00a1f27c7ce1ae" minOccurs="0"/>
                <xsd:element ref="ns2:m6c7b4717b6346e6a075a59dd47eac69" minOccurs="0"/>
                <xsd:element ref="ns2:kf34bcdc8fc34e479d3f94c6210e8e27" minOccurs="0"/>
                <xsd:element ref="ns2:ef109fd36bcf4bcd9dd945731030600b" minOccurs="0"/>
                <xsd:element ref="ns2:eb54ac91059940029a3cc8a4ff5af673" minOccurs="0"/>
                <xsd:element ref="ns2:k20e0dfa74bf4e44818db03027b0ccd8" minOccurs="0"/>
                <xsd:element ref="ns2:GenericText2" minOccurs="0"/>
                <xsd:element ref="ns2:GenericHTML1" minOccurs="0"/>
                <xsd:element ref="ns4:Update_x0020_Parent_x0020_Child_x0020_Relation_x0028_1_x0029_0" minOccurs="0"/>
                <xsd:element ref="ns1:_ip_UnifiedCompliancePolicyProperties" minOccurs="0"/>
                <xsd:element ref="ns1:_ip_UnifiedCompliancePolicyUIAction" minOccurs="0"/>
                <xsd:element ref="ns5:LastSharedByUser" minOccurs="0"/>
                <xsd:element ref="ns5: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outingRuleDescription" ma:index="2" nillable="true" ma:displayName="Description" ma:description="" ma:hidden="true" ma:internalName="RoutingRuleDescription" ma:readOnly="false">
      <xsd:simpleType>
        <xsd:restriction base="dms:Text">
          <xsd:maxLength value="255"/>
        </xsd:restriction>
      </xsd:simpleType>
    </xsd:element>
    <xsd:element name="PublishingPageContent" ma:index="9" nillable="true" ma:displayName="Page Content" ma:description="Page Content is a site column created by the Publishing feature. It is used on the Article Page Content Type as the content of the page." ma:internalName="PublishingPageContent" ma:readOnly="false">
      <xsd:simpleType>
        <xsd:restriction base="dms:Unknown"/>
      </xsd:simpleType>
    </xsd:element>
    <xsd:element name="AverageRating" ma:index="13" nillable="true" ma:displayName="Rating (0-5)" ma:decimals="2" ma:description="Average value of all the ratings that have been submitted" ma:internalName="AverageRating" ma:readOnly="false">
      <xsd:simpleType>
        <xsd:restriction base="dms:Number"/>
      </xsd:simpleType>
    </xsd:element>
    <xsd:element name="RatingCount" ma:index="14" nillable="true" ma:displayName="Number of Ratings" ma:decimals="0" ma:description="Number of ratings submitted" ma:internalName="RatingCount" ma:readOnly="false">
      <xsd:simpleType>
        <xsd:restriction base="dms:Number"/>
      </xsd:simpleType>
    </xsd:element>
    <xsd:element name="PublishingExpirationDate" ma:index="17" nillable="true" ma:displayName="Scheduling End Date" ma:description="Scheduling End Date is a site column created by the Publishing feature. It is used to specify the date and time on which this page will no longer appear to site visitors." ma:internalName="PublishingExpirationDate" ma:readOnly="false">
      <xsd:simpleType>
        <xsd:restriction base="dms:Unknown"/>
      </xsd:simpleType>
    </xsd:element>
    <xsd:element name="ReportOwner" ma:index="33" nillable="true" ma:displayName="Owner (People and Groups)" ma:description="Owner of this document" ma:hidden="true" ma:list="UserInfo" ma:SearchPeopleOnly="false" ma:SharePointGroup="0" ma:internalName="Report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_ip_UnifiedCompliancePolicyProperties" ma:index="69" nillable="true" ma:displayName="Unified Compliance Policy Properties" ma:hidden="true" ma:internalName="_ip_UnifiedCompliancePolicyProperties">
      <xsd:simpleType>
        <xsd:restriction base="dms:Note"/>
      </xsd:simpleType>
    </xsd:element>
    <xsd:element name="_ip_UnifiedCompliancePolicyUIAction" ma:index="7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DocumentDescription" ma:index="3" nillable="true" ma:displayName="Document Description" ma:description="Alternate description for documents that can be used for display." ma:internalName="DocumentDescription">
      <xsd:simpleType>
        <xsd:restriction base="dms:Note">
          <xsd:maxLength value="255"/>
        </xsd:restriction>
      </xsd:simpleType>
    </xsd:element>
    <xsd:element name="Owner" ma:index="4" ma:displayName="Owner" ma:list="UserInfo" ma:SharePointGroup="0" ma:internalName="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xsd:element name="AccountType" type="xsd:string" minOccurs="0"/>
                  </xsd:sequence>
                </xsd:complexType>
              </xsd:element>
            </xsd:sequence>
          </xsd:extension>
        </xsd:complexContent>
      </xsd:complexType>
    </xsd:element>
    <xsd:element name="Thumbnail1" ma:index="10" nillable="true" ma:displayName="Thumbnail" ma:format="Hyperlink" ma:internalName="Thumbnail1"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ntentID" ma:index="19" nillable="true" ma:displayName="ContentID" ma:indexed="true" ma:internalName="ContentID">
      <xsd:simpleType>
        <xsd:restriction base="dms:Text">
          <xsd:maxLength value="255"/>
        </xsd:restriction>
      </xsd:simpleType>
    </xsd:element>
    <xsd:element name="Blog_x0020_Name" ma:index="20" nillable="true" ma:displayName="Blog Name" ma:description="Title of an Infopedia Blog" ma:internalName="Blog_x0020_Name">
      <xsd:simpleType>
        <xsd:restriction base="dms:Text">
          <xsd:maxLength value="255"/>
        </xsd:restriction>
      </xsd:simpleType>
    </xsd:element>
    <xsd:element name="hd9637eefc984b85b6097c6374e15725" ma:index="22" nillable="true" ma:taxonomy="true" ma:internalName="hd9637eefc984b85b6097c6374e15725" ma:taxonomyFieldName="ItemType" ma:displayName="SMSG Item Type" ma:default="" ma:fieldId="{1d9637ee-fc98-4b85-b609-7c6374e15725}" ma:taxonomyMulti="true" ma:sspId="e385fb40-52d4-4fae-9c5b-3e8ff8a5878e" ma:termSetId="a611a704-4666-406e-a571-a6e9bb4a2dcc" ma:anchorId="3d59bf14-be35-4b82-81a4-70bbe2a90cc2" ma:open="false" ma:isKeyword="false">
      <xsd:complexType>
        <xsd:sequence>
          <xsd:element ref="pc:Terms" minOccurs="0" maxOccurs="1"/>
        </xsd:sequence>
      </xsd:complexType>
    </xsd:element>
    <xsd:element name="TaxCatchAll" ma:index="24" nillable="true" ma:displayName="Taxonomy Catch All Column" ma:description="" ma:hidden="true" ma:list="{8e3d5b1f-74bf-4cd5-90f8-860d03c4e4d4}" ma:internalName="TaxCatchAll" ma:showField="CatchAllData"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TaxCatchAllLabel" ma:index="25" nillable="true" ma:displayName="Taxonomy Catch All Column1" ma:description="" ma:hidden="true" ma:list="{8e3d5b1f-74bf-4cd5-90f8-860d03c4e4d4}" ma:internalName="TaxCatchAllLabel" ma:readOnly="true" ma:showField="CatchAllDataLabel"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b4224c12c78d42ea9b214de0badf8358" ma:index="27" nillable="true" ma:taxonomy="true" ma:internalName="b4224c12c78d42ea9b214de0badf8358" ma:taxonomyFieldName="EnterpriseDomainTags" ma:displayName="EnterpriseDomainTags" ma:default="" ma:fieldId="{b4224c12-c78d-42ea-9b21-4de0badf8358}" ma:taxonomyMulti="true" ma:sspId="e385fb40-52d4-4fae-9c5b-3e8ff8a5878e" ma:termSetId="d039009f-2da8-468b-bf5e-ff4693a9f72f" ma:anchorId="00000000-0000-0000-0000-000000000000" ma:open="false" ma:isKeyword="false">
      <xsd:complexType>
        <xsd:sequence>
          <xsd:element ref="pc:Terms" minOccurs="0" maxOccurs="1"/>
        </xsd:sequence>
      </xsd:complexType>
    </xsd:element>
    <xsd:element name="_dlc_DocId" ma:index="28" nillable="true" ma:displayName="Document ID Value" ma:description="The value of the document ID assigned to this item." ma:indexed="true" ma:internalName="_dlc_DocId" ma:readOnly="true">
      <xsd:simpleType>
        <xsd:restriction base="dms:Text"/>
      </xsd:simpleType>
    </xsd:element>
    <xsd:element name="TaxKeywordTaxHTField" ma:index="29"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_dlc_DocIdUrl" ma:index="30"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32" nillable="true" ma:displayName="Persist ID" ma:description="Keep ID on add." ma:hidden="true" ma:internalName="_dlc_DocIdPersistId" ma:readOnly="true">
      <xsd:simpleType>
        <xsd:restriction base="dms:Boolean"/>
      </xsd:simpleType>
    </xsd:element>
    <xsd:element name="m6d26e40ac264097a006193f92232ece" ma:index="35" nillable="true" ma:taxonomy="true" ma:internalName="m6d26e40ac264097a006193f92232ece" ma:taxonomyFieldName="TechnicalLevel" ma:displayName="Technical Level" ma:default="" ma:fieldId="{66d26e40-ac26-4097-a006-193f92232ece}" ma:sspId="e385fb40-52d4-4fae-9c5b-3e8ff8a5878e" ma:termSetId="7123edbd-7265-47b9-9049-04e46d245d8e" ma:anchorId="3c636e1e-6390-429f-a144-68438d32bffe" ma:open="false" ma:isKeyword="false">
      <xsd:complexType>
        <xsd:sequence>
          <xsd:element ref="pc:Terms" minOccurs="0" maxOccurs="1"/>
        </xsd:sequence>
      </xsd:complexType>
    </xsd:element>
    <xsd:element name="ConfidentialityTaxHTField0" ma:index="36" ma:taxonomy="true" ma:internalName="ConfidentialityTaxHTField0" ma:taxonomyFieldName="Confidentiality" ma:displayName="Confidentiality" ma:default="5;#Microsoft confidential|461efa83-0283-486a-a8d5-943328f3693f" ma:fieldId="{840a9f3c-1e14-4c21-9dbf-5637765665db}" ma:sspId="e385fb40-52d4-4fae-9c5b-3e8ff8a5878e" ma:termSetId="e0e820dc-7da0-48b9-8472-209c7e82d1d0" ma:anchorId="00000000-0000-0000-0000-000000000000" ma:open="false" ma:isKeyword="false">
      <xsd:complexType>
        <xsd:sequence>
          <xsd:element ref="pc:Terms" minOccurs="0" maxOccurs="1"/>
        </xsd:sequence>
      </xsd:complexType>
    </xsd:element>
    <xsd:element name="od9986d31974458fb3007746ec0bce5f" ma:index="37" nillable="true" ma:taxonomy="true" ma:internalName="od9986d31974458fb3007746ec0bce5f" ma:taxonomyFieldName="Languages" ma:displayName="SMSG Languages" ma:default="" ma:fieldId="{8d9986d3-1974-458f-b300-7746ec0bce5f}" ma:taxonomyMulti="true" ma:sspId="e385fb40-52d4-4fae-9c5b-3e8ff8a5878e" ma:termSetId="a611a704-4666-406e-a571-a6e9bb4a2dcc" ma:anchorId="c5f267fd-fa38-4ffe-a1d8-2693d87e90bc" ma:open="false" ma:isKeyword="false">
      <xsd:complexType>
        <xsd:sequence>
          <xsd:element ref="pc:Terms" minOccurs="0" maxOccurs="1"/>
        </xsd:sequence>
      </xsd:complexType>
    </xsd:element>
    <xsd:element name="bf80e81150e248c48aa8cffdf0021a1f" ma:index="39" nillable="true" ma:taxonomy="true" ma:internalName="bf80e81150e248c48aa8cffdf0021a1f" ma:taxonomyFieldName="Products" ma:displayName="SMSG Products &amp; Technologies" ma:default="" ma:fieldId="{bf80e811-50e2-48c4-8aa8-cffdf0021a1f}" ma:taxonomyMulti="true" ma:sspId="e385fb40-52d4-4fae-9c5b-3e8ff8a5878e" ma:termSetId="a611a704-4666-406e-a571-a6e9bb4a2dcc" ma:anchorId="f7bdd4ba-8e81-43d6-a504-860f505d5c97" ma:open="false" ma:isKeyword="false">
      <xsd:complexType>
        <xsd:sequence>
          <xsd:element ref="pc:Terms" minOccurs="0" maxOccurs="1"/>
        </xsd:sequence>
      </xsd:complexType>
    </xsd:element>
    <xsd:element name="mb88723863e1404388ba3733387d48df" ma:index="41" nillable="true" ma:taxonomy="true" ma:internalName="mb88723863e1404388ba3733387d48df" ma:taxonomyFieldName="Audiences" ma:displayName="SMSG Customer Audiences" ma:default="" ma:fieldId="{6b887238-63e1-4043-88ba-3733387d48df}" ma:taxonomyMulti="true" ma:sspId="e385fb40-52d4-4fae-9c5b-3e8ff8a5878e" ma:termSetId="a611a704-4666-406e-a571-a6e9bb4a2dcc" ma:anchorId="8a0280e9-c6e8-4e3c-80d6-8db643b96ddd" ma:open="false" ma:isKeyword="false">
      <xsd:complexType>
        <xsd:sequence>
          <xsd:element ref="pc:Terms" minOccurs="0" maxOccurs="1"/>
        </xsd:sequence>
      </xsd:complexType>
    </xsd:element>
    <xsd:element name="l3c3ea61849e4288a8acc49bb5388e8c" ma:index="43" nillable="true" ma:taxonomy="true" ma:internalName="l3c3ea61849e4288a8acc49bb5388e8c" ma:taxonomyFieldName="Groups" ma:displayName="SMSG Groups" ma:default="" ma:fieldId="{53c3ea61-849e-4288-a8ac-c49bb5388e8c}" ma:taxonomyMulti="true" ma:sspId="e385fb40-52d4-4fae-9c5b-3e8ff8a5878e" ma:termSetId="d039009f-2da8-468b-bf5e-ff4693a9f72f" ma:anchorId="ec38e82f-eddf-4553-aa72-f3bd3c1d5855" ma:open="false" ma:isKeyword="false">
      <xsd:complexType>
        <xsd:sequence>
          <xsd:element ref="pc:Terms" minOccurs="0" maxOccurs="1"/>
        </xsd:sequence>
      </xsd:complexType>
    </xsd:element>
    <xsd:element name="i0d941ee1e744ffea7aeee9924c91cbb" ma:index="45" nillable="true" ma:taxonomy="true" ma:internalName="i0d941ee1e744ffea7aeee9924c91cbb" ma:taxonomyFieldName="BusinessArchitecture" ma:displayName="SMSG Business Architecture" ma:default="" ma:fieldId="{20d941ee-1e74-4ffe-a7ae-ee9924c91cbb}" ma:taxonomyMulti="true" ma:sspId="e385fb40-52d4-4fae-9c5b-3e8ff8a5878e" ma:termSetId="d039009f-2da8-468b-bf5e-ff4693a9f72f" ma:anchorId="1951c1e0-4cc7-414f-a435-7369277bc757" ma:open="false" ma:isKeyword="false">
      <xsd:complexType>
        <xsd:sequence>
          <xsd:element ref="pc:Terms" minOccurs="0" maxOccurs="1"/>
        </xsd:sequence>
      </xsd:complexType>
    </xsd:element>
    <xsd:element name="i1b478372f814787abd313030b81fcb2" ma:index="47" nillable="true" ma:taxonomy="true" ma:internalName="i1b478372f814787abd313030b81fcb2" ma:taxonomyFieldName="ActivitiesAndPrograms" ma:displayName="SMSG Activities &amp; Programs" ma:default="" ma:fieldId="{21b47837-2f81-4787-abd3-13030b81fcb2}" ma:taxonomyMulti="true" ma:sspId="e385fb40-52d4-4fae-9c5b-3e8ff8a5878e" ma:termSetId="d039009f-2da8-468b-bf5e-ff4693a9f72f" ma:anchorId="846d39ff-6475-4006-99df-de42970d666e" ma:open="false" ma:isKeyword="false">
      <xsd:complexType>
        <xsd:sequence>
          <xsd:element ref="pc:Terms" minOccurs="0" maxOccurs="1"/>
        </xsd:sequence>
      </xsd:complexType>
    </xsd:element>
    <xsd:element name="Coowner" ma:index="49" nillable="true" ma:displayName="Co-owner" ma:list="UserInfo" ma:SearchPeopleOnly="false" ma:SharePointGroup="0" ma:internalName="Coowner" ma:showField="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k21a64daf20d4502b2796a1c6b8ce6c8" ma:index="50" nillable="true" ma:taxonomy="true" ma:internalName="k21a64daf20d4502b2796a1c6b8ce6c8" ma:taxonomyFieldName="Industries" ma:displayName="SMSG Industries" ma:default="" ma:fieldId="{421a64da-f20d-4502-b279-6a1c6b8ce6c8}" ma:taxonomyMulti="true" ma:sspId="e385fb40-52d4-4fae-9c5b-3e8ff8a5878e" ma:termSetId="a611a704-4666-406e-a571-a6e9bb4a2dcc" ma:anchorId="322da17f-7441-43de-8ac8-ca7d62aec02b" ma:open="false" ma:isKeyword="false">
      <xsd:complexType>
        <xsd:sequence>
          <xsd:element ref="pc:Terms" minOccurs="0" maxOccurs="1"/>
        </xsd:sequence>
      </xsd:complexType>
    </xsd:element>
    <xsd:element name="b60f8d2dbb984f349d80d8196897f4d3" ma:index="52" nillable="true" ma:taxonomy="true" ma:internalName="b60f8d2dbb984f349d80d8196897f4d3" ma:taxonomyFieldName="Roles" ma:displayName="SMSG Roles" ma:default="" ma:fieldId="{b60f8d2d-bb98-4f34-9d80-d8196897f4d3}" ma:taxonomyMulti="true" ma:sspId="e385fb40-52d4-4fae-9c5b-3e8ff8a5878e" ma:termSetId="a611a704-4666-406e-a571-a6e9bb4a2dcc" ma:anchorId="c9a07ef0-4236-4915-97ca-1b3392dac369" ma:open="false" ma:isKeyword="false">
      <xsd:complexType>
        <xsd:sequence>
          <xsd:element ref="pc:Terms" minOccurs="0" maxOccurs="1"/>
        </xsd:sequence>
      </xsd:complexType>
    </xsd:element>
    <xsd:element name="ec5b2ad5c27b45fb8a00a1f27c7ce1ae" ma:index="54" nillable="true" ma:taxonomy="true" ma:internalName="ec5b2ad5c27b45fb8a00a1f27c7ce1ae" ma:taxonomyFieldName="Partners" ma:displayName="SMSG Partners" ma:default="" ma:fieldId="{ec5b2ad5-c27b-45fb-8a00-a1f27c7ce1ae}" ma:taxonomyMulti="true" ma:sspId="e385fb40-52d4-4fae-9c5b-3e8ff8a5878e" ma:termSetId="a611a704-4666-406e-a571-a6e9bb4a2dcc" ma:anchorId="dd1a91fa-3198-4561-9b04-bc737b2a8291" ma:open="false" ma:isKeyword="false">
      <xsd:complexType>
        <xsd:sequence>
          <xsd:element ref="pc:Terms" minOccurs="0" maxOccurs="1"/>
        </xsd:sequence>
      </xsd:complexType>
    </xsd:element>
    <xsd:element name="m6c7b4717b6346e6a075a59dd47eac69" ma:index="56" nillable="true" ma:taxonomy="true" ma:internalName="m6c7b4717b6346e6a075a59dd47eac69" ma:taxonomyFieldName="Topics" ma:displayName="SMSG Topics" ma:default="" ma:fieldId="{66c7b471-7b63-46e6-a075-a59dd47eac69}" ma:taxonomyMulti="true" ma:sspId="e385fb40-52d4-4fae-9c5b-3e8ff8a5878e" ma:termSetId="d039009f-2da8-468b-bf5e-ff4693a9f72f" ma:anchorId="ddcce936-3357-448e-8326-e6fdfddfb752" ma:open="false" ma:isKeyword="false">
      <xsd:complexType>
        <xsd:sequence>
          <xsd:element ref="pc:Terms" minOccurs="0" maxOccurs="1"/>
        </xsd:sequence>
      </xsd:complexType>
    </xsd:element>
    <xsd:element name="kf34bcdc8fc34e479d3f94c6210e8e27" ma:index="58" nillable="true" ma:taxonomy="true" ma:internalName="kf34bcdc8fc34e479d3f94c6210e8e27" ma:taxonomyFieldName="Competitors" ma:displayName="SMSG Competition" ma:default="" ma:fieldId="{4f34bcdc-8fc3-4e47-9d3f-94c6210e8e27}" ma:taxonomyMulti="true" ma:sspId="e385fb40-52d4-4fae-9c5b-3e8ff8a5878e" ma:termSetId="a611a704-4666-406e-a571-a6e9bb4a2dcc" ma:anchorId="718f8fd0-b740-48bc-92ad-5700213c04b2" ma:open="false" ma:isKeyword="false">
      <xsd:complexType>
        <xsd:sequence>
          <xsd:element ref="pc:Terms" minOccurs="0" maxOccurs="1"/>
        </xsd:sequence>
      </xsd:complexType>
    </xsd:element>
    <xsd:element name="ef109fd36bcf4bcd9dd945731030600b" ma:index="60" nillable="true" ma:taxonomy="true" ma:internalName="ef109fd36bcf4bcd9dd945731030600b" ma:taxonomyFieldName="Region" ma:displayName="SMSG Region" ma:default="" ma:fieldId="{ef109fd3-6bcf-4bcd-9dd9-45731030600b}" ma:taxonomyMulti="true" ma:sspId="e385fb40-52d4-4fae-9c5b-3e8ff8a5878e" ma:termSetId="a611a704-4666-406e-a571-a6e9bb4a2dcc" ma:anchorId="c5404caa-7d82-41c6-82c2-0230c1d96864" ma:open="false" ma:isKeyword="false">
      <xsd:complexType>
        <xsd:sequence>
          <xsd:element ref="pc:Terms" minOccurs="0" maxOccurs="1"/>
        </xsd:sequence>
      </xsd:complexType>
    </xsd:element>
    <xsd:element name="eb54ac91059940029a3cc8a4ff5af673" ma:index="62" nillable="true" ma:taxonomy="true" ma:internalName="eb54ac91059940029a3cc8a4ff5af673" ma:taxonomyFieldName="SMSGDomain" ma:displayName="SMSG Domain" ma:default="" ma:fieldId="{eb54ac91-0599-4002-9a3c-c8a4ff5af673}"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k20e0dfa74bf4e44818db03027b0ccd8" ma:index="64" nillable="true" ma:taxonomy="true" ma:internalName="k20e0dfa74bf4e44818db03027b0ccd8" ma:taxonomyFieldName="Segments" ma:displayName="SMSG Customer Segments" ma:default="" ma:fieldId="{420e0dfa-74bf-4e44-818d-b03027b0ccd8}"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GenericText2" ma:index="66" nillable="true" ma:displayName="GenericText2" ma:description="Generic field for future features in implementation" ma:internalName="GenericText2">
      <xsd:simpleType>
        <xsd:restriction base="dms:Text">
          <xsd:maxLength value="255"/>
        </xsd:restriction>
      </xsd:simpleType>
    </xsd:element>
    <xsd:element name="GenericHTML1" ma:index="67" nillable="true" ma:displayName="GenericHTML1" ma:description="Generic field for future features in implementation" ma:internalName="GenericHTML1">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PublishDate" ma:index="5" nillable="true" ma:displayName="PublishDate" ma:description="Used in Blog Posts, this date is used to specify the Blog Article Date." ma:format="DateOnly" ma:internalName="PublishDate" ma:readOnly="false">
      <xsd:simpleType>
        <xsd:restriction base="dms:DateTime"/>
      </xsd:simpleType>
    </xsd:element>
    <xsd:element name="ApplyWorkflowRules" ma:index="18" nillable="true" ma:displayName="ApplyWorkflowRules" ma:default="Yes" ma:description="This columns is used to help to apply the workflow rules on Document Sets / Documents. by Default the Value is Yes" ma:format="Dropdown" ma:internalName="ApplyWorkflowRules" ma:readOnly="false">
      <xsd:simpleType>
        <xsd:restriction base="dms:Choice">
          <xsd:enumeration value="Yes"/>
          <xsd:enumeration value="No"/>
        </xsd:restriction>
      </xsd:simpleType>
    </xsd:element>
  </xsd:schema>
  <xsd:schema xmlns:xsd="http://www.w3.org/2001/XMLSchema" xmlns:xs="http://www.w3.org/2001/XMLSchema" xmlns:dms="http://schemas.microsoft.com/office/2006/documentManagement/types" xmlns:pc="http://schemas.microsoft.com/office/infopath/2007/PartnerControls" targetNamespace="b3bc04a5-d503-43b1-b98c-a8cf663329d9" elementFormDefault="qualified">
    <xsd:import namespace="http://schemas.microsoft.com/office/2006/documentManagement/types"/>
    <xsd:import namespace="http://schemas.microsoft.com/office/infopath/2007/PartnerControls"/>
    <xsd:element name="Update_x0020_Parent_x0020_Child_x0020_Relation_x0028_1_x0029_0" ma:index="68" nillable="true" ma:displayName="Update Parent Child Relation" ma:internalName="Update_x0020_Parent_x0020_Child_x0020_Relation_x0028_1_x0029_0">
      <xsd:complexType>
        <xsd:complexContent>
          <xsd:extension base="dms:URL">
            <xsd:sequence>
              <xsd:element name="Url" type="dms:ValidUrl" minOccurs="0" nillable="true"/>
              <xsd:element name="Description" type="xsd:string"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478d1b8-79bf-461f-b8e8-704d21601f1a" elementFormDefault="qualified">
    <xsd:import namespace="http://schemas.microsoft.com/office/2006/documentManagement/types"/>
    <xsd:import namespace="http://schemas.microsoft.com/office/infopath/2007/PartnerControls"/>
    <xsd:element name="LastSharedByUser" ma:index="71" nillable="true" ma:displayName="Last Shared By User" ma:description="" ma:internalName="LastSharedByUser" ma:readOnly="true">
      <xsd:simpleType>
        <xsd:restriction base="dms:Note">
          <xsd:maxLength value="255"/>
        </xsd:restriction>
      </xsd:simpleType>
    </xsd:element>
    <xsd:element name="LastSharedByTime" ma:index="72"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6"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Version=14.0.0.0, Culture=neutral, PublicKeyToken=71e9bce111e9429c</Assembly>
    <Class>Microsoft.Office.DocumentManagement.Internal.DocIdHandler</Class>
    <Data/>
    <Filter/>
  </Receiver>
</spe:Receivers>
</file>

<file path=customXml/item22.xml><?xml version="1.0" encoding="utf-8"?>
<?mso-contentType ?>
<FormTemplates xmlns="http://schemas.microsoft.com/sharepoint/v3/contenttype/forms">
  <Display>DocumentLibraryForm</Display>
  <Edit>DocumentLibraryForm</Edit>
  <New>DocumentLibraryForm</New>
</FormTemplates>
</file>

<file path=customXml/item23.xml><?xml version="1.0" encoding="utf-8"?>
<Control xmlns="http://schemas.microsoft.com/VisualStudio/2011/storyboarding/control">
  <Id Name="a53d73d2-368b-429e-b817-1324eec1382c" Revision="1" Stencil="7276b9ef-3953-4dce-a89b-ed85f20b8b93" StencilVersion="1.0"/>
</Control>
</file>

<file path=customXml/item24.xml><?xml version="1.0" encoding="utf-8"?>
<Control xmlns="http://schemas.microsoft.com/VisualStudio/2011/storyboarding/control">
  <Id Name="369f9055-6b6c-48b9-9320-5df2d46c430a" Revision="1" Stencil="7276b9ef-3953-4dce-a89b-ed85f20b8b93" StencilVersion="1.0"/>
</Control>
</file>

<file path=customXml/item25.xml><?xml version="1.0" encoding="utf-8"?>
<Control xmlns="http://schemas.microsoft.com/VisualStudio/2011/storyboarding/control">
  <Id Name="fb22c541-ded0-47fa-8877-83a4c2d16227" Revision="1" Stencil="7276b9ef-3953-4dce-a89b-ed85f20b8b93" StencilVersion="1.0"/>
</Control>
</file>

<file path=customXml/item26.xml><?xml version="1.0" encoding="utf-8"?>
<Control xmlns="http://schemas.microsoft.com/VisualStudio/2011/storyboarding/control">
  <Id Name="a2191c86-fc50-4add-948c-129f6b5a88d8" Revision="1" Stencil="7276b9ef-3953-4dce-a89b-ed85f20b8b93" StencilVersion="1.0"/>
</Control>
</file>

<file path=customXml/item27.xml><?xml version="1.0" encoding="utf-8"?>
<p:properties xmlns:p="http://schemas.microsoft.com/office/2006/metadata/properties" xmlns:xsi="http://www.w3.org/2001/XMLSchema-instance" xmlns:pc="http://schemas.microsoft.com/office/infopath/2007/PartnerControls">
  <documentManagement>
    <SharedWithUsers xmlns="14d34310-60a1-48d3-a613-fb02139ea576">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8.xml><?xml version="1.0" encoding="utf-8"?>
<Control xmlns="http://schemas.microsoft.com/VisualStudio/2011/storyboarding/control">
  <Id Name="a53d73d2-368b-429e-b817-1324eec1382c" Revision="1" Stencil="7276b9ef-3953-4dce-a89b-ed85f20b8b93" StencilVersion="1.0"/>
</Control>
</file>

<file path=customXml/item29.xml><?xml version="1.0" encoding="utf-8"?>
<Control xmlns="http://schemas.microsoft.com/VisualStudio/2011/storyboarding/control">
  <Id Name="369f9055-6b6c-48b9-9320-5df2d46c430a" Revision="1" Stencil="7276b9ef-3953-4dce-a89b-ed85f20b8b93" StencilVersion="1.0"/>
</Control>
</file>

<file path=customXml/item3.xml><?xml version="1.0" encoding="utf-8"?>
<p:properties xmlns:p="http://schemas.microsoft.com/office/2006/metadata/properties" xmlns:xsi="http://www.w3.org/2001/XMLSchema-instance" xmlns:pc="http://schemas.microsoft.com/office/infopath/2007/PartnerControls">
  <documentManagement>
    <SharedWithUsers xmlns="498ab54b-dc15-46a3-9798-269cb0296dca">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Published xmlns="8c549ff6-be8b-4d2f-a427-0e43081ea2a7">true</Published>
    <_ip_UnifiedCompliancePolicyUIAction xmlns="http://schemas.microsoft.com/sharepoint/v3" xsi:nil="true"/>
    <To_x0020_Do_x0020_Notes xmlns="8c549ff6-be8b-4d2f-a427-0e43081ea2a7" xsi:nil="true"/>
    <TFS_x0020_ID xmlns="8c549ff6-be8b-4d2f-a427-0e43081ea2a7" xsi:nil="true"/>
    <_ip_UnifiedCompliancePolicyProperties xmlns="http://schemas.microsoft.com/sharepoint/v3" xsi:nil="true"/>
    <Doc_Type xmlns="8c549ff6-be8b-4d2f-a427-0e43081ea2a7">Blog</Doc_Type>
  </documentManagement>
</p:properties>
</file>

<file path=customXml/item30.xml><?xml version="1.0" encoding="utf-8"?>
<Control xmlns="http://schemas.microsoft.com/VisualStudio/2011/storyboarding/control">
  <Id Name="fb22c541-ded0-47fa-8877-83a4c2d16227" Revision="1" Stencil="7276b9ef-3953-4dce-a89b-ed85f20b8b93" StencilVersion="1.0"/>
</Control>
</file>

<file path=customXml/item31.xml><?xml version="1.0" encoding="utf-8"?>
<Control xmlns="http://schemas.microsoft.com/VisualStudio/2011/storyboarding/control">
  <Id Name="a2191c86-fc50-4add-948c-129f6b5a88d8" Revision="1" Stencil="7276b9ef-3953-4dce-a89b-ed85f20b8b93" StencilVersion="1.0"/>
</Control>
</file>

<file path=customXml/item32.xml><?xml version="1.0" encoding="utf-8"?>
<p:properties xmlns:p="http://schemas.microsoft.com/office/2006/metadata/properties" xmlns:xsi="http://www.w3.org/2001/XMLSchema-instance" xmlns:pc="http://schemas.microsoft.com/office/infopath/2007/PartnerControls">
  <documentManagement>
    <SharedWithUsers xmlns="498ab54b-dc15-46a3-9798-269cb0296dca">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Published xmlns="8c549ff6-be8b-4d2f-a427-0e43081ea2a7">true</Published>
    <_ip_UnifiedCompliancePolicyUIAction xmlns="http://schemas.microsoft.com/sharepoint/v3" xsi:nil="true"/>
    <To_x0020_Do_x0020_Notes xmlns="8c549ff6-be8b-4d2f-a427-0e43081ea2a7" xsi:nil="true"/>
    <TFS_x0020_ID xmlns="8c549ff6-be8b-4d2f-a427-0e43081ea2a7" xsi:nil="true"/>
    <_ip_UnifiedCompliancePolicyProperties xmlns="http://schemas.microsoft.com/sharepoint/v3" xsi:nil="true"/>
    <Doc_Type xmlns="8c549ff6-be8b-4d2f-a427-0e43081ea2a7">Blog</Doc_Type>
  </documentManagement>
</p:properties>
</file>

<file path=customXml/item4.xml><?xml version="1.0" encoding="utf-8"?>
<p:properties xmlns:p="http://schemas.microsoft.com/office/2006/metadata/properties" xmlns:xsi="http://www.w3.org/2001/XMLSchema-instance" xmlns:pc="http://schemas.microsoft.com/office/infopath/2007/PartnerControls">
  <documentManagement>
    <SharedWithUsers xmlns="14d34310-60a1-48d3-a613-fb02139ea576">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5.xml><?xml version="1.0" encoding="utf-8"?>
<p:properties xmlns:p="http://schemas.microsoft.com/office/2006/metadata/properties" xmlns:xsi="http://www.w3.org/2001/XMLSchema-instance" xmlns:pc="http://schemas.microsoft.com/office/infopath/2007/PartnerControls">
  <documentManagement>
    <SharedWithUsers xmlns="498ab54b-dc15-46a3-9798-269cb0296dca">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Published xmlns="8c549ff6-be8b-4d2f-a427-0e43081ea2a7">true</Published>
    <_ip_UnifiedCompliancePolicyUIAction xmlns="http://schemas.microsoft.com/sharepoint/v3" xsi:nil="true"/>
    <To_x0020_Do_x0020_Notes xmlns="8c549ff6-be8b-4d2f-a427-0e43081ea2a7" xsi:nil="true"/>
    <TFS_x0020_ID xmlns="8c549ff6-be8b-4d2f-a427-0e43081ea2a7" xsi:nil="true"/>
    <_ip_UnifiedCompliancePolicyProperties xmlns="http://schemas.microsoft.com/sharepoint/v3" xsi:nil="true"/>
    <Doc_Type xmlns="8c549ff6-be8b-4d2f-a427-0e43081ea2a7">Blog</Doc_Type>
  </documentManagement>
</p:properties>
</file>

<file path=customXml/item6.xml><?xml version="1.0" encoding="utf-8"?>
<p:properties xmlns:p="http://schemas.microsoft.com/office/2006/metadata/properties" xmlns:xsi="http://www.w3.org/2001/XMLSchema-instance" xmlns:pc="http://schemas.microsoft.com/office/infopath/2007/PartnerControls">
  <documentManagement>
    <SharedWithUsers xmlns="498ab54b-dc15-46a3-9798-269cb0296dca">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Published xmlns="8c549ff6-be8b-4d2f-a427-0e43081ea2a7">true</Published>
    <_ip_UnifiedCompliancePolicyUIAction xmlns="http://schemas.microsoft.com/sharepoint/v3" xsi:nil="true"/>
    <To_x0020_Do_x0020_Notes xmlns="8c549ff6-be8b-4d2f-a427-0e43081ea2a7" xsi:nil="true"/>
    <TFS_x0020_ID xmlns="8c549ff6-be8b-4d2f-a427-0e43081ea2a7" xsi:nil="true"/>
    <_ip_UnifiedCompliancePolicyProperties xmlns="http://schemas.microsoft.com/sharepoint/v3" xsi:nil="true"/>
    <Doc_Type xmlns="8c549ff6-be8b-4d2f-a427-0e43081ea2a7">Blog</Doc_Type>
  </documentManagement>
</p:properties>
</file>

<file path=customXml/item7.xml><?xml version="1.0" encoding="utf-8"?>
<p:properties xmlns:p="http://schemas.microsoft.com/office/2006/metadata/properties" xmlns:xsi="http://www.w3.org/2001/XMLSchema-instance" xmlns:pc="http://schemas.microsoft.com/office/infopath/2007/PartnerControls">
  <documentManagement>
    <SharedWithUsers xmlns="14d34310-60a1-48d3-a613-fb02139ea576">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xml><?xml version="1.0" encoding="utf-8"?>
<p:properties xmlns:p="http://schemas.microsoft.com/office/2006/metadata/properties" xmlns:xsi="http://www.w3.org/2001/XMLSchema-instance" xmlns:pc="http://schemas.microsoft.com/office/infopath/2007/PartnerControls">
  <documentManagement/>
</p:properties>
</file>

<file path=customXml/item9.xml><?xml version="1.0" encoding="utf-8"?>
<p:properties xmlns:p="http://schemas.microsoft.com/office/2006/metadata/properties" xmlns:xsi="http://www.w3.org/2001/XMLSchema-instance" xmlns:pc="http://schemas.microsoft.com/office/infopath/2007/PartnerControls">
  <documentManagement>
    <SharedWithUsers xmlns="498ab54b-dc15-46a3-9798-269cb0296dca">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Published xmlns="8c549ff6-be8b-4d2f-a427-0e43081ea2a7">true</Published>
    <_ip_UnifiedCompliancePolicyUIAction xmlns="http://schemas.microsoft.com/sharepoint/v3" xsi:nil="true"/>
    <To_x0020_Do_x0020_Notes xmlns="8c549ff6-be8b-4d2f-a427-0e43081ea2a7" xsi:nil="true"/>
    <TFS_x0020_ID xmlns="8c549ff6-be8b-4d2f-a427-0e43081ea2a7" xsi:nil="true"/>
    <_ip_UnifiedCompliancePolicyProperties xmlns="http://schemas.microsoft.com/sharepoint/v3" xsi:nil="true"/>
    <Doc_Type xmlns="8c549ff6-be8b-4d2f-a427-0e43081ea2a7">Blog</Doc_Type>
  </documentManagement>
</p:properties>
</file>

<file path=customXml/itemProps1.xml><?xml version="1.0" encoding="utf-8"?>
<ds:datastoreItem xmlns:ds="http://schemas.openxmlformats.org/officeDocument/2006/customXml" ds:itemID="{CF386025-77DA-4E8D-BE00-117170EF1515}">
  <ds:schemaRefs>
    <ds:schemaRef ds:uri="http://schemas.microsoft.com/office/2006/metadata/properties"/>
    <ds:schemaRef ds:uri="http://schemas.microsoft.com/office/infopath/2007/PartnerControls"/>
    <ds:schemaRef ds:uri="14d34310-60a1-48d3-a613-fb02139ea576"/>
  </ds:schemaRefs>
</ds:datastoreItem>
</file>

<file path=customXml/itemProps10.xml><?xml version="1.0" encoding="utf-8"?>
<ds:datastoreItem xmlns:ds="http://schemas.openxmlformats.org/officeDocument/2006/customXml" ds:itemID="{511949A4-4A48-4F7C-9FA6-69F686908999}">
  <ds:schemaRefs>
    <ds:schemaRef ds:uri="http://schemas.microsoft.com/office/2006/metadata/properties"/>
    <ds:schemaRef ds:uri="http://schemas.microsoft.com/office/infopath/2007/PartnerControls"/>
    <ds:schemaRef ds:uri="14d34310-60a1-48d3-a613-fb02139ea576"/>
  </ds:schemaRefs>
</ds:datastoreItem>
</file>

<file path=customXml/itemProps11.xml><?xml version="1.0" encoding="utf-8"?>
<ds:datastoreItem xmlns:ds="http://schemas.openxmlformats.org/officeDocument/2006/customXml" ds:itemID="{8DF2B2E8-F1D1-4ADC-A740-D309B0D72BCF}">
  <ds:schemaRefs>
    <ds:schemaRef ds:uri="http://schemas.microsoft.com/office/2006/metadata/properties"/>
    <ds:schemaRef ds:uri="http://schemas.microsoft.com/office/infopath/2007/PartnerControls"/>
    <ds:schemaRef ds:uri="498ab54b-dc15-46a3-9798-269cb0296dca"/>
    <ds:schemaRef ds:uri="8c549ff6-be8b-4d2f-a427-0e43081ea2a7"/>
    <ds:schemaRef ds:uri="http://schemas.microsoft.com/sharepoint/v3"/>
  </ds:schemaRefs>
</ds:datastoreItem>
</file>

<file path=customXml/itemProps12.xml><?xml version="1.0" encoding="utf-8"?>
<ds:datastoreItem xmlns:ds="http://schemas.openxmlformats.org/officeDocument/2006/customXml" ds:itemID="{5EF52D65-AA1E-440E-A8EC-6B865648844D}">
  <ds:schemaRefs>
    <ds:schemaRef ds:uri="http://schemas.microsoft.com/office/2006/metadata/properties"/>
    <ds:schemaRef ds:uri="http://schemas.microsoft.com/office/infopath/2007/PartnerControls"/>
    <ds:schemaRef ds:uri="2478d1b8-79bf-461f-b8e8-704d21601f1a"/>
    <ds:schemaRef ds:uri="230e9df3-be65-4c73-a93b-d1236ebd677e"/>
    <ds:schemaRef ds:uri="230E9DF3-BE65-4C73-A93B-D1236EBD677E"/>
    <ds:schemaRef ds:uri="http://schemas.microsoft.com/sharepoint/v3"/>
    <ds:schemaRef ds:uri="b3bc04a5-d503-43b1-b98c-a8cf663329d9"/>
  </ds:schemaRefs>
</ds:datastoreItem>
</file>

<file path=customXml/itemProps13.xml><?xml version="1.0" encoding="utf-8"?>
<ds:datastoreItem xmlns:ds="http://schemas.openxmlformats.org/officeDocument/2006/customXml" ds:itemID="{F428B81C-01DF-4DEB-A817-F4046BBD2234}">
  <ds:schemaRefs>
    <ds:schemaRef ds:uri="http://schemas.microsoft.com/office/2006/metadata/properties"/>
    <ds:schemaRef ds:uri="http://schemas.microsoft.com/office/infopath/2007/PartnerControls"/>
    <ds:schemaRef ds:uri="498ab54b-dc15-46a3-9798-269cb0296dca"/>
    <ds:schemaRef ds:uri="8c549ff6-be8b-4d2f-a427-0e43081ea2a7"/>
    <ds:schemaRef ds:uri="http://schemas.microsoft.com/sharepoint/v3"/>
  </ds:schemaRefs>
</ds:datastoreItem>
</file>

<file path=customXml/itemProps14.xml><?xml version="1.0" encoding="utf-8"?>
<ds:datastoreItem xmlns:ds="http://schemas.openxmlformats.org/officeDocument/2006/customXml" ds:itemID="{4ACE7C50-9A3E-4140-93CB-57D2FCA7F657}">
  <ds:schemaRefs>
    <ds:schemaRef ds:uri="http://schemas.microsoft.com/office/2006/metadata/properties"/>
    <ds:schemaRef ds:uri="http://schemas.microsoft.com/office/infopath/2007/PartnerControls"/>
    <ds:schemaRef ds:uri="14d34310-60a1-48d3-a613-fb02139ea576"/>
  </ds:schemaRefs>
</ds:datastoreItem>
</file>

<file path=customXml/itemProps15.xml><?xml version="1.0" encoding="utf-8"?>
<ds:datastoreItem xmlns:ds="http://schemas.openxmlformats.org/officeDocument/2006/customXml" ds:itemID="{79DCA22A-8D40-4991-AA74-A7E98E9A4A5B}">
  <ds:schemaRefs>
    <ds:schemaRef ds:uri="http://schemas.microsoft.com/office/2006/metadata/properties"/>
    <ds:schemaRef ds:uri="http://schemas.microsoft.com/office/infopath/2007/PartnerControls"/>
    <ds:schemaRef ds:uri="14d34310-60a1-48d3-a613-fb02139ea576"/>
  </ds:schemaRefs>
</ds:datastoreItem>
</file>

<file path=customXml/itemProps16.xml><?xml version="1.0" encoding="utf-8"?>
<ds:datastoreItem xmlns:ds="http://schemas.openxmlformats.org/officeDocument/2006/customXml" ds:itemID="{933AF305-656A-43B2-B851-0FA0B2E070D1}">
  <ds:schemaRefs>
    <ds:schemaRef ds:uri="http://schemas.microsoft.com/office/2006/metadata/properties"/>
    <ds:schemaRef ds:uri="http://schemas.microsoft.com/office/infopath/2007/PartnerControls"/>
    <ds:schemaRef ds:uri="14d34310-60a1-48d3-a613-fb02139ea576"/>
  </ds:schemaRefs>
</ds:datastoreItem>
</file>

<file path=customXml/itemProps17.xml><?xml version="1.0" encoding="utf-8"?>
<ds:datastoreItem xmlns:ds="http://schemas.openxmlformats.org/officeDocument/2006/customXml" ds:itemID="{F91F332E-4202-48DF-8EFF-2DB95BD8FA7D}">
  <ds:schemaRefs>
    <ds:schemaRef ds:uri="http://schemas.microsoft.com/office/2006/metadata/properties"/>
    <ds:schemaRef ds:uri="http://schemas.microsoft.com/office/infopath/2007/PartnerControls"/>
    <ds:schemaRef ds:uri="14d34310-60a1-48d3-a613-fb02139ea576"/>
  </ds:schemaRefs>
</ds:datastoreItem>
</file>

<file path=customXml/itemProps18.xml><?xml version="1.0" encoding="utf-8"?>
<ds:datastoreItem xmlns:ds="http://schemas.openxmlformats.org/officeDocument/2006/customXml" ds:itemID="{F06F6A16-CB9B-4765-BBFE-026F0BB9E35F}">
  <ds:schemaRefs>
    <ds:schemaRef ds:uri="http://schemas.microsoft.com/office/2006/metadata/properties"/>
    <ds:schemaRef ds:uri="http://schemas.microsoft.com/office/infopath/2007/PartnerControls"/>
    <ds:schemaRef ds:uri="14d34310-60a1-48d3-a613-fb02139ea576"/>
  </ds:schemaRefs>
</ds:datastoreItem>
</file>

<file path=customXml/itemProps19.xml><?xml version="1.0" encoding="utf-8"?>
<ds:datastoreItem xmlns:ds="http://schemas.openxmlformats.org/officeDocument/2006/customXml" ds:itemID="{AAB231E6-905C-4D20-84DD-F191892855C1}">
  <ds:schemaRefs>
    <ds:schemaRef ds:uri="http://schemas.microsoft.com/office/2006/metadata/properties"/>
    <ds:schemaRef ds:uri="http://schemas.microsoft.com/office/infopath/2007/PartnerControls"/>
    <ds:schemaRef ds:uri="498ab54b-dc15-46a3-9798-269cb0296dca"/>
    <ds:schemaRef ds:uri="8c549ff6-be8b-4d2f-a427-0e43081ea2a7"/>
    <ds:schemaRef ds:uri="http://schemas.microsoft.com/sharepoint/v3"/>
  </ds:schemaRefs>
</ds:datastoreItem>
</file>

<file path=customXml/itemProps2.xml><?xml version="1.0" encoding="utf-8"?>
<ds:datastoreItem xmlns:ds="http://schemas.openxmlformats.org/officeDocument/2006/customXml" ds:itemID="{747FCEC0-C469-409E-9E2A-BF21D6C1A8C3}">
  <ds:schemaRefs>
    <ds:schemaRef ds:uri="http://schemas.microsoft.com/office/2006/metadata/properties"/>
    <ds:schemaRef ds:uri="http://schemas.microsoft.com/office/infopath/2007/PartnerControls"/>
    <ds:schemaRef ds:uri="498ab54b-dc15-46a3-9798-269cb0296dca"/>
    <ds:schemaRef ds:uri="8c549ff6-be8b-4d2f-a427-0e43081ea2a7"/>
    <ds:schemaRef ds:uri="http://schemas.microsoft.com/sharepoint/v3"/>
  </ds:schemaRefs>
</ds:datastoreItem>
</file>

<file path=customXml/itemProps20.xml><?xml version="1.0" encoding="utf-8"?>
<ds:datastoreItem xmlns:ds="http://schemas.openxmlformats.org/officeDocument/2006/customXml" ds:itemID="{058B4675-DD50-4E0E-83A0-84E857AA1F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30e9df3-be65-4c73-a93b-d1236ebd677e"/>
    <ds:schemaRef ds:uri="230E9DF3-BE65-4C73-A93B-D1236EBD677E"/>
    <ds:schemaRef ds:uri="b3bc04a5-d503-43b1-b98c-a8cf663329d9"/>
    <ds:schemaRef ds:uri="2478d1b8-79bf-461f-b8e8-704d21601f1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1.xml><?xml version="1.0" encoding="utf-8"?>
<ds:datastoreItem xmlns:ds="http://schemas.openxmlformats.org/officeDocument/2006/customXml" ds:itemID="{61037A10-9F4D-4CDD-B9CC-63504BA6B133}">
  <ds:schemaRefs>
    <ds:schemaRef ds:uri="http://schemas.microsoft.com/sharepoint/events"/>
  </ds:schemaRefs>
</ds:datastoreItem>
</file>

<file path=customXml/itemProps22.xml><?xml version="1.0" encoding="utf-8"?>
<ds:datastoreItem xmlns:ds="http://schemas.openxmlformats.org/officeDocument/2006/customXml" ds:itemID="{0517AD40-4159-4978-A51C-548060845EA2}">
  <ds:schemaRefs>
    <ds:schemaRef ds:uri="http://schemas.microsoft.com/sharepoint/v3/contenttype/forms"/>
  </ds:schemaRefs>
</ds:datastoreItem>
</file>

<file path=customXml/itemProps23.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24.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25.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26.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27.xml><?xml version="1.0" encoding="utf-8"?>
<ds:datastoreItem xmlns:ds="http://schemas.openxmlformats.org/officeDocument/2006/customXml" ds:itemID="{A2B5E61A-AC3C-48D6-AAEA-DBB68A57B440}">
  <ds:schemaRefs>
    <ds:schemaRef ds:uri="http://schemas.microsoft.com/office/2006/metadata/properties"/>
    <ds:schemaRef ds:uri="http://schemas.microsoft.com/office/infopath/2007/PartnerControls"/>
    <ds:schemaRef ds:uri="14d34310-60a1-48d3-a613-fb02139ea576"/>
  </ds:schemaRefs>
</ds:datastoreItem>
</file>

<file path=customXml/itemProps28.xml><?xml version="1.0" encoding="utf-8"?>
<ds:datastoreItem xmlns:ds="http://schemas.openxmlformats.org/officeDocument/2006/customXml" ds:itemID="{6F160638-4421-4873-B3ED-9036FEFAC65B}">
  <ds:schemaRefs>
    <ds:schemaRef ds:uri="http://schemas.microsoft.com/VisualStudio/2011/storyboarding/control"/>
  </ds:schemaRefs>
</ds:datastoreItem>
</file>

<file path=customXml/itemProps29.xml><?xml version="1.0" encoding="utf-8"?>
<ds:datastoreItem xmlns:ds="http://schemas.openxmlformats.org/officeDocument/2006/customXml" ds:itemID="{33270D68-DF0B-44EC-AE14-0074360E5D89}">
  <ds:schemaRefs>
    <ds:schemaRef ds:uri="http://schemas.microsoft.com/VisualStudio/2011/storyboarding/control"/>
  </ds:schemaRefs>
</ds:datastoreItem>
</file>

<file path=customXml/itemProps3.xml><?xml version="1.0" encoding="utf-8"?>
<ds:datastoreItem xmlns:ds="http://schemas.openxmlformats.org/officeDocument/2006/customXml" ds:itemID="{60C76573-594D-4023-8F77-7EAA5DCBE16C}">
  <ds:schemaRefs>
    <ds:schemaRef ds:uri="http://schemas.microsoft.com/office/2006/metadata/properties"/>
    <ds:schemaRef ds:uri="http://schemas.microsoft.com/office/infopath/2007/PartnerControls"/>
    <ds:schemaRef ds:uri="498ab54b-dc15-46a3-9798-269cb0296dca"/>
    <ds:schemaRef ds:uri="8c549ff6-be8b-4d2f-a427-0e43081ea2a7"/>
    <ds:schemaRef ds:uri="http://schemas.microsoft.com/sharepoint/v3"/>
  </ds:schemaRefs>
</ds:datastoreItem>
</file>

<file path=customXml/itemProps30.xml><?xml version="1.0" encoding="utf-8"?>
<ds:datastoreItem xmlns:ds="http://schemas.openxmlformats.org/officeDocument/2006/customXml" ds:itemID="{0105DDC5-9386-450D-B10A-5638889819DE}">
  <ds:schemaRefs>
    <ds:schemaRef ds:uri="http://schemas.microsoft.com/VisualStudio/2011/storyboarding/control"/>
  </ds:schemaRefs>
</ds:datastoreItem>
</file>

<file path=customXml/itemProps31.xml><?xml version="1.0" encoding="utf-8"?>
<ds:datastoreItem xmlns:ds="http://schemas.openxmlformats.org/officeDocument/2006/customXml" ds:itemID="{72EA81F5-0D09-4C44-803E-44DFF5D6E245}">
  <ds:schemaRefs>
    <ds:schemaRef ds:uri="http://schemas.microsoft.com/VisualStudio/2011/storyboarding/control"/>
  </ds:schemaRefs>
</ds:datastoreItem>
</file>

<file path=customXml/itemProps32.xml><?xml version="1.0" encoding="utf-8"?>
<ds:datastoreItem xmlns:ds="http://schemas.openxmlformats.org/officeDocument/2006/customXml" ds:itemID="{3B97F1EE-1D35-483E-86E9-DB25ACF6D650}">
  <ds:schemaRefs>
    <ds:schemaRef ds:uri="http://schemas.microsoft.com/office/2006/metadata/properties"/>
    <ds:schemaRef ds:uri="http://schemas.microsoft.com/office/infopath/2007/PartnerControls"/>
    <ds:schemaRef ds:uri="498ab54b-dc15-46a3-9798-269cb0296dca"/>
    <ds:schemaRef ds:uri="8c549ff6-be8b-4d2f-a427-0e43081ea2a7"/>
    <ds:schemaRef ds:uri="http://schemas.microsoft.com/sharepoint/v3"/>
  </ds:schemaRefs>
</ds:datastoreItem>
</file>

<file path=customXml/itemProps4.xml><?xml version="1.0" encoding="utf-8"?>
<ds:datastoreItem xmlns:ds="http://schemas.openxmlformats.org/officeDocument/2006/customXml" ds:itemID="{6ED0B544-A102-44CF-9923-98F36695382B}">
  <ds:schemaRefs>
    <ds:schemaRef ds:uri="http://schemas.microsoft.com/office/2006/metadata/properties"/>
    <ds:schemaRef ds:uri="http://schemas.microsoft.com/office/infopath/2007/PartnerControls"/>
    <ds:schemaRef ds:uri="14d34310-60a1-48d3-a613-fb02139ea576"/>
  </ds:schemaRefs>
</ds:datastoreItem>
</file>

<file path=customXml/itemProps5.xml><?xml version="1.0" encoding="utf-8"?>
<ds:datastoreItem xmlns:ds="http://schemas.openxmlformats.org/officeDocument/2006/customXml" ds:itemID="{18E5ED2F-8D7B-4DA0-BCD1-56F7090FB14A}">
  <ds:schemaRefs>
    <ds:schemaRef ds:uri="http://schemas.microsoft.com/office/2006/metadata/properties"/>
    <ds:schemaRef ds:uri="http://schemas.microsoft.com/office/infopath/2007/PartnerControls"/>
    <ds:schemaRef ds:uri="498ab54b-dc15-46a3-9798-269cb0296dca"/>
    <ds:schemaRef ds:uri="8c549ff6-be8b-4d2f-a427-0e43081ea2a7"/>
    <ds:schemaRef ds:uri="http://schemas.microsoft.com/sharepoint/v3"/>
  </ds:schemaRefs>
</ds:datastoreItem>
</file>

<file path=customXml/itemProps6.xml><?xml version="1.0" encoding="utf-8"?>
<ds:datastoreItem xmlns:ds="http://schemas.openxmlformats.org/officeDocument/2006/customXml" ds:itemID="{1136AAB7-80A9-4397-80C5-BE8224CC8966}">
  <ds:schemaRefs>
    <ds:schemaRef ds:uri="http://schemas.microsoft.com/office/2006/metadata/properties"/>
    <ds:schemaRef ds:uri="http://schemas.microsoft.com/office/infopath/2007/PartnerControls"/>
    <ds:schemaRef ds:uri="498ab54b-dc15-46a3-9798-269cb0296dca"/>
    <ds:schemaRef ds:uri="8c549ff6-be8b-4d2f-a427-0e43081ea2a7"/>
    <ds:schemaRef ds:uri="http://schemas.microsoft.com/sharepoint/v3"/>
  </ds:schemaRefs>
</ds:datastoreItem>
</file>

<file path=customXml/itemProps7.xml><?xml version="1.0" encoding="utf-8"?>
<ds:datastoreItem xmlns:ds="http://schemas.openxmlformats.org/officeDocument/2006/customXml" ds:itemID="{687076A2-D240-4745-B4A2-CABA28924B39}">
  <ds:schemaRefs>
    <ds:schemaRef ds:uri="http://schemas.microsoft.com/office/2006/metadata/properties"/>
    <ds:schemaRef ds:uri="http://schemas.microsoft.com/office/infopath/2007/PartnerControls"/>
    <ds:schemaRef ds:uri="14d34310-60a1-48d3-a613-fb02139ea576"/>
  </ds:schemaRefs>
</ds:datastoreItem>
</file>

<file path=customXml/itemProps8.xml><?xml version="1.0" encoding="utf-8"?>
<ds:datastoreItem xmlns:ds="http://schemas.openxmlformats.org/officeDocument/2006/customXml" ds:itemID="{8F5A296F-16DE-4255-B1DC-2101B4B46037}">
  <ds:schemaRefs>
    <ds:schemaRef ds:uri="http://schemas.microsoft.com/office/2006/metadata/properties"/>
    <ds:schemaRef ds:uri="http://schemas.microsoft.com/office/infopath/2007/PartnerControls"/>
  </ds:schemaRefs>
</ds:datastoreItem>
</file>

<file path=customXml/itemProps9.xml><?xml version="1.0" encoding="utf-8"?>
<ds:datastoreItem xmlns:ds="http://schemas.openxmlformats.org/officeDocument/2006/customXml" ds:itemID="{0FD4500C-24EB-4BF2-A7F3-EC24240A2768}">
  <ds:schemaRefs>
    <ds:schemaRef ds:uri="http://schemas.microsoft.com/office/2006/metadata/properties"/>
    <ds:schemaRef ds:uri="http://schemas.microsoft.com/office/infopath/2007/PartnerControls"/>
    <ds:schemaRef ds:uri="498ab54b-dc15-46a3-9798-269cb0296dca"/>
    <ds:schemaRef ds:uri="8c549ff6-be8b-4d2f-a427-0e43081ea2a7"/>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otalTime>185</TotalTime>
  <Words>2627</Words>
  <Application>Microsoft Office PowerPoint</Application>
  <PresentationFormat>Widescreen</PresentationFormat>
  <Paragraphs>536</Paragraphs>
  <Slides>22</Slides>
  <Notes>22</Notes>
  <HiddenSlides>0</HiddenSlides>
  <MMClips>0</MMClips>
  <ScaleCrop>false</ScaleCrop>
  <HeadingPairs>
    <vt:vector size="6" baseType="variant">
      <vt:variant>
        <vt:lpstr>Fonts Used</vt:lpstr>
      </vt:variant>
      <vt:variant>
        <vt:i4>14</vt:i4>
      </vt:variant>
      <vt:variant>
        <vt:lpstr>Theme</vt:lpstr>
      </vt:variant>
      <vt:variant>
        <vt:i4>14</vt:i4>
      </vt:variant>
      <vt:variant>
        <vt:lpstr>Slide Titles</vt:lpstr>
      </vt:variant>
      <vt:variant>
        <vt:i4>22</vt:i4>
      </vt:variant>
    </vt:vector>
  </HeadingPairs>
  <TitlesOfParts>
    <vt:vector size="50" baseType="lpstr">
      <vt:lpstr>ＭＳ Ｐゴシック</vt:lpstr>
      <vt:lpstr>Arial</vt:lpstr>
      <vt:lpstr>Calibri</vt:lpstr>
      <vt:lpstr>Calibri Light</vt:lpstr>
      <vt:lpstr>Consolas</vt:lpstr>
      <vt:lpstr>Courier New</vt:lpstr>
      <vt:lpstr>DIN</vt:lpstr>
      <vt:lpstr>Segoe Light</vt:lpstr>
      <vt:lpstr>Segoe UI</vt:lpstr>
      <vt:lpstr>Segoe UI Black</vt:lpstr>
      <vt:lpstr>Segoe UI Light</vt:lpstr>
      <vt:lpstr>Segoe UI Semibold</vt:lpstr>
      <vt:lpstr>Segoe UI Semilight</vt:lpstr>
      <vt:lpstr>Wingdings</vt:lpstr>
      <vt:lpstr>1_5-30660_TR21_BO_CT_Template</vt:lpstr>
      <vt:lpstr>MS Blue Template </vt:lpstr>
      <vt:lpstr>1_COLOR TEMPLATE</vt:lpstr>
      <vt:lpstr>2_COLOR TEMPLATE</vt:lpstr>
      <vt:lpstr>1_Azure_2015</vt:lpstr>
      <vt:lpstr>5-50002_Ignite_Breakout_Template</vt:lpstr>
      <vt:lpstr>6-30537_Envision 2016 Concurrent Template_Dark</vt:lpstr>
      <vt:lpstr>2_5-30660_TR21_BO_CT_Template</vt:lpstr>
      <vt:lpstr>7_FY15 Enterprise identity theme</vt:lpstr>
      <vt:lpstr>1_WPC 2015 Dark Gray Template</vt:lpstr>
      <vt:lpstr>BUILD CHARCOAL BACKGROUND</vt:lpstr>
      <vt:lpstr>3_6-30537_Envision 2016 Keynote Template</vt:lpstr>
      <vt:lpstr>Office Theme</vt:lpstr>
      <vt:lpstr>5-50033_TR23_TR-TV_Template</vt:lpstr>
      <vt:lpstr>PowerPoint Presentation</vt:lpstr>
      <vt:lpstr>PowerPoint Presentation</vt:lpstr>
      <vt:lpstr>The changing world of app development </vt:lpstr>
      <vt:lpstr>Azure Application Platform</vt:lpstr>
      <vt:lpstr>PowerPoint Presentation</vt:lpstr>
      <vt:lpstr>PowerPoint Presentation</vt:lpstr>
      <vt:lpstr>Azure App Service</vt:lpstr>
      <vt:lpstr>PowerPoint Presentation</vt:lpstr>
      <vt:lpstr>PowerPoint Presentation</vt:lpstr>
      <vt:lpstr>PowerPoint Presentation</vt:lpstr>
      <vt:lpstr>PowerPoint Presentation</vt:lpstr>
      <vt:lpstr>PowerPoint Presentation</vt:lpstr>
      <vt:lpstr>PowerPoint Presentation</vt:lpstr>
      <vt:lpstr>Value delivery challenges</vt:lpstr>
      <vt:lpstr>Microsoft Converged DevOps lifecycle</vt:lpstr>
      <vt:lpstr>Why is DevOps important</vt:lpstr>
      <vt:lpstr>Azure DevOps: Any Language, Any Platform</vt:lpstr>
      <vt:lpstr>Microsoft Ecosystem</vt:lpstr>
      <vt:lpstr>Mixed Ecosystem</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App Service Overview Deck</dc:title>
  <dc:creator>Shimail Gillani</dc:creator>
  <cp:lastModifiedBy>Shimail Gillani</cp:lastModifiedBy>
  <cp:revision>5</cp:revision>
  <dcterms:modified xsi:type="dcterms:W3CDTF">2018-02-06T02:58:07Z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0x0101000E4CB7077FEE4FF7AE86D4A500EEC7800300F96E2758736AEF45AFCE0C190C2A9DEC00CC074746C0EF6D439A06F1AAD31A3C2B</vt:lpwstr>
  </property>
  <property fmtid="{D5CDD505-2E9C-101B-9397-08002B2CF9AE}" pid="3" name="of67e5d4b76f4a9db8769983fda9cec0">
    <vt:lpwstr/>
  </property>
  <property fmtid="{D5CDD505-2E9C-101B-9397-08002B2CF9AE}" pid="4" name="TaxKeyword">
    <vt:lpwstr/>
  </property>
  <property fmtid="{D5CDD505-2E9C-101B-9397-08002B2CF9AE}" pid="5" name="NewsType">
    <vt:lpwstr/>
  </property>
  <property fmtid="{D5CDD505-2E9C-101B-9397-08002B2CF9AE}" pid="6" name="_dlc_policyId">
    <vt:lpwstr/>
  </property>
  <property fmtid="{D5CDD505-2E9C-101B-9397-08002B2CF9AE}" pid="7" name="Region">
    <vt:lpwstr/>
  </property>
  <property fmtid="{D5CDD505-2E9C-101B-9397-08002B2CF9AE}" pid="8" name="Confidentiality">
    <vt:lpwstr>5;#Microsoft confidential|461efa83-0283-486a-a8d5-943328f3693f</vt:lpwstr>
  </property>
  <property fmtid="{D5CDD505-2E9C-101B-9397-08002B2CF9AE}" pid="9" name="ItemType">
    <vt:lpwstr>169;#presentations|317da5a4-398e-4c38-b265-afd519770055</vt:lpwstr>
  </property>
  <property fmtid="{D5CDD505-2E9C-101B-9397-08002B2CF9AE}" pid="10" name="ga0c0bf70a6644469c61b3efa7025301">
    <vt:lpwstr/>
  </property>
  <property fmtid="{D5CDD505-2E9C-101B-9397-08002B2CF9AE}" pid="11" name="Industries">
    <vt:lpwstr/>
  </property>
  <property fmtid="{D5CDD505-2E9C-101B-9397-08002B2CF9AE}" pid="12" name="MSProducts">
    <vt:lpwstr/>
  </property>
  <property fmtid="{D5CDD505-2E9C-101B-9397-08002B2CF9AE}" pid="13" name="Competitors">
    <vt:lpwstr/>
  </property>
  <property fmtid="{D5CDD505-2E9C-101B-9397-08002B2CF9AE}" pid="14" name="SMSGDomain">
    <vt:lpwstr>21;#Cloud and Enterprise|adc2fe87-c79a-4ded-a449-3f86b954069d;#20;#Microsoft Azure Domain|d600a391-d529-4311-892b-2c05c1ab2538</vt:lpwstr>
  </property>
  <property fmtid="{D5CDD505-2E9C-101B-9397-08002B2CF9AE}" pid="15" name="ExperienceContentType">
    <vt:lpwstr/>
  </property>
  <property fmtid="{D5CDD505-2E9C-101B-9397-08002B2CF9AE}" pid="16" name="BusinessArchitecture">
    <vt:lpwstr/>
  </property>
  <property fmtid="{D5CDD505-2E9C-101B-9397-08002B2CF9AE}" pid="17" name="Products">
    <vt:lpwstr>26;#Microsoft Azure|669a3112-5edf-444b-a003-630063601f07;#475;#applications|9aef2011-c167-449d-82f4-36727df3ac32;#346;#software development tools|24853bda-fb66-4716-8bc8-88d26fdb57cb</vt:lpwstr>
  </property>
  <property fmtid="{D5CDD505-2E9C-101B-9397-08002B2CF9AE}" pid="18" name="_dlc_DocIdItemGuid">
    <vt:lpwstr>f90301a1-c323-46e5-913c-d03ad456cc15</vt:lpwstr>
  </property>
  <property fmtid="{D5CDD505-2E9C-101B-9397-08002B2CF9AE}" pid="19" name="MSPhysicalGeography">
    <vt:lpwstr/>
  </property>
  <property fmtid="{D5CDD505-2E9C-101B-9397-08002B2CF9AE}" pid="20" name="j3562c58ee414e028925bc902cfc01a1">
    <vt:lpwstr/>
  </property>
  <property fmtid="{D5CDD505-2E9C-101B-9397-08002B2CF9AE}" pid="21" name="EnterpriseDomainTags">
    <vt:lpwstr/>
  </property>
  <property fmtid="{D5CDD505-2E9C-101B-9397-08002B2CF9AE}" pid="22" name="ActivitiesAndPrograms">
    <vt:lpwstr/>
  </property>
  <property fmtid="{D5CDD505-2E9C-101B-9397-08002B2CF9AE}" pid="23" name="Segments">
    <vt:lpwstr/>
  </property>
  <property fmtid="{D5CDD505-2E9C-101B-9397-08002B2CF9AE}" pid="24" name="Partners">
    <vt:lpwstr/>
  </property>
  <property fmtid="{D5CDD505-2E9C-101B-9397-08002B2CF9AE}" pid="25" name="la4444b61d19467597d63190b69ac227">
    <vt:lpwstr/>
  </property>
  <property fmtid="{D5CDD505-2E9C-101B-9397-08002B2CF9AE}" pid="26" name="l6f004f21209409da86a713c0f24627d">
    <vt:lpwstr/>
  </property>
  <property fmtid="{D5CDD505-2E9C-101B-9397-08002B2CF9AE}" pid="27" name="Topics">
    <vt:lpwstr>29;#features|94b87768-f145-4764-adbd-fec700e47348;#30;#hub subset|c6bfd112-b986-4a0a-aa8d-90e767bfdfa6</vt:lpwstr>
  </property>
  <property fmtid="{D5CDD505-2E9C-101B-9397-08002B2CF9AE}" pid="28" name="Groups">
    <vt:lpwstr>31;#Microsoft Azure Marketing|0958c357-5252-473f-8b4e-42f27525a99d;#34;#Worldwide Readiness|c6595b84-b463-470a-bb46-2a47364645be;#42;#Cloud and Enterprise Marketing Group|4f75e184-e5aa-4234-a07f-b032d60df254</vt:lpwstr>
  </property>
  <property fmtid="{D5CDD505-2E9C-101B-9397-08002B2CF9AE}" pid="29" name="MSProductsTaxHTField0">
    <vt:lpwstr/>
  </property>
  <property fmtid="{D5CDD505-2E9C-101B-9397-08002B2CF9AE}" pid="30" name="Languages">
    <vt:lpwstr/>
  </property>
  <property fmtid="{D5CDD505-2E9C-101B-9397-08002B2CF9AE}" pid="31" name="e8080b0481964c759b2c36ae49591b31">
    <vt:lpwstr/>
  </property>
  <property fmtid="{D5CDD505-2E9C-101B-9397-08002B2CF9AE}" pid="32" name="_docset_NoMedatataSyncRequired">
    <vt:lpwstr>False</vt:lpwstr>
  </property>
  <property fmtid="{D5CDD505-2E9C-101B-9397-08002B2CF9AE}" pid="33" name="TechnicalLevel">
    <vt:lpwstr/>
  </property>
  <property fmtid="{D5CDD505-2E9C-101B-9397-08002B2CF9AE}" pid="34" name="Audiences">
    <vt:lpwstr/>
  </property>
  <property fmtid="{D5CDD505-2E9C-101B-9397-08002B2CF9AE}" pid="35" name="ldac8aee9d1f469e8cd8c3f8d6a615f2">
    <vt:lpwstr/>
  </property>
  <property fmtid="{D5CDD505-2E9C-101B-9397-08002B2CF9AE}" pid="36" name="EmployeeRole">
    <vt:lpwstr/>
  </property>
  <property fmtid="{D5CDD505-2E9C-101B-9397-08002B2CF9AE}" pid="37" name="NewsTopic">
    <vt:lpwstr/>
  </property>
  <property fmtid="{D5CDD505-2E9C-101B-9397-08002B2CF9AE}" pid="38" name="Roles">
    <vt:lpwstr/>
  </property>
  <property fmtid="{D5CDD505-2E9C-101B-9397-08002B2CF9AE}" pid="39" name="ItemRetentionFormula">
    <vt:lpwstr/>
  </property>
  <property fmtid="{D5CDD505-2E9C-101B-9397-08002B2CF9AE}" pid="40" name="NewsSource">
    <vt:lpwstr/>
  </property>
  <property fmtid="{D5CDD505-2E9C-101B-9397-08002B2CF9AE}" pid="41" name="SMSGTags">
    <vt:lpwstr/>
  </property>
  <property fmtid="{D5CDD505-2E9C-101B-9397-08002B2CF9AE}" pid="42" name="MSIP_Label_f42aa342-8706-4288-bd11-ebb85995028c_Enabled">
    <vt:lpwstr>True</vt:lpwstr>
  </property>
  <property fmtid="{D5CDD505-2E9C-101B-9397-08002B2CF9AE}" pid="43" name="MSIP_Label_f42aa342-8706-4288-bd11-ebb85995028c_SiteId">
    <vt:lpwstr>72f988bf-86f1-41af-91ab-2d7cd011db47</vt:lpwstr>
  </property>
  <property fmtid="{D5CDD505-2E9C-101B-9397-08002B2CF9AE}" pid="44" name="MSIP_Label_f42aa342-8706-4288-bd11-ebb85995028c_Ref">
    <vt:lpwstr>https://api.informationprotection.azure.com/api/72f988bf-86f1-41af-91ab-2d7cd011db47</vt:lpwstr>
  </property>
  <property fmtid="{D5CDD505-2E9C-101B-9397-08002B2CF9AE}" pid="45" name="MSIP_Label_f42aa342-8706-4288-bd11-ebb85995028c_Owner">
    <vt:lpwstr>shgilla@microsoft.com</vt:lpwstr>
  </property>
  <property fmtid="{D5CDD505-2E9C-101B-9397-08002B2CF9AE}" pid="46" name="MSIP_Label_f42aa342-8706-4288-bd11-ebb85995028c_SetDate">
    <vt:lpwstr>2017-09-28T00:47:29.2117374-04:00</vt:lpwstr>
  </property>
  <property fmtid="{D5CDD505-2E9C-101B-9397-08002B2CF9AE}" pid="47" name="MSIP_Label_f42aa342-8706-4288-bd11-ebb85995028c_Name">
    <vt:lpwstr>General</vt:lpwstr>
  </property>
  <property fmtid="{D5CDD505-2E9C-101B-9397-08002B2CF9AE}" pid="48" name="MSIP_Label_f42aa342-8706-4288-bd11-ebb85995028c_Application">
    <vt:lpwstr>Microsoft Azure Information Protection</vt:lpwstr>
  </property>
  <property fmtid="{D5CDD505-2E9C-101B-9397-08002B2CF9AE}" pid="49" name="MSIP_Label_f42aa342-8706-4288-bd11-ebb85995028c_Extended_MSFT_Method">
    <vt:lpwstr>Automatic</vt:lpwstr>
  </property>
  <property fmtid="{D5CDD505-2E9C-101B-9397-08002B2CF9AE}" pid="50" name="Sensitivity">
    <vt:lpwstr>General</vt:lpwstr>
  </property>
</Properties>
</file>